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5" r:id="rId1"/>
  </p:sldMasterIdLst>
  <p:notesMasterIdLst>
    <p:notesMasterId r:id="rId40"/>
  </p:notesMasterIdLst>
  <p:handoutMasterIdLst>
    <p:handoutMasterId r:id="rId41"/>
  </p:handoutMasterIdLst>
  <p:sldIdLst>
    <p:sldId id="909" r:id="rId2"/>
    <p:sldId id="878" r:id="rId3"/>
    <p:sldId id="910" r:id="rId4"/>
    <p:sldId id="911" r:id="rId5"/>
    <p:sldId id="913" r:id="rId6"/>
    <p:sldId id="914" r:id="rId7"/>
    <p:sldId id="915" r:id="rId8"/>
    <p:sldId id="916" r:id="rId9"/>
    <p:sldId id="917" r:id="rId10"/>
    <p:sldId id="922" r:id="rId11"/>
    <p:sldId id="923" r:id="rId12"/>
    <p:sldId id="924" r:id="rId13"/>
    <p:sldId id="925" r:id="rId14"/>
    <p:sldId id="926" r:id="rId15"/>
    <p:sldId id="927" r:id="rId16"/>
    <p:sldId id="928" r:id="rId17"/>
    <p:sldId id="929" r:id="rId18"/>
    <p:sldId id="930" r:id="rId19"/>
    <p:sldId id="932" r:id="rId20"/>
    <p:sldId id="933" r:id="rId21"/>
    <p:sldId id="934" r:id="rId22"/>
    <p:sldId id="942" r:id="rId23"/>
    <p:sldId id="943" r:id="rId24"/>
    <p:sldId id="946" r:id="rId25"/>
    <p:sldId id="948" r:id="rId26"/>
    <p:sldId id="949" r:id="rId27"/>
    <p:sldId id="950" r:id="rId28"/>
    <p:sldId id="951" r:id="rId29"/>
    <p:sldId id="953" r:id="rId30"/>
    <p:sldId id="954" r:id="rId31"/>
    <p:sldId id="956" r:id="rId32"/>
    <p:sldId id="957" r:id="rId33"/>
    <p:sldId id="958" r:id="rId34"/>
    <p:sldId id="959" r:id="rId35"/>
    <p:sldId id="960" r:id="rId36"/>
    <p:sldId id="962" r:id="rId37"/>
    <p:sldId id="963" r:id="rId38"/>
    <p:sldId id="275" r:id="rId3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6278"/>
    <a:srgbClr val="948A88"/>
    <a:srgbClr val="2A2C50"/>
    <a:srgbClr val="717152"/>
    <a:srgbClr val="86472B"/>
    <a:srgbClr val="E5C9BB"/>
    <a:srgbClr val="AD7842"/>
    <a:srgbClr val="3F2E1F"/>
    <a:srgbClr val="735D45"/>
    <a:srgbClr val="2F2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2" autoAdjust="0"/>
    <p:restoredTop sz="94362" autoAdjust="0"/>
  </p:normalViewPr>
  <p:slideViewPr>
    <p:cSldViewPr>
      <p:cViewPr varScale="1">
        <p:scale>
          <a:sx n="90" d="100"/>
          <a:sy n="90" d="100"/>
        </p:scale>
        <p:origin x="336" y="96"/>
      </p:cViewPr>
      <p:guideLst/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196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2021-12-13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0:12:22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24575,'260'9'0,"-1"11"0,256 53 0,-253-45 0,-67-10 0,43 22 0,-117-18 0,47-3 0,-35-5 0,-4-3 0,219-8 0,-166-6 0,42 1 0,253 5 0,-236 28 0,-165-17 0,119 5 0,29-22 0,105 4 0,-225 11 0,130 30 0,-95-15 0,-51-16 0,1-4 0,150-7 0,-107-3 0,61-13 0,-22 0 0,198 17 0,68-4 0,-342-6 0,181-44 0,38-5 0,-126 37 0,215-50 0,-315 55 0,1 4 0,1 4 0,149 6 0,-2-1 0,-64-13 0,33 0 0,-179 15 0,312-16 0,-239 9 0,119 5 0,16 0 0,-111-11 0,24-2 0,239-4 0,408 5 0,-497 18 0,-28-6 0,287 7 0,-319 27 0,-162-17 0,98 4 0,273-17 0,-218-3 0,41-14 0,-22-1 0,74 20 0,143-6 0,-437 0 0,0-2 0,0-1 0,0-1 0,-1-2 0,51-23 0,-43 17 0,1 2 0,53-13 0,-43 18-195,1 2 0,0 3 0,0 1 0,1 2 0,-1 3 0,48 8 0,-58-4-6631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1:44:35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24575,'21'-1'0,"-1"-1"0,1-1 0,-1-1 0,24-9 0,45-7 0,-27 16 0,0 2 0,91 9 0,-44 0 0,-74-6 0,1 2 0,-1 2 0,0 1 0,-1 1 0,0 2 0,0 2 0,0 1 0,-2 1 0,0 2 0,39 24 0,-61-33 0,44 28 0,1-2 0,118 47 0,-5-30 0,-100-31 0,97 38 0,-134-44 0,1-1 0,0-2 0,0-2 0,1 0 0,57 3 0,174-10 0,-130-3 0,-101 3 0,152-6 0,-158 3 0,-1-1 0,1-2 0,-1 0 0,49-20 0,3-8 0,0 4 0,2 2 0,93-18 0,21 12 0,-170 29 0,1-1 0,-1-2 0,44-19 0,-48 17 0,1 2 0,1 0 0,-1 1 0,1 1 0,29-3 0,240 6 0,-151 5 0,-123-1 0,-1 1 0,0 1 0,-1 0 0,1 1 0,0 0 0,21 11 0,-18-8 0,1 0 0,-1-1 0,25 3 0,8 1-59,-1 3-1,-1 1 0,86 38 0,-67-25-1066,-45-18-5700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5T12:17:00.0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1205 930,'-64'2,"-1"2,1 4,0 2,-65 19,-202 37,266-58,1-4,-1-2,-79-8,136 5,-1 0,0 0,1-1,-1 0,1-1,0 0,0 0,0-1,0 0,1 0,-1-1,-11-9,16 10,0 1,0-1,0 1,0-1,1 0,-1 0,1-1,0 1,0 0,1-1,-1 1,1-1,0 1,0-1,1 0,-1 1,1-1,0 0,0 0,1 1,-1-1,1 0,0 1,3-9,3-6,1 1,0-1,2 2,20-31,54-62,-83 109,162-179,-9 11,-115 121,2 2,89-75,-113 107,1 2,1 0,0 1,38-16,-45 22,1 2,-1-1,1 1,-1 1,1 0,0 1,0 1,0 0,17 2,-22-1,-1 1,1 1,0-1,-1 1,0 0,1 1,-1 0,-1 0,1 1,-1-1,1 1,-1 1,-1-1,1 1,6 9,-3-4,-1 1,0 1,-1-1,0 1,-1 0,-1 1,7 21,-6 1,-1 1,-2-1,-1 1,-6 55,2-19,0-37,-2 0,-2 0,-15 55,8-42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7:26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6079 84 24575,'-429'13'0,"124"-2"0,-1007-3-521,1106-9 590,90-5 94,0-5 1,-126-29-1,122 18-182,-215-13 0,189 39 19,-201 32 0,-27 3 0,-633-32 0,544-10 0,341 5-90,-80-1 297,164-3-577,1-1-1,-1-3 1,-44-11-1,41 5-6455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7:29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7:29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7:29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7:58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24575,'17'1'0,"1"1"0,-1 1 0,0 1 0,-1 0 0,1 1 0,17 8 0,-15-6 0,0-1 0,0 0 0,0-1 0,29 3 0,326-6 0,-187-5 0,45 4-1365,-205-1-5461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8:02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1435 292 24575,'0'5'0,"0"0"0,0 1 0,-1-1 0,0 0 0,0 0 0,-1 1 0,1-1 0,-1 0 0,0 0 0,0-1 0,-6 9 0,0-2 0,0 0 0,-2-1 0,-12 12 0,11-12 0,-11 12 0,-2-2 0,0 0 0,-1-2 0,-1 0 0,-1-2 0,-1-1 0,0-1 0,0-2 0,-42 13 0,51-19 0,-30 9 0,0-1 0,-1-3 0,0-2 0,-57 3 0,-218-11 0,145-2 0,164 1 0,0-1 0,0 0 0,1-1 0,-1-1 0,0 0 0,-29-11 0,40 12 0,0 0 0,0-1 0,0 1 0,1-1 0,-1 0 0,1 0 0,0 0 0,-1-1 0,2 1 0,-1-1 0,0 0 0,1-1 0,0 1 0,-1 0 0,2-1 0,-1 0 0,1 1 0,-1-1 0,1 0 0,0 0 0,1-1 0,0 1 0,-2-9 0,2 3 0,0-1 0,1 1 0,0 0 0,1 0 0,0 0 0,1-1 0,0 1 0,0 0 0,2 1 0,-1-1 0,8-14 0,-4 12 0,1 0 0,1 1 0,0 0 0,1 0 0,0 1 0,0 0 0,1 1 0,13-10 0,35-28 0,2 2 0,2 3 0,2 3 0,102-47 0,-153 82 0,0 1 0,0 1 0,0 0 0,1 1 0,-1 1 0,0 0 0,1 1 0,-1 0 0,18 3 0,21 5 0,58 17 0,-59-13 0,32 6 0,-50-13 0,0 2 0,-1 1 0,0 2 0,-1 1 0,0 1 0,43 24 0,-4 5 0,49 33 0,-105-63 0,-1 0 0,0 1 0,-1 0 0,0 1 0,18 25 0,-29-36 5,0 1 0,0 0 0,-1 0 0,1 0-1,-1 0 1,0 0 0,1 0 0,-1 0 0,-1 0 0,1 1 0,0-1-1,-1 0 1,1 0 0,-1 1 0,0-1 0,-1 6 0,-1-2-114,0 1 1,-1 0-1,0-1 1,0 0-1,-6 10 1,1-1-689,-2 3-6029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8:05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0 24575,'1'78'0,"1"-25"0,-3 1 0,-1-1 0,-18 92 0,20-144 0,0 1 0,0-1 0,0 1 0,-1-1 0,1 1 0,-1-1 0,1 0 0,-1 1 0,0-1 0,1 0 0,-1 1 0,0-1 0,0 0 0,0 0 0,0 1 0,0-1 0,0 0 0,0 0 0,-1 0 0,1 0 0,0-1 0,0 1 0,-2 1 0,1-2 0,0 0 0,1 0 0,-1 0 0,0 0 0,1-1 0,-1 1 0,0 0 0,1-1 0,-1 1 0,0-1 0,1 0 0,-1 1 0,1-1 0,0 0 0,-1 0 0,1 0 0,-3-2 0,-7-7 0,0-1 0,1 0 0,-16-21 0,20 24 0,-21-33 0,23 32 0,-2 0 0,1 0 0,-1 1 0,-1 0 0,1 0 0,-14-12 0,20 20 0,-1-1 0,0 1 0,1 0 0,-1-1 0,0 1 0,1 0 0,-1-1 0,0 1 0,1 0 0,-1 0 0,0-1 0,1 1 0,-1 0 0,0 0 0,0 0 0,1 0 0,-1 0 0,0 0 0,0 0 0,1 0 0,-1 0 0,0 1 0,0-1 0,1 0 0,-1 0 0,0 1 0,1-1 0,-1 0 0,0 1 0,1-1 0,-1 1 0,1-1 0,-1 1 0,0-1 0,1 1 0,-1-1 0,1 1 0,0-1 0,-1 1 0,1 0 0,-1-1 0,1 1 0,0 0 0,0-1 0,-1 1 0,1 0 0,0 0 0,0-1 0,0 1 0,0 0 0,0 1 0,-5 40 0,10-16 0,0 1 0,2-2 0,1 1 0,1-1 0,1 0 0,1-1 0,1 0 0,19 28 0,-25-42 0,1-2 0,0 1 0,13 12 0,-19-20 0,-1 0 0,1-1 0,-1 1 0,1 0 0,0 0 0,0-1 0,-1 1 0,1 0 0,0-1 0,0 1 0,0-1 0,0 1 0,-1-1 0,1 0 0,0 1 0,0-1 0,0 0 0,0 1 0,0-1 0,0 0 0,0 0 0,0 0 0,0 0 0,0 0 0,0 0 0,0 0 0,0 0 0,0-1 0,0 1 0,0 0 0,0-1 0,0 1 0,0 0 0,0-1 0,-1 1 0,1-1 0,0 1 0,0-1 0,0 0 0,-1 1 0,1-1 0,0 0 0,-1 0 0,1 1 0,0-1 0,-1 0 0,1 0 0,-1 0 0,1 0 0,-1 0 0,0 1 0,1-1 0,-1 0 0,0 0 0,0-2 0,10-26-114,-1 1 238,22-51 0,-26 69-291,1 0 1,1 0-1,-1 0 1,2 1-1,-1 0 1,1 0-1,0 1 1,11-8-1,-3 4-6659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8:21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1153 482 24575,'-14'2'0,"0"1"0,0 0 0,1 1 0,-1 0 0,1 1 0,0 1 0,0 0 0,-21 14 0,-26 11 0,-136 44 0,167-66 0,0-2 0,0-1 0,0-1 0,-1-2 0,-31 0 0,24-2 0,-70 14 0,68-9 0,-63 3 0,59-8 0,-104-4 0,143 3 0,1-1 0,0 1 0,0-1 0,0 0 0,0 0 0,0 0 0,0-1 0,0 1 0,0-1 0,0 1 0,0-1 0,1 0 0,-1 0 0,1 0 0,-1-1 0,1 1 0,0 0 0,0-1 0,0 0 0,0 1 0,1-1 0,-1 0 0,1 0 0,-1 0 0,1 0 0,0 0 0,0 0 0,1 0 0,-1 0 0,0-4 0,-1-12 0,1 0 0,0-1 0,1 1 0,4-21 0,-2 4 0,-2 19 0,0 0 0,2 0 0,0 0 0,1 1 0,0-1 0,1 1 0,1 0 0,1 0 0,0 0 0,1 1 0,1-1 0,0 2 0,1-1 0,17-20 0,-15 22 0,0 0 0,1 1 0,0 1 0,1-1 0,1 2 0,0 0 0,0 1 0,1 0 0,0 1 0,21-8 0,42-20 0,-61 26 0,0 1 0,1 1 0,0 1 0,0 1 0,1 0 0,-1 2 0,35-5 0,29 5 0,123 11 0,-183-4 0,0 2 0,-1 0 0,40 17 0,1 0 0,-51-19 0,0 2 0,-1-1 0,0 2 0,0-1 0,-1 1 0,1 1 0,-1-1 0,0 2 0,-1-1 0,0 1 0,0 0 0,-1 1 0,0 0 0,0 0 0,-1 1 0,9 17 0,-6-8 0,0-1 0,17 23 0,-19-31 0,0-1 0,0 2 0,-2-1 0,1 1 0,-1-1 0,-1 2 0,0-1 0,0 0 0,-1 1 0,2 21 0,-4-19 30,0 0 0,-2 0 0,-2 20 0,2-29-129,0-1 0,0 0 0,0 1 0,-1-1 0,0 0 0,0 0 0,0 0 0,0 0 0,0 0 0,-1 0 0,0-1 0,0 1 0,0-1 0,-5 5 0,-12 6-6727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5T12:18:30.7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1145 417,'-17'16,"-1"0,0-1,-30 18,34-22,0-1,0 2,-19 20,18-16,-1-2,-21 17,1-6,-41 21,63-39,-1 0,1-1,-1-1,-1 0,1-1,-24 3,7-4,-377 26,398-29,1 0,-1-1,0 0,0-1,1 0,-1-1,1 0,-13-6,17 6,-1-1,1 0,0 0,0-1,0 0,1 0,0 0,0-1,0 0,0 0,1 0,-6-13,4 9,1-1,0 1,1-1,1-1,-1 1,2 0,0-1,0 0,1 1,0-1,1 0,2-19,1 16,0 0,1 1,1-1,0 1,1 0,1 0,0 0,15-20,4 1,1 1,2 1,1 2,1 1,2 1,37-23,-40 30,0 1,62-28,-72 39,-1 1,1 2,0 0,0 0,0 2,30-1,235 8,-266-2,-1 1,1 1,-1 0,0 1,0 1,-1 1,0 1,0 0,0 1,-1 1,-1 0,19 17,-16-12,-2 0,0 2,0 0,-2 1,0 0,-1 1,-1 1,-1 0,14 36,-20-42,0 1,-2 0,0 0,0 0,-2 0,0 0,0 0,-1 1,-1-1,-1 0,0 0,-5 18,4-22,-1 0,0 0,0-1,-1 0,0 0,-1 0,0 0,-1-1,0 0,0 0,-1-1,0 0,0 0,-1-1,0 0,0-1,-11 6,-12 3,-1-1,0-2,-63 14,20-10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1:44:39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24575,'52'-1'0,"-33"-1"0,0 1 0,1 1 0,-1 1 0,0 1 0,1 0 0,-1 2 0,0 0 0,-1 1 0,33 13 0,-33-11 0,1 0 0,1-1 0,-1-1 0,1 0 0,0-2 0,40 2 0,15 4 0,101 10 0,22 5 0,-94-8 0,-1-4 0,128-3 0,-200-7 0,0 1 0,0 1 0,31 9 0,-30-6 0,-28-6-124,0 0 0,0 0 0,0 0 0,0 1 0,-1-1 0,1 1-1,0 0 1,-1 0 0,0 0 0,5 4 0,6 9-6702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8:42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24575,'59'0'-3142,"122"0"-1238,238 19 6249,-139-2 3814,143-18-5974,-159-2 552,79 22-261,-87-3 0,-5 0 0,-145-8 0,130-6 0,36 2 0,-153 10 0,34 3 0,-72-15 0,0-4 0,0-2 0,0-5 0,98-23 0,-127 23 0,-1 2 0,1 2 0,68 2 0,62-6 0,418-10 0,-432 20 0,-127-3 0,-1-3 0,0 0 0,46-15 0,-38 9 0,72-8 0,28 3 0,-72 6 0,82 1 0,-87 10 0,1 1 0,1-4 0,122-17 0,-121 10 0,0 3 0,144 6 0,-87 3 0,1026-3 0,-1074 4 0,137 24 0,-139-14 0,148 5 0,-20-21-1365,-182 2-5461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8:47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24575,'6'0'0,"6"0"0,8 0 0,5 0 0,3 0 0,4 0 0,0 0 0,2 0 0,-1 0 0,0 0 0,-1 0 0,-5 5 0,-7 3-8191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8:53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24575,'1241'0'-1365,"-1200"0"-5461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8:54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24575,'1897'0'-1365,"-1862"0"-5461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8:5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24575,'4115'0'0,"-3914"16"0,-6 1 0,1589-16 92,-820-3-1549,-929 2-5369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9:0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2842 0 24575,'-1024'0'0,"1000"2"0,-1 2 0,1 0 0,0 1 0,1 2 0,-1 0 0,1 2 0,-43 22 0,30-14 0,-68 21 0,84-32 0,-8 2 0,0-1 0,0-1 0,0-2 0,-38 2 0,-977-7 0,1021 0-195,-1-1 0,0 0 0,0-2 0,1-1 0,0 0 0,-26-11 0,28 6-6631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9:59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24575,'605'0'0,"-579"-2"42,-1 0 0,38-9 0,13-2-1533,-49 10-5335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0:02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1208 321 24575,'-3'1'0,"-1"0"0,0 0 0,1 1 0,-1-1 0,1 1 0,0 0 0,-1 0 0,1 0 0,0 1 0,0-1 0,1 1 0,-1-1 0,0 1 0,-4 6 0,-14 11 0,-23 14 0,-1-3 0,-2-1 0,-1-2 0,-1-3 0,-1-2 0,-72 23 0,83-38 0,-1-3 0,1-1 0,-1-1 0,-1-3 0,-39-4 0,-22 1 0,84 3 0,1-1 0,-1-1 0,1 0 0,0-1 0,0-1 0,0-1 0,0 0 0,-26-13 0,32 12 0,1 0 0,-1-1 0,1 0 0,1 0 0,-1-1 0,1-1 0,1 1 0,-1-1 0,1-1 0,1 0 0,0 0 0,0 0 0,-5-13 0,5 10 0,1-1 0,0 0 0,1 0 0,0-1 0,1 0 0,-2-16 0,6 26 0,0 0 0,0-1 0,0 1 0,0 0 0,1-1 0,-1 1 0,2 0 0,-1 0 0,0-1 0,1 1 0,0 0 0,0 1 0,1-1 0,-1 0 0,1 1 0,0-1 0,0 1 0,1 0 0,-1 0 0,7-6 0,25-16 0,1 2 0,1 1 0,1 2 0,0 1 0,54-18 0,-82 34 0,27-7 0,0 0 0,1 3 0,0 1 0,77-3 0,-94 8 0,85-5 0,192 10 0,-287-2 0,0 1 0,0 0 0,0 1 0,0 0 0,0 1 0,-1 0 0,0 1 0,1 0 0,-2 0 0,1 1 0,-1 0 0,0 1 0,0 0 0,0 1 0,-1 0 0,0 0 0,11 17 0,-14-18 0,0 0 0,-1 0 0,0 1 0,-1-1 0,0 1 0,0 0 0,0 0 0,-1 0 0,-1 1 0,1-1 0,-1 1 0,-1-1 0,1 0 0,-1 1 0,-1-1 0,0 1 0,0-1 0,0 0 0,-1 1 0,-1-1 0,1 0 0,-1 0 0,-1 0 0,-3 7 0,-67 114-1365,59-104-5461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0:08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854 0 24575,'-826'0'-1365,"799"0"-5461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0:11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754 451 24575,'-7'1'0,"1"1"0,-1 0 0,1 0 0,0 1 0,0 0 0,0 0 0,1 0 0,-1 1 0,-8 7 0,-9 5 0,-199 98 0,165-87 0,32-14 0,-1-1 0,0-1 0,-53 15 0,74-25 0,-1 1 0,0-1 0,0-1 0,0 1 0,0-1 0,0 0 0,0 0 0,0-1 0,0 0 0,0 0 0,0 0 0,0-1 0,0 0 0,1 0 0,-1 0 0,0-1 0,1 1 0,0-1 0,0-1 0,0 1 0,0-1 0,1 0 0,-8-8 0,5 2 0,1-1 0,0 0 0,0 0 0,1 0 0,1-1 0,0 0 0,1 0 0,-3-16 0,-8-24 0,8 35 0,1-1 0,1 1 0,0-1 0,2 0 0,-2-24 0,4 33 0,1 0 0,0 0 0,0 0 0,1 0 0,0 0 0,0 0 0,1 0 0,1 0 0,-1 1 0,1 0 0,0 0 0,8-11 0,19-27 0,-18 24 0,2 1 0,0 0 0,1 1 0,1 0 0,1 2 0,26-23 0,-37 37 0,0 0 0,1 0 0,-1 1 0,1 0 0,0 1 0,0-1 0,0 1 0,0 1 0,0 0 0,11-1 0,91 5 0,-56 0 0,-37-3 0,-1 1 0,0 1 0,0 0 0,-1 2 0,1 0 0,0 0 0,-1 1 0,17 9 0,-26-11 0,1 0 0,-1 1 0,0 0 0,0 0 0,0 1 0,-1 0 0,1 0 0,-1 0 0,-1 0 0,1 1 0,-1 0 0,1 0 0,-2 0 0,1 0 0,-1 1 0,0 0 0,0-1 0,-1 1 0,0 0 0,2 11 0,0 26 9,-2 1 0,-5 66 1,-1-25-1403,4-58-5433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1:44:43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24575,'797'0'0,"-780"1"0,0 1 0,0 1 0,-1 1 0,1 0 0,-1 1 0,19 8 0,-16-6 0,0 0 0,0-2 0,0 0 0,24 3 0,49-3 0,-46-4 0,70 12 0,-43-3 0,1-4 0,142-7 0,-84-1 0,-54 2-1365,-41 0-5461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0:16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24575,'479'0'0,"-422"-6"-1365,-37-1-5461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0:22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737 577 24575,'-45'0'0,"0"2"0,1 2 0,-1 2 0,-49 14 0,33-4 0,23-4 0,0-2 0,-1-1 0,0-2 0,0-2 0,-70 1 0,104-7 0,1 1 0,0-1 0,0 0 0,0 0 0,0 0 0,0-1 0,0 1 0,0-1 0,0 0 0,1 0 0,-1 0 0,0-1 0,1 1 0,0-1 0,0 0 0,0 0 0,0 0 0,0 0 0,0-1 0,1 1 0,0-1 0,-1 1 0,1-1 0,1 0 0,-1 0 0,1 0 0,-1 0 0,1 0 0,-1-6 0,-2-11 0,2-1 0,0 0 0,1 0 0,3-32 0,-1 27 0,-3-26 0,1 37 0,0 0 0,1 0 0,1 1 0,0-1 0,1 0 0,7-27 0,-7 39 0,0 1 0,0-1 0,1 0 0,-1 1 0,1 0 0,-1 0 0,1-1 0,0 2 0,0-1 0,1 0 0,-1 1 0,0-1 0,1 1 0,6-3 0,63-21 0,-13 4 0,-23 6 0,0 1 0,1 2 0,44-10 0,-56 16 0,41-15 0,-48 15 0,2 0 0,-1 1 0,40-5 0,2 6 0,-1 3 0,81 7 0,-138-5 0,0 0 0,0 1 0,1 0 0,-1 0 0,0 0 0,0 0 0,0 0 0,0 1 0,0 0 0,0 0 0,0 0 0,-1 0 0,1 1 0,-1-1 0,1 1 0,-1 0 0,0 0 0,4 5 0,-3-2 0,-1 0 0,-1 0 0,1 0 0,-1 1 0,0-1 0,-1 0 0,1 1 0,-1-1 0,0 1 0,-1 0 0,0 8 0,0 3 0,1 24 0,-5 55 0,2-85 0,1 0 0,-2 0 0,0 0 0,0 0 0,-1-1 0,0 0 0,-1 0 0,0 0 0,-10 13 0,0-2 0,6-8 0,0 0 0,-1-1 0,0-1 0,-1 0 0,0 0 0,-1-1 0,-18 13 0,-64 37-1365,79-49-5461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0:38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250 102 24575,'60'3'0,"-1"4"0,116 27 0,-120-21 0,-11-1 0,0-3 0,1-1 0,80 3 0,-10-14 0,117 4 0,-180 11 0,-43-10 0,0 1 0,0-1 0,0-1 0,17 2 0,-25-3 0,-1 0 0,1 0 0,-1 0 0,1 0 0,-1 0 0,1 0 0,-1-1 0,1 1 0,-1 0 0,1 0 0,-1 0 0,1-1 0,-1 1 0,1 0 0,-1 0 0,0-1 0,1 1 0,-1 0 0,1-1 0,-1 1 0,0 0 0,1-1 0,-1 1 0,0-1 0,0 1 0,1-1 0,-1 1 0,0-1 0,0 1 0,0 0 0,0-1 0,1 1 0,-1-1 0,0 0 0,-4-24 0,-19-19 0,19 36 0,-2 0 0,1 1 0,-1 0 0,0-1 0,-1 2 0,1-1 0,-2 1 0,1 0 0,0 1 0,-1 0 0,0 0 0,0 0 0,-1 1 0,1 0 0,-1 1 0,0 0 0,0 0 0,0 1 0,0 0 0,0 1 0,-1 0 0,1 0 0,-11 1 0,-30 0 0,-220 6 0,119 22 0,84-16 0,11-3 0,-90 6 0,100-12 0,-50 9 0,-43 4 0,134-17 0,0 1 0,-1 0 0,1 1 0,0-1 0,0 1 0,0 0 0,-1 0 0,1 1 0,0-1 0,0 1 0,1 0 0,-1 1 0,0-1 0,1 1 0,-7 5 0,31-17 0,0 1 0,39-9 0,30-9 0,-38 10 0,0 2 0,1 2 0,78-7 0,-12 16 0,-67 4 0,0-3 0,87-15 0,-92 10 0,1 1 0,0 3 0,-1 1 0,77 8 0,-92-1-1365,-4 3-5461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0:41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24575,'416'0'0,"-408"-1"0,-4 1 0,-1 0 0,1-1 0,0 1 0,0 1 0,0-1 0,0 0 0,-1 1 0,1 0 0,0 0 0,-1 0 0,1 0 0,0 1 0,-1-1 0,6 4 0,-9-4 0,0 0 0,0 0 0,0-1 0,1 1 0,-1 0 0,0 0 0,0 0 0,0-1 0,0 1 0,0 0 0,-1 0 0,1-1 0,0 1 0,0 0 0,0 0 0,-1-1 0,1 1 0,0 0 0,-1 0 0,1-1 0,-1 1 0,1 0 0,-1-1 0,1 1 0,-1-1 0,1 1 0,-1-1 0,0 1 0,1-1 0,-1 1 0,0-1 0,1 1 0,-1-1 0,0 0 0,1 1 0,-1-1 0,0 0 0,0 0 0,-1 0 0,-31 14 0,3-8 0,-1-1 0,-43 1 0,-29 5 0,-35 6-1365,111-16-5461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0:48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24575,'54'-29'0,"-26"13"0,1 1 0,1 1 0,0 2 0,53-14 0,-43 18 0,1 3 0,0 1 0,1 1 0,41 4 0,-102 0 22,0 0-1,1 2 0,-1 0 1,-32 10-1,-90 32-1121,128-41 728,-15 6-6454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1:19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24575,'11'0'0,"9"0"0,6 0 0,10 5 0,9 2 0,3 0 0,3-1 0,0-3 0,0 0 0,-2-2 0,2 0 0,-4-1 0,2-1 0,-2 1 0,-3 0 0,-5 0 0,-3-1 0,-7 1-8191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1:41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24575,'2797'0'-1365,"-2771"0"-5461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1:44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24575,'700'0'-1365,"-673"0"-5461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5T12:22:09.3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63,'1758'0,"-1232"-34,-248 10,-202 19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2:20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13909 32 24575,'-2974'0'0,"2945"2"0,0 1 0,0 2 0,1 1 0,-1 1 0,-41 17 0,38-13 0,0-1 0,0-1 0,-66 8 0,-172-17 0,1 1 0,47 30 0,154-18 0,-1-3 0,-73 0 0,-169 8 0,181-6 0,78-9 0,0 2 0,1 3 0,-89 24 0,92-17 0,-1-2 0,-76 9 0,46-9 0,38-6 0,-81 4 0,70-14 0,-70-11 0,-39-3 0,-59 1 0,-6 0 0,0 18 0,-114-4 0,198-13 0,-60-2 0,-734 18 0,730-17 0,29 1 0,116 13 0,-101-3 0,-207-32 0,290 28 0,-143 0 0,135 8 0,-98-12 0,-148-32 0,201 36 0,87 7 0,0-1 0,0-2 0,-60-15 0,-113-32 0,188 48 0,1 1 0,0 1 0,-1 1 0,0 2 0,-47 7 0,-53 7 0,-1-5 0,-187-10 0,129-3 0,110 3 0,-11-1 0,0 3 0,-100 16 0,34-4 0,127-14 0,0 1 0,1 2 0,-1 1 0,1 0 0,0 3 0,0 0 0,-49 21 0,70-25 0,-13 8 0,-1 0 0,0-2 0,0 0 0,-1-2 0,0 0 0,-1-1 0,1-2 0,-29 3 0,-403-6 0,204-4 0,241 3 0,-157-5 0,140 2 0,1-1 0,-1-1 0,1-2 0,-35-12 0,37 10-1365,3 3-5461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1:44:46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3:18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1 160 24575,'1018'0'0,"-981"-2"0,-1-2 0,36-8 0,24-3 0,195-17 0,-97 2 0,-133 17 0,0 3 0,71-1 0,431 11 0,-230 2 0,-316-3 33,-1-1-1,1-1 0,27-7 0,20-4-1526,-40 12-5332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3:29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3160 120 24575,'-2676'0'0,"2651"-2"0,1-1 0,-1-1 0,1-1 0,-42-14 0,39 11 0,1 0 0,-1 2 0,-41-4 0,55 10-124,0 0 0,1-1 0,-1-1 0,0 0 0,0-1 0,1 0-1,-1-1 1,1-1 0,0 0 0,-13-7 0,5-5-6702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7:3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0 193 24575,'15'-2'0,"0"0"0,-1 0 0,0-1 0,26-10 0,17-3 0,17 3 0,147-5 0,81 20 0,-128 1 0,1991-3 0,-2119-3 0,-1-2 0,1-2 0,-1-2 0,47-16 0,59-11 0,-80 22 0,-24 4 0,0 1 0,71-2 0,49 12-1365,-135-1-5461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7:32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24575,'1487'0'0,"-1042"17"0,7 0 0,-305-20 0,151 5 0,-271 3-1365,-7 2-5461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7:34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0 351 24575,'1017'44'0,"-715"-27"0,-192-12 0,119 24 0,-18 0 0,441-23 0,-353-9 0,479-22 0,-488-5 0,140-9 0,692 5 0,-833 32 0,263 6 0,-347 11 0,50 2 0,1183-15 0,-695-5 0,-655 4 0,199-6 0,-227 0 0,0-2 0,105-27 0,97-61 0,-168 57 0,104-27 0,19 24 0,-16 4 0,-26 7 0,-77 15 0,-59 10-682,52-2-1,-64 7-6143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7:46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0 239 24575,'19'0'0,"1"0"0,-1-1 0,0-1 0,-1-1 0,1 0 0,0-2 0,-1 0 0,33-14 0,247-115 0,-162 80-1365,-110 42-5461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7:48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650 1 24575,'-24'1'0,"0"2"0,-1 1 0,2 1 0,-40 13 0,33-8 0,0-3 0,-38 6 0,17-10 0,-63-4 0,-38 2 0,126 4-1365,6 2-5461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7:49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24575,'61'-4'0,"0"-2"0,-1-3 0,75-21 0,-76 16 0,1 2 0,0 2 0,82-2 0,-112 12-1365,-3 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7:51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24575,'1781'0'-1365,"-1754"0"-5461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7:53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24575,'1198'0'-1365,"-1165"0"-5461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1:44:53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 24575,'-5'0'0,"-7"5"0,-8 7 0,-5 2 0,-4-2 0,-2-2 0,4 1 0,6 6 0,7 4 0,1-1 0,2 2 0,3-4-8191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8:0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24575,'5'-1'0,"8"1"0,6 0 0,6 0 0,4 0 0,2 0 0,2 0 0,0 0 0,0 0 0,0 0 0,-1 0 0,1 0 0,-1 0 0,-6 0-8191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8:0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24575,'5'0'0,"8"0"0,6 0 0,6 0 0,4 0 0,2 0 0,2 0 0,0 0 0,0 0 0,-6 0-8191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8:18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24575,'638'0'0,"-620"-1"-124,0-1 0,-1-1 0,1-1 0,-1-1 0,0 0 0,0-1-1,-1-1 1,0 0 0,0-1 0,24-17 0,-22 15-6702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8:20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24575,'13'1'0,"0"1"0,-1 0 0,1 1 0,-1 1 0,17 6 0,22 6 0,171 18 0,-117-21 0,-42-7 0,108-4 0,15 1 0,-159 2-1365,-6 2-5461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8:22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24575,'11'0'0,"3"-6"0,5-1 0,5 0 0,3 1 0,8-3 0,4 0 0,0 1 0,-1 2 0,-2 2 0,-1 2 0,-7 1-8191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8:2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24575,'200'16'0,"-5"0"0,-121-16 0,-18-2 0,-1 3 0,1 3 0,94 17 0,-101-9 0,200 42 0,-169-47 0,155-6 0,-104-4 0,2438 3 0,-2546-1 0,0-2 0,44-10 0,-42 8 0,-1 0 0,34-1 0,-28 5-1365,-3 1-5461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8:50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24575,'17'0'0,"54"1"0,1-4 0,86-13 0,469-53 0,6 59 0,-115 11-1365,-490-1-5461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9:0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2673 1082 24575,'-13'5'0,"0"1"0,1 1 0,-1 0 0,1 1 0,1 0 0,-12 10 0,-6 4 0,-100 74 0,-163 115 0,226-168 0,-1-4 0,-115 49 0,-90 13 0,209-81 0,-1-4 0,-93 13 0,52-15 0,24-2 0,-87 1 0,90-12 0,-251-4 0,311 1 0,1-1 0,0 0 0,0-1 0,0-1 0,1-1 0,-1 0 0,1-1 0,1-1 0,0 0 0,0-1 0,-20-16 0,-6-9 0,2-1 0,-52-61 0,80 83 0,-1-1 0,2-1 0,0 0 0,1 0 0,0-1 0,1 0 0,1-1 0,0 0 0,2 0 0,0 0 0,0-1 0,2 1 0,0-1 0,1 0 0,1 0 0,1 0 0,0 0 0,2 0 0,0 0 0,0 0 0,2 1 0,0-1 0,1 1 0,1 0 0,1 0 0,16-30 0,24-29 0,4 2 0,74-84 0,24-34 0,-122 158 0,1 0 0,2 2 0,1 1 0,1 2 0,2 1 0,0 1 0,57-32 0,-16 18 0,1 2 0,154-53 0,-140 65 0,156-27 0,97 9 0,-247 34 0,15-3 0,1 5 0,156 7 0,-255 4 0,0 0 0,0 0 0,0 1 0,0 0 0,0 1 0,-1 1 0,0 0 0,0 1 0,0 0 0,-1 1 0,14 10 0,-11-6 0,0 1 0,-1 1 0,-1 1 0,0-1 0,-1 2 0,0 0 0,13 24 0,-10-10 0,0 1 0,-2 0 0,-2 1 0,0 0 0,-2 1 0,-2-1 0,-1 2 0,2 62 0,-10-37 0,-2 0 0,-16 68 0,16-100 0,-2 6 0,-2-1 0,-2-1 0,-27 57 0,-7 19 0,40-90-341,-2 0 0,1-1-1,-18 27 1,0-9-6485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9:11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2294 927 24575,'-32'14'0,"-64"20"0,38-16 0,-111 35 0,-85 31 0,158-47 0,-2-4 0,-146 28 0,-209 7 0,338-58 0,0-4 0,-136-12 0,231 4 0,0-1 0,1 0 0,0-2 0,0 0 0,0-2 0,-18-8 0,24 10 0,1-2 0,0 1 0,1-2 0,0 1 0,0-2 0,0 1 0,1-2 0,1 1 0,-15-19 0,19 20 0,0 0 0,1 0 0,0-1 0,1 0 0,0 0 0,0 0 0,1 0 0,0 0 0,-1-19 0,1-11 0,4-42 0,-1 39 0,6-61 0,22-123 0,-26 213 0,0 0 0,1 0 0,1 0 0,0 0 0,0 1 0,1 0 0,1 0 0,0 0 0,1 1 0,0 0 0,0 0 0,2 1 0,-1 0 0,20-15 0,10-4 0,1 2 0,80-40 0,-85 48 0,70-32 0,2 5 0,3 4 0,1 5 0,145-28 0,-191 53 0,0 3 0,76 0 0,133 11 0,-95 2 0,-11-7 0,-50 0 0,146 14 0,-234-6 0,1 1 0,-1 1 0,0 2 0,-1 1 0,0 1 0,-1 1 0,32 20 0,-51-26 0,-1 0 0,-1 0 0,1 1 0,-1 0 0,0 0 0,-1 1 0,0 0 0,0 0 0,-1 1 0,1-1 0,-2 1 0,0 0 0,4 10 0,-1 0 0,-2 0 0,0 1 0,-1-1 0,-1 1 0,2 30 0,-8 326 0,3-362 0,0 0 0,-1-1 0,-1 1 0,0-1 0,-1 0 0,-1 1 0,0-1 0,-1-1 0,0 1 0,-1-1 0,0 0 0,-1 0 0,0 0 0,-1-1 0,0-1 0,-1 1 0,0-1 0,-1 0 0,0-1 0,0-1 0,-1 1 0,0-1 0,-1-1 0,1 0 0,-16 6 0,-8 3-1365,5-2-5461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9:26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5075 2863 24575,'-11'2'0,"1"-1"0,0 2 0,0-1 0,0 2 0,0-1 0,0 1 0,-12 7 0,-11 4 0,-39 10 0,-1-4 0,-107 17 0,-80 22 0,148-25 0,-145 26 0,134-32 0,86-18 0,-1-2 0,-46 5 0,22-6 0,-72 19 0,65-11 0,-18-2 0,61-11 0,0 1 0,0 1 0,1 2 0,-38 14 0,-37 15 0,62-23 0,-62 29 0,71-29 0,-1-1 0,0-1 0,-1-2 0,0-1 0,-44 6 0,-5 1 0,-2 1 0,0-4 0,-117 4 0,9-15 0,-262-6 0,363 0 0,0-3 0,-94-23 0,135 20 0,0-3 0,1-2 0,1-1 0,0-3 0,-57-34 0,33 11 0,2-2 0,2-4 0,3-3 0,1-2 0,-58-68 0,57 52 0,-133-159 0,161 183 0,2-2 0,3-2 0,-30-63 0,44 79 0,2-1 0,1 0 0,2 0 0,-10-63 0,18 75 0,1 0 0,1 0 0,1 0 0,2 0 0,0-1 0,1 1 0,1 1 0,12-39 0,-3 28 0,1 0 0,2 1 0,1 1 0,2 1 0,0 0 0,2 1 0,1 1 0,2 1 0,50-44 0,21-7 0,159-101 0,-135 99 0,804-468 0,-724 438 0,385-171 0,-444 228 0,3 6 0,194-37 0,-31 28 0,2 13 0,443-3 0,-630 47 0,151 22 0,-206-13 0,-1 4 0,0 2 0,116 46 0,223 126 0,-300-131 0,168 122 0,-251-164 0,-1 1 0,-1 2 0,0 0 0,-2 1 0,0 0 0,-1 1 0,-1 1 0,0 1 0,-2 0 0,-1 1 0,-1 0 0,0 1 0,-2 0 0,-1 1 0,5 27 0,5 20 0,20 103 0,-34-147 0,-2-1 0,0 0 0,-2 0 0,-5 45 0,-6-12 0,-2-1 0,-3-1 0,-41 101 0,-97 159 0,101-225 0,-4-1 0,-4-3 0,-4-3 0,-138 139 0,131-148 0,4 3 0,-73 112 0,109-148 0,-1-1 0,-3-1 0,-1-2 0,-1-1 0,-3-3 0,-1-1 0,-1-2 0,-2-2 0,-84 44 0,59-44-1365,42-19-5461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1:44:56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24575,'342'-17'0,"6"0"0,-297 16 0,-1 3 0,1 2 0,-1 2 0,0 2 0,61 18 0,-53-6 0,1-2 0,1-3 0,0-3 0,1-2 0,70 2 0,63-16 0,265-39 0,-163 25 0,-150 14 0,5-11 0,46 0 0,-160 14 0,0-2 0,64-12 0,-37 6 0,1 3 0,104 3 0,-109 5 0,0-4 0,0-1 0,90-18 0,-87 8 0,0 3 0,84-3 0,131 12 0,101-8 0,456-13 0,-562 25 0,-67-1 0,225-5 0,-282-12 0,68-3 0,130 19-1365,-321-1-5461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9:38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24575,'4993'0'-1365,"-4952"0"-5461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9:39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24575,'5'0'0,"13"0"0,8 0 0,6 0 0,2 0 0,1 0 0,0 0 0,0 0 0,-1 0 0,-7 0-8191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29:57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24575,'390'16'0,"-65"-1"0,56 1 0,114 1 0,646-18-1365,-1114 1-5461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30:26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24575,'738'0'0,"-546"-16"0,-17 0 0,-53 13 0,231 25 0,-98 12 0,-207-29 0,66 0 0,-13-2 0,-77 1 0,0 0 0,-1 2 0,1 0 0,-1 2 0,22 10 0,-21-8 0,0-1 0,1-1 0,0-1 0,36 5 0,295-7 0,-189-9 0,244 23 0,-287-8 0,181 29 0,-238-28 0,1-4 0,68 1 0,140-10 0,-94-2 0,-154 2 0,0-2 0,-1 0 0,1-1 0,-1-2 0,46-16 0,-12-2 0,73-40 0,-96 41 15,-29 17-245,-1 1 0,1-1 0,1 2 0,-1-1 0,15-4 0,-2 4-6596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30:28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1 258 24575,'105'-2'0,"125"6"0,-176 4 0,0 3 0,94 32 0,-101-27 0,0-2 0,1-2 0,1-2 0,49 3 0,2-10 0,71 5 0,-84 3 0,0-5 0,104-4 0,-152-4 0,-1-2 0,1-2 0,-1-2 0,0-1 0,-1-1 0,0-3 0,48-22 0,-21 8 0,2 2 0,0 4 0,100-20 0,21-6 0,-6 9 0,7-3 0,-86 15 0,1 4 0,139-12 0,197 27 0,-248 10 0,837-4-1365,-1000 1-5461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30:30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24575,'1083'0'0,"-1040"-2"0,61-11 0,3 0 0,46-4 0,48-3 0,957 19 0,-547 4 0,-144-22 0,181 4 0,-405 17 0,-11-2-1365,-205 0-5461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30:34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1279 1042 24575,'-22'10'0,"-1"-1"0,0 0 0,0-2 0,-39 7 0,-99 6 0,68-10 0,67-8 0,0-1 0,0-2 0,1 0 0,-1-1 0,0-2 0,-41-11 0,1-5 0,-80-36 0,-65-36 0,184 78 0,0-1 0,0-1 0,2-1 0,-43-37 0,62 48 0,1 1 0,1-1 0,-1 0 0,1 0 0,0 0 0,0-1 0,1 0 0,0 0 0,0 1 0,0-2 0,1 1 0,0 0 0,0 0 0,1-1 0,0 1 0,1-1 0,-1 1 0,1-1 0,1 1 0,2-15 0,-1 10 0,0 0 0,1 0 0,1 0 0,0 1 0,1-1 0,0 1 0,0 0 0,1 1 0,1-1 0,0 1 0,0 0 0,10-9 0,141-114 0,-76 69 0,-4 0 0,93-57 0,-141 102 0,1 2 0,1 0 0,1 3 0,0 0 0,0 2 0,59-12 0,-70 21 0,0 1 0,0 1 0,0 1 0,-1 0 0,1 2 0,0 1 0,0 1 0,-1 0 0,39 14 0,-43-11 0,0 0 0,0 1 0,0 0 0,-1 2 0,-1 0 0,0 0 0,0 2 0,-1 0 0,0 0 0,-1 1 0,21 28 0,-27-29 0,0 0 0,0 1 0,-2 0 0,1 0 0,-2 0 0,0 1 0,4 24 0,6 100 0,-13-123 0,2 51 0,-8 113 0,1-145 0,-2-1 0,0 1 0,-3-1 0,-1 0 0,-15 35 0,9-32-151,-1-1-1,-3 0 0,0-1 0,-2-2 1,-2 0-1,0-1 0,-2-2 1,-32 28-1,32-36-6674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31:10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24575,'5'0'0,"8"0"0,6 0 0,6 0 0,4 0 0,3 0 0,-5 0-8191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31:38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1775 1407 24575,'-31'2'0,"1"3"0,-1 0 0,1 2 0,0 1 0,-52 22 0,-20 4 0,78-27 0,-226 59 0,196-56 0,0-1 0,-94 1 0,100-9 0,0 2 0,1 1 0,-1 3 0,-60 17 0,59-14 0,-1-3 0,0-1 0,0-3 0,-80-5 0,64 1 0,55 1 0,1-1 0,0 1 0,0-2 0,0 1 0,0-2 0,0 1 0,0-1 0,0-1 0,1 1 0,-1-2 0,1 1 0,0-1 0,0-1 0,-11-9 0,14 9 0,1 1 0,0-1 0,0-1 0,0 1 0,1-1 0,0 1 0,0-1 0,1 0 0,0-1 0,0 1 0,0 0 0,1-1 0,1 0 0,-1 1 0,1-1 0,0 0 0,1 0 0,0 0 0,1-12 0,3-4 0,0 0 0,2 1 0,0-1 0,2 1 0,0 1 0,2-1 0,0 2 0,1-1 0,2 2 0,0-1 0,28-32 0,11-6 0,3 2 0,79-64 0,-23 33 0,3 5 0,238-131 0,280-79 0,-442 223 0,228-52 0,-388 114 0,18-4 0,80-11 0,-111 21 0,-1 1 0,1 0 0,-1 2 0,0 0 0,1 0 0,-1 2 0,0 0 0,28 9 0,-37-9 0,0 1 0,0 0 0,0 0 0,-1 0 0,1 1 0,-1 0 0,0 0 0,-1 1 0,1-1 0,-1 1 0,0 1 0,-1-1 0,1 0 0,-1 1 0,0 0 0,-1 0 0,0 0 0,0 1 0,-1-1 0,1 1 0,-1 0 0,-1-1 0,1 10 0,0-1 0,-1 0 0,-1 0 0,-1 0 0,0 0 0,-1 0 0,-1 0 0,0 0 0,-1-1 0,-1 1 0,-9 21 0,-13 17 0,-3-2 0,-1-1 0,-72 86 0,-138 119 0,-11-33 0,165-163 0,16-12 0,53-36-341,-1-1 0,0 0-1,-22 8 1,4-3-6485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31:44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733 4822 24575,'-29'2'0,"0"1"0,1 1 0,-1 2 0,1 1 0,0 1 0,-28 13 0,-36 9 0,67-23 0,0-2 0,-1-1 0,-36 2 0,49-5 0,0-1 0,-1-1 0,1 0 0,-1 0 0,1-1 0,0-1 0,0 0 0,-16-7 0,22 6 0,0 0 0,0 0 0,0 0 0,0-1 0,1 0 0,0 0 0,0-1 0,1 0 0,-1 0 0,1 0 0,1-1 0,-1 1 0,1-1 0,0 0 0,1-1 0,-1 1 0,1 0 0,1-1 0,0 0 0,-2-9 0,-1-14 0,2 0 0,1 0 0,5-61 0,0 29 0,-2-923 0,-18 763 0,1 19 0,16-353 0,1 257 0,3 197 0,25-136 0,-14 138 0,3-140 0,-21-698 0,5 894 0,2 1 0,1 0 0,3 1 0,1-1 0,2 1 0,2 1 0,2 0 0,40-77 0,-44 99 0,1 1 0,1 1 0,22-24 0,-30 36 0,0 0 0,1 1 0,-1 0 0,1 0 0,0 0 0,1 1 0,-1 0 0,1 0 0,0 0 0,0 1 0,0 0 0,0 1 0,12-3 0,-15 5 0,0 0 0,0 1 0,0 0 0,0 0 0,1 0 0,-1 1 0,-1-1 0,1 1 0,0 0 0,0 0 0,-1 0 0,1 1 0,-1-1 0,1 1 0,-1 0 0,0 0 0,0 0 0,-1 0 0,1 0 0,-1 1 0,1-1 0,-1 1 0,2 4 0,6 10 0,0 0 0,-1 1 0,8 26 0,9 27 0,58 110 0,-64-135 0,-2 0 0,-2 2 0,-3 0 0,-1 1 0,4 51 0,5 13 0,-3-28 0,-4 0 0,6 170 0,-22 1037 0,3-756 0,8-410 0,-5-89 0,-1 0 0,-3 52 0,-17 612 0,18-540 0,-3-142 0,0 1 0,-1-1 0,-2 0 0,0 0 0,-10 27 0,7-25 0,1 0 0,1 1 0,1-1 0,-1 26 0,6 20 22,1-49-299,0-1-1,-2 1 1,0-1-1,-5 25 1,0-23-6549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1:44:59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33:04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24575,'48'-3'0,"-1"-1"0,77-19 0,30-3 0,411 15 0,-334 14 0,2590-3 0,-2798-1 22,1-2 0,-1-1 0,0 0 0,0-2 0,22-8 0,-20 5-396,1 2 0,0 1-1,34-4 1,-33 8-6452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33:11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0 192 24575,'329'-2'0,"369"5"0,-46 33 0,-386-12 0,329 13 0,319-39 0,-615-18 0,-138 6 0,-13 2 0,173-7 0,-158 21 0,-20 0 0,159-17 0,-148 0 0,-93 12 0,0-3 0,0-2 0,-1-4 0,66-20 0,-8-4 0,1 5 0,187-23 0,-182 43 0,205 7 0,-178 6 0,-59 3 0,121 22 0,-128-14 0,37 8 0,52 7 0,-150-26 0,1-1 0,-1-1 0,0-2 0,1 0 0,28-7 0,19-2 0,1 2 0,1 4 0,126 7 0,-62 1 0,-85-2 0,-1 3 0,0 2 0,83 20 0,-89-16 0,1-2 0,0-1 0,0-3 0,0-2 0,82-7 0,-86-4 20,-37 7-159,1 0 1,-1 1-1,0-1 1,1 1-1,-1 1 1,1-1-1,-1 1 1,1 0-1,8 2 1,2 2-6688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33:55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24575,'28'-2'0,"0"-1"0,0-1 0,49-15 0,-5 2 0,143-19 0,82-19 0,-232 42 0,80-6 0,-38 6 0,9 3 0,205 7 0,-152 6 0,-72-5 0,111 5 0,-124 12 0,-61-10 0,0-1 0,34 3 0,37-7-1365,-66 0-5461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35:25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24575,'873'0'0,"-809"3"0,125 23 0,2 1 0,232-22 0,-59-3 0,-164 16 0,-78-4 0,69 16 0,-127-17 0,102 8 0,394-19 0,-269-5 0,-44 1 0,270 5 0,-236 33 0,-112-10 0,-77-12 0,-47-6 0,85 3 0,-104-11 0,8 2 0,0-2 0,0-1 0,0-2 0,-1-1 0,1-2 0,-1-1 0,33-12 0,-6-4 0,0 3 0,1 3 0,89-13 0,-128 25 0,0-1 0,0 0 0,-1-2 0,26-13 0,-24 11 0,0 0 0,0 2 0,35-9 0,48-9-1365,-84 21-5461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35:2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24575,'241'-2'0,"264"5"0,-236 29 0,-188-19 0,162 7 0,642-22-1365,-858 2-5461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35:33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24575,'692'0'0,"-655"-2"0,67-12 0,-64 7 0,54-2 0,55-7 0,1 0 0,14 16-1365,-137 0-5461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35:38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 24575,'295'-6'0,"-232"1"0,0-3 0,100-26 0,-72 11 0,0 4 0,130-11 0,-126 30 37,-70 2-317,-1-2-1,1-1 1,0 0-1,28-7 1,-32 2-6546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35:43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24575,'34'-1'0,"-1"-1"0,1-2 0,34-8 0,-28 6 0,1 2 0,76 2 0,-78 3 0,1-1 0,-1-2 0,51-10 0,-40 1 0,151-40 0,-177 45-273,0 0 0,0 2 0,0 1 0,38-1 0,-34 4-6553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35:58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24575,'129'-1'0,"-17"-2"0,170 19 0,-271-14 0,163 22 0,214 4 0,1274-30 0,-1453 20 0,-125-7 0,112 19 0,-109-15 0,106 6 0,-27-6 0,11 0 0,157 18 0,29 0 0,24-2 0,-33 0 0,-105-15 0,28 1 0,184-19 0,211 4 0,-512 10 0,-95-5 0,0-3 0,124-8 0,-80-8 0,245-34 0,11 11 0,-180 23 0,603-2 0,-484 17 0,815-3 0,-1059 2 0,0 3 0,0 2 0,62 16 0,170 58 0,6 1 0,-225-70 0,0-3 0,87 0 0,1-1 0,740 8 0,-636-47 0,-192 19 0,0 3 0,0 3 0,99 5 0,-164 1 0,556 30 0,288-31 0,-818-2-195,0-1 0,1-1 0,-2-2 0,1-2 0,-1 0 0,61-29 0,-67 28-6631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36:09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24575,'1327'0'0,"-1279"2"0,69 13 0,38 1 0,811-14 0,-466-5 0,-406 3-1365,-67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1:45:00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5:19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1 448 24575,'63'-4'0,"0"-3"0,116-27 0,-33 4 0,0 14 0,0 6 0,190 11 0,-124 3 0,-79-3 0,168-3 0,-260-2 0,1-2 0,54-16 0,-54 12 0,-1 2 0,55-5 0,182 9 0,-161 6 0,-1-5 0,135-22 0,-105-1 0,2 6 0,157-1 0,-85 24 0,221-5 0,-183-29 0,-166 16 0,95-2 0,55 17 0,35 0 0,-210-6 0,91-19 0,-89 11 0,88-4 0,14 14 0,85-5 0,-86-8 0,346-18 0,1174 36 0,-1583 3 0,0 5 0,199 42 0,-139-22 0,60 15 0,200 70 0,-342-93 0,88 27 0,-66-10 0,221 47 0,-258-72 0,1-3 0,102 3 0,148-15-1365,-294 2-5461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5:22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24575,'1130'0'0,"-1088"-2"67,70-12 0,5-1-1566,-90 13-5327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5:28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24575,'2029'0'0,"-1940"-5"0,137-23 0,-139 14 0,153-5 0,-195 18 0,73-14 0,-71 8 0,60-2 0,684 10-1365,-762-1-5461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5:50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24575,'65'0'0,"-2"-2"0,1 4 0,69 10 0,-70-2 0,-12-3 0,-2 3 0,70 21 0,-93-23 0,0-1 0,1-2 0,-1 0 0,47 1 0,113-8 0,-73-2 0,23 2 0,194 5 0,-216 12 0,-73-8 0,66 2 0,1039-8 0,-507-3 0,-587 0 0,63-12 0,43-2 0,659 15 0,-394 3 0,-376 1 0,0 1 0,85 21 0,-80-14 0,98 10 0,282-19 0,-211-5 0,6-13 0,7-1 0,373 18 0,-553 2 0,67 10 0,46 4 0,235-16 0,-177-3 0,-204 1 0,0-1 0,-1-1 0,1-1 0,0-1 0,35-13 0,-13 3 0,-18 9 0,1 1 0,0 2 0,0 0 0,33 1 0,-24 1 0,49-8 0,234-34 0,-265 37 0,-1 3 0,80 4 0,105 21 0,-157-13 0,232 38 0,30 3 0,-11-2 0,-129-15 0,-73-20 0,225-9 0,-217-6 0,-24-4 0,134-24 0,-37 3 0,60-20 0,-186 29 0,0 3 0,88-3 0,-104 12 0,-1-3 0,0-3 0,91-28 0,2 0 0,-2 11 0,66-16 0,-82 12-1365,-105 27-5461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5:5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504 1 24575,'-4'2'0,"0"0"0,1 1 0,-1 0 0,1 0 0,0 0 0,0 0 0,0 0 0,0 1 0,-4 6 0,1-2 0,-77 100 0,6 3 0,-72 137 0,130-219 0,-30 36 0,11-15 0,1 7-1365,29-38-5461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5:56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24575,'22'-1'0,"0"-2"0,33-6 0,20-3 0,566 2 0,-371 14 0,-177-4-1365,-67 0-5461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6:25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 24575,'-8'0'0,"-1"0"0,0 0 0,0 1 0,0 0 0,1 1 0,-1 0 0,0 0 0,1 1 0,-9 4 0,13-5 0,0 1 0,0-1 0,1 1 0,-1 0 0,1 0 0,0 1 0,0-1 0,0 1 0,0-1 0,1 1 0,-1 0 0,1 0 0,0 0 0,0 0 0,1 0 0,-1 1 0,1-1 0,0 1 0,-1 6 0,1-3 0,0 1 0,1 0 0,0 0 0,0 0 0,1 0 0,0-1 0,1 1 0,0 0 0,0-1 0,1 1 0,5 11 0,6 10 0,32 48 0,-31-55 0,2 12 0,-15-31 0,-1-1 0,0 1 0,1 0 0,0-1 0,-1 1 0,2-1 0,-1 0 0,0 0 0,0 0 0,1 0 0,0 0 0,0 0 0,0 0 0,0-1 0,0 0 0,0 1 0,0-1 0,1-1 0,-1 1 0,1 0 0,0-1 0,-1 1 0,1-1 0,5 1 0,27 1 0,0 0 0,0-2 0,1-2 0,38-6 0,-72 7 0,0 0 0,-1 0 0,1-1 0,-1 1 0,1-1 0,0 1 0,-1-1 0,1 0 0,-1 0 0,1 0 0,-1-1 0,0 1 0,1 0 0,-1-1 0,0 0 0,0 1 0,0-1 0,3-3 0,-4 3 0,-1 0 0,1-1 0,0 1 0,0 0 0,-1 0 0,1 0 0,-1 0 0,0-1 0,0 1 0,0 0 0,0 0 0,0-1 0,0 1 0,0 0 0,-1 0 0,1-1 0,-2-2 0,-5-11 0,0 1 0,-1 0 0,-1 0 0,-19-24 0,9 12 0,-7-21 0,20 36 0,1 1 0,-1 0 0,-1 1 0,0 0 0,-1 0 0,0 0 0,-9-8 0,2 4-151,0 2-1,0-1 0,-1 2 0,-1 0 1,0 1-1,0 0 0,-1 2 1,-26-10-1,20 13-6674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6:27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 24575,'-1'3'0,"-1"0"0,1 0 0,-1 0 0,0-1 0,1 1 0,-1 0 0,-1-1 0,1 1 0,0-1 0,-1 0 0,1 0 0,-1 0 0,0 0 0,1 0 0,-7 2 0,-8 9 0,0 2 0,1 0 0,1 1 0,1 1 0,0 0 0,1 1 0,-20 35 0,30-44 0,0-1 0,0 1 0,1-1 0,0 1 0,1 0 0,0 0 0,0 0 0,1 0 0,0 0 0,0 0 0,1-1 0,4 19 0,-4-23 0,0 0 0,1 1 0,0-1 0,0 0 0,0 0 0,0 0 0,1 0 0,-1-1 0,1 1 0,0-1 0,0 1 0,0-1 0,0 0 0,1 0 0,0 0 0,-1-1 0,1 1 0,0-1 0,0 0 0,0 0 0,0 0 0,1-1 0,-1 0 0,0 1 0,1-1 0,7 0 0,36 2 0,0-1 0,77-9 0,-118 6 0,0-1 0,1 1 0,-1-1 0,0-1 0,-1 1 0,1-1 0,0 0 0,-1-1 0,1 1 0,-1-1 0,0-1 0,0 1 0,-1-1 0,0 0 0,1 0 0,-2-1 0,1 1 0,0-1 0,-1 0 0,6-11 0,-5 6 0,0-1 0,0 1 0,-1-1 0,0 0 0,-1 0 0,0 0 0,-1 0 0,-1 0 0,0-1 0,0 1 0,-2-19 0,0 26 5,0 1-1,-1 0 0,1-1 0,-1 1 1,0 0-1,0 0 0,0 0 0,0 0 1,-1 0-1,1 1 0,-1-1 1,0 1-1,0-1 0,0 1 0,-1 0 1,1 0-1,-1 1 0,0-1 1,0 1-1,0 0 0,0 0 0,0 0 1,0 0-1,0 1 0,-1-1 0,1 1 1,-6 0-1,-12-4-375,-1 1-1,0 2 1,-43 0 0,38 2-6455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6:29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7 24575,'0'10'0,"-1"9"0,2 0 0,0 0 0,1-1 0,7 32 0,-8-46 0,1 1 0,-1 0 0,1 0 0,1-1 0,-1 1 0,1-1 0,-1 0 0,1 0 0,0 0 0,1 0 0,-1 0 0,1-1 0,-1 0 0,1 1 0,0-1 0,1 0 0,-1-1 0,0 1 0,1-1 0,-1 0 0,1 0 0,6 1 0,8 2 0,-1-1 0,1-2 0,0 0 0,0 0 0,-1-2 0,1-1 0,21-2 0,-26 1 0,-1 0 0,1-1 0,-1-1 0,1 0 0,-1 0 0,-1-1 0,1-1 0,-1 0 0,0-1 0,16-11 0,-25 15 0,1 0 0,-1 1 0,0-1 0,0 0 0,0-1 0,0 1 0,-1-1 0,1 1 0,-1-1 0,0 0 0,0 1 0,0-1 0,0 0 0,1-6 0,-3 7 0,0 1 0,0-1 0,0 0 0,-1 0 0,1 1 0,-1-1 0,0 0 0,0 1 0,0-1 0,0 1 0,0-1 0,0 1 0,-1 0 0,1-1 0,-1 1 0,1 0 0,-1 0 0,0 0 0,0 0 0,0 0 0,0 0 0,0 1 0,-1-1 0,-2 0 0,-7-6 0,-1 0 0,0 2 0,0 0 0,0 0 0,-1 1 0,0 1 0,0 0 0,-1 1 0,1 0 0,-21 0 0,-13 1 0,-89 8 0,116-4-170,0 1-1,0 1 0,0 1 1,1 1-1,-1 1 0,2 0 1,-38 21-1,38-15-6655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6:30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8 24575,'-1'14'0,"1"0"0,0 1 0,1-1 0,1 1 0,0-1 0,1 0 0,0 0 0,1 0 0,1 0 0,0 0 0,9 14 0,-10-19 0,1-1 0,0 1 0,1-1 0,0 0 0,0-1 0,0 1 0,16 12 0,-16-17 0,0 1 0,0-1 0,0 0 0,0 0 0,1-1 0,0 1 0,-1-2 0,1 1 0,0-1 0,0 0 0,0 0 0,7-1 0,11 2 0,0-2 0,-1-1 0,1-1 0,40-8 0,-59 8 0,0 1 0,-1-1 0,1-1 0,-1 1 0,1-1 0,-1 0 0,0 0 0,0 0 0,0-1 0,-1 0 0,5-4 0,-6 5 0,-1 0 0,0-1 0,1 1 0,-2 0 0,1-1 0,0 0 0,-1 1 0,1-1 0,-1 0 0,0 0 0,0 0 0,-1 0 0,1 0 0,-1 0 0,0 0 0,0 0 0,0 0 0,-2-5 0,1 3 0,0 1 0,-1 0 0,0-1 0,0 1 0,0 0 0,-1 0 0,1 0 0,-1 0 0,-1 1 0,1-1 0,-1 1 0,1 0 0,-1 0 0,0 0 0,-1 0 0,1 1 0,-6-4 0,-11-6 0,0 1 0,-37-15 0,47 22 0,-10-2 0,1 2 0,-1 0 0,0 1 0,0 1 0,-1 1 0,1 1 0,0 1 0,0 1 0,-29 4 0,47-5-114,-1 1 1,1-1-1,-1 1 0,1 0 0,-1 0 1,1 1-1,0-1 0,0 1 0,-1-1 1,1 1-1,-5 4 0,-6 9-6712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1:45:02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24575,'-5'0'0,"-7"0"0,-8 0 0,1 5 0,3 3-8191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6:32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5 24575,'-6'7'0,"-1"1"0,1 0 0,0 0 0,1 1 0,0-1 0,1 1 0,-1 1 0,2-1 0,-1 0 0,-1 12 0,4-19 0,0 1 0,0 0 0,1 0 0,0-1 0,-1 1 0,1 0 0,0 0 0,0 0 0,1 0 0,-1-1 0,1 1 0,-1 0 0,1 0 0,0-1 0,0 1 0,0 0 0,0-1 0,1 1 0,-1-1 0,0 1 0,1-1 0,0 0 0,0 0 0,0 0 0,0 0 0,0 0 0,0 0 0,0 0 0,1-1 0,-1 1 0,0-1 0,1 1 0,0-1 0,-1 0 0,1 0 0,0 0 0,-1-1 0,6 2 0,27 2 0,0-2 0,-1-1 0,1-1 0,52-8 0,-71 5 0,-1 0 0,0-2 0,-1 0 0,1-1 0,-1 0 0,0-1 0,-1 0 0,0-2 0,0 1 0,0-1 0,-1-1 0,-1 0 0,1-1 0,-2 0 0,19-25 0,-28 35 0,-1 0 0,1 0 0,0 0 0,-1 0 0,1 0 0,-1 0 0,0 0 0,1 0 0,-1 0 0,0 0 0,1 0 0,-1 0 0,0-1 0,0 1 0,0 0 0,0 0 0,0 0 0,0 0 0,0 0 0,0 0 0,-1-1 0,1 1 0,0 0 0,-1 0 0,1 0 0,-1 0 0,1 0 0,-1 0 0,1 0 0,-1 0 0,0 1 0,1-1 0,-1 0 0,0 0 0,0 0 0,0 1 0,0-1 0,1 0 0,-1 1 0,0-1 0,0 1 0,0-1 0,0 1 0,0-1 0,-1 1 0,1 0 0,0 0 0,0-1 0,0 1 0,0 0 0,-2 0 0,-9-2 0,0 0 0,0 1 0,-20 1 0,26 0 0,-58-1 0,-167 7 0,219-4 12,1 0-1,-1 1 1,1 1 0,0 0-1,-20 10 1,-11 4-1447,18-10-5391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6:34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24575,'-1'3'0,"0"1"0,0-1 0,0 1 0,-1-1 0,1 0 0,-1 1 0,0-1 0,0 0 0,0 0 0,0 0 0,0 0 0,-4 3 0,-13 21 0,14-14 0,1-1 0,0 1 0,-3 20 0,6-22 0,-2-1 0,1 1 0,-1 0 0,-1-1 0,0 0 0,-6 12 0,7-17 0,0-1 0,1 1 0,-1-1 0,1 1 0,0 0 0,1 0 0,-1 0 0,1 0 0,0 0 0,0 0 0,1 0 0,-1 0 0,1 1 0,0-1 0,1 0 0,-1 0 0,1 0 0,0 0 0,0 0 0,1 0 0,-1 0 0,1 0 0,0 0 0,1-1 0,-1 1 0,1-1 0,0 1 0,0-1 0,0 0 0,0 0 0,1 0 0,0-1 0,0 1 0,0-1 0,0 0 0,5 3 0,-5-4 0,-1-1 0,0 0 0,1 0 0,-1 0 0,1 0 0,-1 0 0,1-1 0,-1 1 0,1-1 0,0 0 0,-1 0 0,1-1 0,-1 1 0,1-1 0,-1 1 0,1-1 0,-1 0 0,1 0 0,-1-1 0,0 1 0,4-3 0,4-3 0,0-1 0,0 0 0,-1-1 0,13-15 0,25-19 0,-40 37 0,0-1 0,-1 0 0,0-1 0,0 0 0,0 0 0,-1 0 0,-1-1 0,1 0 0,6-17 0,-10 22 0,0 0 0,-1 0 0,0-1 0,0 1 0,0 0 0,0-1 0,-1 1 0,1-1 0,-1 1 0,-1-1 0,0-4 0,1 6 0,-1 1 0,0-1 0,1 1 0,-1 0 0,-1-1 0,1 1 0,0 0 0,0 0 0,-1 0 0,1 0 0,-1 0 0,0 0 0,0 0 0,0 1 0,1-1 0,-2 1 0,1-1 0,0 1 0,0 0 0,0 0 0,-3-1 0,-49-15-1365,28 8-5461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6:36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24575,'0'4'0,"0"1"0,0-1 0,0 0 0,1 0 0,-1 0 0,1 0 0,0 0 0,0 0 0,0 0 0,1 0 0,-1 0 0,1-1 0,0 1 0,0 0 0,1-1 0,2 4 0,-1-4 0,0 0 0,0 0 0,0-1 0,0 1 0,0-1 0,1 0 0,-1 0 0,1-1 0,0 1 0,-1-1 0,1 0 0,0-1 0,8 1 0,4 0 0,0-2 0,0 0 0,0-1 0,0 0 0,-1-2 0,1 0 0,-1-1 0,0 0 0,22-12 0,1 2 0,-35 14 0,1-2 0,-1 1 0,0 0 0,1-1 0,-1 0 0,0 0 0,-1 0 0,1 0 0,-1-1 0,1 1 0,-1-1 0,4-6 0,-6 9 0,-1 0 0,1 0 0,0-1 0,-1 1 0,1 0 0,-1-1 0,0 1 0,1-1 0,-1 1 0,0-1 0,0 1 0,0 0 0,0-1 0,0 1 0,0-1 0,0 1 0,0-1 0,0 1 0,-1-1 0,1 1 0,-1 0 0,1-1 0,-1 1 0,0 0 0,1-1 0,-1 1 0,0 0 0,0 0 0,0 0 0,0-1 0,0 1 0,0 0 0,0 0 0,0 1 0,0-1 0,-1 0 0,1 0 0,0 1 0,-1-1 0,1 0 0,0 1 0,-1-1 0,1 1 0,-2-1 0,-15-3-20,0 0 0,0 1-1,0 0 1,0 2 0,-1 0-1,1 1 1,-29 4-1,-1-2-1181,20-1-5624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6:38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 24575,'-18'-1'0,"0"2"0,-1 0 0,-17 4 0,29-3 0,0 0 0,1 0 0,-1 0 0,1 1 0,0 0 0,0 1 0,0-1 0,0 1 0,0 0 0,1 1 0,-6 4 0,-37 25 0,44-33 0,0 1 0,-1 1 0,1-1 0,0 1 0,0-1 0,0 1 0,1 0 0,-1 1 0,1-1 0,0 0 0,0 1 0,0 0 0,0 0 0,0 0 0,1 0 0,0 0 0,0 1 0,0-1 0,0 0 0,-1 8 0,2-9 0,0 0 0,1 0 0,-1 0 0,1 0 0,-1 0 0,1 0 0,0 0 0,0 0 0,0 0 0,1 0 0,-1 0 0,1 0 0,0 0 0,0 0 0,0 0 0,0 0 0,0-1 0,1 1 0,-1 0 0,1-1 0,-1 1 0,1-1 0,0 1 0,0-1 0,0 0 0,1 0 0,-1 0 0,0 0 0,1 0 0,-1-1 0,1 1 0,0-1 0,-1 1 0,1-1 0,0 0 0,0 0 0,0 0 0,0-1 0,0 1 0,0-1 0,0 1 0,3-1 0,11 0 0,0 0 0,0 0 0,0-2 0,0 0 0,0-1 0,20-6 0,-15 2 0,-1-1 0,0 0 0,0-2 0,-1 0 0,0-1 0,-1-2 0,34-26 0,-20 20 0,-29 17 0,1 0 0,-1 1 0,0-2 0,0 1 0,0 0 0,-1-1 0,1 0 0,-1 0 0,1 0 0,5-6 0,-9 8 0,0 1 0,0 0 0,0 0 0,0-1 0,0 1 0,0 0 0,0-1 0,0 1 0,0 0 0,0 0 0,0-1 0,0 1 0,0 0 0,0-1 0,0 1 0,0 0 0,0 0 0,0-1 0,0 1 0,0 0 0,0-1 0,-1 1 0,1 0 0,0 0 0,0-1 0,0 1 0,-1 0 0,1 0 0,0 0 0,0-1 0,0 1 0,-1 0 0,1 0 0,0 0 0,0 0 0,-1-1 0,1 1 0,-1 0 0,-17-5 0,-21 1 0,38 4 0,-30 0-1365,3 0-5461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6:40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24575,'6'0'0,"6"0"0,8 0 0,-1 5 0,-2 8 0,0 1 0,3 4 0,4-2 0,-3 3 0,-4 3 0,0 3 0,2 3 0,-2 1 0,2-3 0,-3-1 0,-3 1 0,-5 1 0,-3-4-8191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6:42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1 24575,'-5'0'0,"0"1"0,0 0 0,0 1 0,1-1 0,-1 1 0,0 0 0,1 0 0,0 1 0,-1-1 0,1 1 0,0 0 0,-6 6 0,-26 14 0,24-16 0,-1 1 0,1 0 0,-20 19 0,-11 7 0,12-10 0,2 2 0,1 0 0,-28 35 0,-21 20 0,48-42-1365,19-20-5461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6:5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36 24575,'-1'0'0,"0"1"0,-1-1 0,1 1 0,-1 0 0,1-1 0,0 1 0,0 0 0,-1 0 0,1 0 0,0 0 0,0 0 0,0 0 0,0 0 0,0 0 0,0 1 0,0-1 0,0 0 0,1 0 0,-1 1 0,1-1 0,-1 1 0,1-1 0,-1 1 0,1-1 0,-1 0 0,1 1 0,0 2 0,-6 48 0,6-46 0,-2 17 0,-1 61 0,2-80 0,2 1 0,-1 0 0,1-1 0,-1 1 0,1-1 0,0 1 0,1-1 0,-1 1 0,1-1 0,0 0 0,0 0 0,0 0 0,6 7 0,-7-10 0,1 0 0,-1 0 0,1 0 0,-1 0 0,1 0 0,0 0 0,0-1 0,-1 1 0,1 0 0,0-1 0,0 0 0,-1 1 0,1-1 0,0 0 0,0 0 0,0 0 0,0 0 0,-1-1 0,1 1 0,0 0 0,0-1 0,0 1 0,-1-1 0,1 0 0,0 1 0,-1-1 0,1 0 0,-1 0 0,1 0 0,-1 0 0,1 0 0,1-3 0,8-5 0,0 0 0,-1-1 0,10-13 0,-11 14 0,-5 5 0,0 0 0,1 0 0,0 1 0,0-1 0,0 1 0,0 0 0,0 1 0,1-1 0,-1 1 0,1 0 0,8-1 0,28-13 0,-39 15 0,-1 0 0,1 0 0,-1-1 0,0 1 0,1 0 0,-1-1 0,0 0 0,0 1 0,0-1 0,0 0 0,-1 0 0,1 0 0,0-1 0,-1 1 0,1 0 0,-1-1 0,0 1 0,0 0 0,0-1 0,0 0 0,0 1 0,0-1 0,-1 1 0,1-1 0,-1 0 0,0 1 0,0-1 0,0 0 0,0 0 0,0 1 0,-1-1 0,1 0 0,-1 1 0,0-1 0,0 1 0,0-1 0,0 1 0,0-1 0,0 1 0,-1-1 0,-1-2 0,-2-2 0,1 1 0,-1-1 0,-1 1 0,1 0 0,-1 0 0,0 1 0,0 0 0,-1 0 0,0 0 0,1 1 0,-2 0 0,-12-6 0,12 8-114,-1-1 1,1 1-1,-1 0 0,1 1 0,-1 0 1,0 1-1,1-1 0,-1 2 0,0-1 1,1 1-1,-11 2 0,-2 5-6712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6:59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0 24575,'-1'6'0,"-1"0"0,1-1 0,-1 1 0,-1-1 0,1 1 0,-1-1 0,0 0 0,-6 7 0,-6 14 0,10-14 0,1 0 0,-1 0 0,2 1 0,0-1 0,0 1 0,2 0 0,-1 0 0,1 0 0,1 0 0,1 0 0,0 0 0,0 0 0,5 19 0,-4-29 0,0 0 0,0 0 0,0 0 0,0-1 0,0 1 0,0 0 0,1-1 0,-1 0 0,1 1 0,0-1 0,0 0 0,-1-1 0,1 1 0,1 0 0,-1-1 0,0 0 0,0 1 0,0-1 0,1-1 0,-1 1 0,0 0 0,6 0 0,9 0 0,1 0 0,37-3 0,-32 0 0,-19 2 0,1 0 0,0-1 0,0 0 0,-1 0 0,1-1 0,0 0 0,-1 0 0,1 0 0,-1 0 0,0-1 0,0 0 0,0 0 0,0 0 0,0-1 0,5-5 0,-7 6 0,-1 0 0,1-1 0,0 1 0,-1-1 0,0 0 0,0 0 0,0 0 0,-1 0 0,1 0 0,-1 0 0,0 0 0,0 0 0,0 0 0,-1-1 0,1 1 0,-1 0 0,0 0 0,0-1 0,-1 1 0,1 0 0,-3-8 0,1 6 0,-1 1 0,1 0 0,-1 0 0,0 0 0,0 0 0,-1 1 0,0-1 0,1 1 0,-2 0 0,1 0 0,0 0 0,-1 1 0,1-1 0,-1 1 0,0 0 0,0 1 0,-9-4 0,-9-4 0,-1 1 0,-38-10 0,46 15 24,-1 1 0,0 0 0,1 1 0,-29 1 0,38 1-130,0 0 0,0 1 0,0 0 0,0 1 0,0-1 0,0 1-1,0 1 1,1-1 0,-1 1 0,1 0 0,0 1 0,0 0 0,-7 5 0,-2 4-6720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7:0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24575,'858'0'-1365,"-830"0"-5461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7:0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24575,'11'20'0,"2"0"0,0-1 0,1 0 0,1-1 0,31 28 0,96 69 0,-105-90 0,1-3 0,63 28 0,-38-19 0,-30-18 0,0 0 0,0-2 0,1-2 0,1-1 0,39 4 0,-10-1 0,-39-5 0,0 2 0,-1 0 0,46 23 0,-50-21 0,0-1 0,0-1 0,0 0 0,1-2 0,0 0 0,32 4 0,332-7 0,-196-6 0,564 3 0,-702-3 0,0-3 0,0-2 0,72-20 0,-13 2 0,304-33 0,-161 24 0,-71-7 0,-115 24 0,84-11 0,22 1 0,-93 13 0,120-7 0,572 20 0,-372 5 0,-34 17 0,-174-6 0,212-13 0,-181-4 0,-89 6 0,-37 0 0,137-14 0,-185 2 0,83-26 0,-89 22 0,1 1 0,62-7 0,290 13 0,-215 10 0,1787-4 0,-1878 4 0,154 29 0,79 32 0,-231-46 0,-30-6 0,0-2 0,94 4 0,-108-12 0,0 3 0,71 17 0,-66-12 0,84 8 0,-93-14 0,1 2 0,-1 2 0,58 20 0,-47-13 0,77 13 0,15 0 0,-93-17 0,0-2 0,68 4 0,68-16 0,65 4 0,-231 1 0,0 2 0,0 1 0,29 10 0,-29-8 0,0-1 0,0-1 0,30 4 0,-13-7 0,-1 3 0,1 1 0,53 16 0,-61-13-1365,-4-2-5461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1:45:05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0 162 24575,'160'-8'0,"0"-7"0,188-43 0,200-20 0,-99 76 0,-219 5 0,-185-1 0,0 3 0,0 2 0,-1 1 0,0 3 0,63 23 0,-85-27 0,65 15-13,-70-19-156,0 0 0,1 2 0,-1 0 0,-1 1 0,1 0 0,-1 2 0,29 17 0,-24-10-6657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7:1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24575,'39'1'0,"0"2"0,-1 1 0,0 2 0,43 12 0,180 39 0,47 13 0,95 58 0,-262-88 0,-9-4 0,14 7 0,-100-32 0,-1 2 0,77 33 0,-105-39 0,0 0 0,0-1 0,0-1 0,1-1 0,0 0 0,35 1 0,114-6 0,-78-3 0,1947 2 0,-1051 4 0,-945-5 0,0-1 0,0-3 0,68-19 0,-17 3 0,-83 20 0,1 0 0,-1-1 0,0 0 0,0-1 0,0 0 0,0 0 0,-1 0 0,0-1 0,0 0 0,-1-1 0,0 1 0,8-11 0,39-35 0,-50 50 0,25-18 0,-1-1 0,-1-1 0,42-46 0,-55 53 0,-2 0 0,0-1 0,0 0 0,-2-1 0,9-21 0,-13 26 0,1 0 0,0 0 0,0 1 0,1 0 0,0 1 0,13-14 0,-16 19 0,1 1 0,0 1 0,0-1 0,0 1 0,0-1 0,0 1 0,1 1 0,-1-1 0,1 1 0,0 0 0,0 0 0,0 1 0,0 0 0,0 0 0,9 0 0,46 0-1365,-33 2-5461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7:1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59 24575,'0'7'0,"-1"-1"0,-1 1 0,1-1 0,-1 1 0,0-1 0,-1 1 0,1-1 0,-1 0 0,0 0 0,-6 7 0,-16 40 0,17-9 0,7-35 0,0-1 0,-1 0 0,0 0 0,0 0 0,0 0 0,-1 0 0,0 0 0,-5 7 0,4-15 0,1-9 0,1-11 0,4 9 0,1 0 0,0 0 0,0 0 0,1 0 0,0 1 0,11-18 0,4-12 0,-15 29 0,1 1 0,0-1 0,1 1 0,0 1 0,1-1 0,0 1 0,0 0 0,1 1 0,0 0 0,0 0 0,1 0 0,13-8 0,-16 13 0,0 0 0,0 0 0,0 0 0,1 0 0,-1 1 0,1 0 0,0 1 0,-1-1 0,1 1 0,0 1 0,0-1 0,0 1 0,0 0 0,0 1 0,0 0 0,-1 0 0,1 0 0,0 1 0,-1 0 0,1 0 0,9 5 0,90 33 0,-102-38-76,-1 0 1,1 0-1,0 0 0,-1 1 0,0-1 0,1 1 0,-1 0 0,0 0 1,0 0-1,-1 0 0,1 0 0,-1 1 0,1-1 0,-1 1 1,0 0-1,0 0 0,2 7 0,4 14-6750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7:29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4579 1082 24575,'-241'70'0,"-54"20"0,144-33 0,-113 47 0,188-75 0,-1-4 0,-154 30 0,-1-29 0,32-5 0,-17 9 0,-375 4 0,430-32 0,-183-7 0,286-1 0,0-3 0,-86-24 0,-115-49 0,178 55 0,-318-110 0,364 123 0,0-2 0,2-2 0,0-1 0,1-1 0,-55-46 0,35 27 0,32 25 0,1-1 0,0-1 0,2-1 0,0 0 0,1-1 0,-19-25 0,33 38 0,0 0 0,0-1 0,0 1 0,0-1 0,1 1 0,0-1 0,0 0 0,1 0 0,-1 0 0,1 0 0,1 0 0,-1 0 0,1 0 0,0 0 0,2-11 0,0 8 0,0 1 0,0 0 0,1 0 0,1 0 0,-1 0 0,1 1 0,1 0 0,-1-1 0,1 1 0,7-7 0,10-8 0,0 1 0,2 1 0,0 1 0,1 0 0,29-14 0,-26 18 0,0 1 0,1 1 0,0 1 0,51-12 0,129-18 0,-159 33 0,529-81 0,-317 34 0,30-4 0,-148 35 0,177-55 0,216-59 0,-454 118 0,33-2 0,1 4 0,1 5 0,1 6 0,128 7 0,450 2 0,84 2 0,-722 1 0,-1 2 0,0 3 0,-1 2 0,57 20 0,217 89 0,-114-37 0,176 40 0,-283-96 0,185 20 0,185-34 0,-75-6 0,-315 0 0,0 4 0,-1 4 0,0 4 0,-1 4 0,-2 4 0,99 44 0,-125-46 0,-38-17 0,0 1 0,-1 1 0,0 1 0,-1 0 0,0 1 0,-1 2 0,0 0 0,17 17 0,-5 1 0,-15-16 0,0 1 0,22 31 0,-34-41 0,1 1 0,-1 0 0,0 0 0,-1 0 0,0 1 0,0-1 0,-1 1 0,0 0 0,-1 0 0,1 12 0,0 3 0,-1-1 0,-2 1 0,0 0 0,-2 0 0,-9 41 0,8-53 0,0 0 0,-1-1 0,0 1 0,-1-1 0,-1 0 0,1 0 0,-2-1 0,0 0 0,0 0 0,0-1 0,-1 0 0,-18 14 0,-20 10 0,-1-3 0,-1-1 0,-1-2 0,-2-3 0,-105 34 0,-288 53 0,373-96 0,-76 12 0,-263 15 0,-156-43 0,136-34 0,97 6 0,188 19 0,-419-14 0,487 25 0,-6 1 0,-1-3 0,0-3 0,-125-24 0,-174-93 0,208 59 0,99 40 0,-1 4 0,-1 4 0,-96-6 0,165 19 0,-1 0 0,0 0 0,1-1 0,-1 0 0,1 0 0,-1-2 0,1 1 0,0-1 0,0-1 0,1 1 0,-16-12 0,-17-13-1365,18 19-5461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7:3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24575,'1208'0'0,"-1200"0"-105,-1 0 0,0 0 0,1-1 0,-1 0 0,0 0 0,1 0 0,-1-1 0,0 0 0,0-1 0,-1 1 0,1-1 0,9-6 0,-2-4-6721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7:48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24575,'5'1'0,"0"0"0,0 0 0,-1 1 0,1 0 0,0 0 0,-1 0 0,7 5 0,13 5 0,21 4 0,0-1 0,0-3 0,1-2 0,49 5 0,61 16 0,-43-7 0,-70-19 0,1-2 0,79-4 0,41 1 0,-139 5-1365,-5 1-5461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8:01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 24575,'389'-17'0,"2"0"0,-152 20 0,266-5 0,-442-4 0,91-18 0,35-5 0,22 21 0,120-13 0,-184-4 0,172-18 0,-139 28 0,127-4 0,-267 19-101,-3-1-531,69 8 0,-70 0-6194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8:07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24575,'2988'0'0,"-2938"3"0,-1 2 0,81 18 0,49 6 0,236-25 0,-37-3 0,-156 25 0,-99-8 0,121 0 0,277-15 0,-254-6 0,489 4 0,-721-3 0,0-2 0,40-9 0,13-1 0,-44 7 0,49-15 0,-53 11 0,68-8 0,298 13 0,-220 9 0,-124-3-1365,-35 0-5461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49:10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1276 921 24575,'-987'0'0,"969"-2"0,0 0 0,0-1 0,0-2 0,1 0 0,-1 0 0,1-2 0,0 0 0,1-1 0,0-1 0,0 0 0,0-1 0,-24-21 0,36 27 0,0 0 0,0-1 0,1 1 0,-1-1 0,1 0 0,0 1 0,0-1 0,1-1 0,-1 1 0,1 0 0,0-1 0,1 1 0,-1-1 0,1 1 0,0-1 0,0 0 0,1 0 0,0 1 0,0-1 0,0 0 0,1 1 0,0-1 0,0 0 0,0 1 0,3-8 0,1-2 0,1 0 0,1 1 0,-1 0 0,2 0 0,0 0 0,1 1 0,0 1 0,12-13 0,-2 4 0,1 1 0,1 1 0,1 1 0,0 0 0,1 2 0,1 1 0,0 1 0,1 1 0,49-18 0,-63 26 0,0-1 0,0 0 0,0 0 0,-1-1 0,0-1 0,0 1 0,-1-1 0,12-14 0,29-23 0,-5 15 0,1 1 0,1 3 0,80-32 0,-107 50 0,135-52 0,-136 54 0,0 1 0,0 1 0,0 1 0,0 1 0,1 0 0,27 2 0,-36 2 0,-1 0 0,0 1 0,0 0 0,0 0 0,0 1 0,0 1 0,-1-1 0,12 9 0,6 5 0,34 29 0,-35-26 0,-2 2 0,0 0 0,35 45 0,-51-57 0,-1 1 0,0-1 0,-1 2 0,0-1 0,-1 1 0,0 0 0,-1 0 0,0 0 0,-1 0 0,0 1 0,0 24 0,-6 183 0,2-217 0,1-1 0,-1 0 0,0 1 0,0-1 0,0 0 0,0 0 0,0 0 0,-1 0 0,0 0 0,1 0 0,-1 0 0,0 0 0,-1 0 0,1-1 0,-4 4 0,-45 27 0,41-28 0,1 0 0,0 1 0,0 0 0,-10 9 0,7-3-170,-1 0-1,0-1 0,-1-1 1,-1 0-1,1 0 0,-1-2 1,-19 8-1,13-8-6655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0:31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24575,'80'0'0,"607"19"0,232-7 0,-482-49 0,-251 17 0,296 11 0,-282 12 0,78 14 0,4 0 0,2119-19 0,-2153 21 0,-126-6 0,4-1 0,176 9 0,828-22 0,-794-20 0,-211 9 0,-80 6 0,73-18 0,-72 12 0,62-6 0,82 12-1365,-155 7-5461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0:41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1 319 24575,'2312'0'0,"-2003"-16"0,-27 0 0,-111 16 0,-53 2 0,0-5 0,134-21 0,-83-5 0,313-14 0,-148 25 0,-169 6 0,77-19 0,-9 1 0,-168 23 0,95-23 0,-27 3 0,-65 16 0,-22 2 0,1 2 0,60-1 0,-77 8-1365,-3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1:38:02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24575,'926'0'0,"-900"2"0,0 1 0,-1 2 0,0 0 0,0 1 0,-1 2 0,32 14 0,64 17 0,-11-8 0,25 6 0,-79-23 0,81 31 0,-96-29 0,1-3 0,0-1 0,0-1 0,52 5 0,137-16 0,-150-3 0,81 8 0,-135 0-1365,-6 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1:45:08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24575,'203'-2'0,"225"5"0,-354 4 0,81 18 0,-89-12 0,127 7 0,11-23 0,109 5 0,-188 12 0,39 3 0,-93-18-57,-41 0-205,0 1 1,0 1-1,-1 2 1,33 7-1,-38-4-6564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0:45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24575,'35'9'0,"0"-2"0,1-1 0,-1-2 0,1-2 0,40-2 0,-10 2 0,827 3 0,-508-7 0,-326-1 0,62-10 0,36-3 0,683 12 0,-431 7 0,-355-3 0,1-2 0,-1-3 0,92-19 0,-87 11 0,0 3 0,101-4 0,122 16 0,-110 1 0,72-5 0,247 5 0,-419 3 0,81 19 0,-85-12 0,101 6 0,517-17 0,-332-5 0,837 3-1365,-1161 0-5461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0:49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706 634 24575,'-17'1'0,"1"0"0,-1 2 0,0 0 0,1 0 0,0 2 0,0 0 0,0 1 0,0 0 0,1 1 0,0 1 0,-19 13 0,23-16 0,0 1 0,-1-2 0,0 0 0,0 0 0,0-1 0,0-1 0,0 0 0,-16 1 0,-106-5 0,60-2 0,66 4 0,0 0 0,-1-1 0,1 0 0,0 0 0,0-1 0,1 0 0,-1 0 0,0-1 0,1 0 0,-1 0 0,-13-9 0,17 8 0,-1 1 0,1-1 0,0 0 0,0 0 0,1-1 0,-1 1 0,1-1 0,0 1 0,0-1 0,1 0 0,-1 0 0,1 0 0,0-1 0,1 1 0,-1-1 0,1 1 0,0-1 0,0-6 0,-2-14 0,2 1 0,2-41 0,0 57 0,0-1 0,1 1 0,0 0 0,1-1 0,0 1 0,0 0 0,1 1 0,0-1 0,0 1 0,6-9 0,7-5 0,1 1 0,1 1 0,1 1 0,1 1 0,0 0 0,1 2 0,28-16 0,180-84 0,-113 61 0,-104 48 0,1 1 0,-1 0 0,1 1 0,0 1 0,0 0 0,0 1 0,1 0 0,25-1 0,-33 5 0,0-1 0,0 1 0,0 0 0,0 1 0,0 0 0,0 0 0,-1 0 0,1 1 0,-1 0 0,1 0 0,-1 1 0,0-1 0,0 1 0,-1 1 0,1-1 0,-1 1 0,0 0 0,0 0 0,7 11 0,-5-6 9,-1 0-1,-1 0 1,1 1-1,-2 0 1,0 0 0,0 0-1,-1 0 1,0 0-1,-1 1 1,0 0-1,-1-1 1,0 1-1,-2 21 1,0-12-221,-2 1 0,0-1 0,-2 0-1,0 0 1,-1 0 0,-14 31 0,9-28-6614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0:51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358 600 24575,'-11'1'0,"1"0"0,0 1 0,0 0 0,-19 6 0,-28 6 0,43-12 0,-4 1 0,0-1 0,0-1 0,1 0 0,-1-1 0,0-1 0,0-1 0,-28-6 0,43 6 0,0 0 0,0 1 0,0-1 0,1 0 0,-1-1 0,1 1 0,-1 0 0,1-1 0,0 1 0,0-1 0,0 0 0,0 1 0,0-1 0,1 0 0,-1 0 0,1-1 0,0 1 0,0 0 0,0 0 0,0 0 0,1-1 0,-1-5 0,-1-9 0,1-1 0,1 1 0,3-19 0,-2 13 0,0-18 0,3-38 0,-3 73 0,0 1 0,1 0 0,0 0 0,0 0 0,1 0 0,-1 0 0,1 1 0,0-1 0,1 1 0,5-8 0,14-14 0,1 1 0,1 2 0,50-39 0,-49 47 0,0 1 0,1 1 0,40-14 0,-21 8 0,-40 17 0,1 1 0,0-1 0,-1 1 0,1 1 0,0-1 0,0 1 0,0 0 0,0 0 0,0 1 0,9 1 0,-13-1 0,0 1 0,-1-1 0,1 1 0,-1 0 0,1 0 0,-1 0 0,1 1 0,-1-1 0,1 0 0,-1 1 0,0 0 0,0-1 0,0 1 0,0 0 0,0 0 0,0 0 0,0 0 0,-1 1 0,1-1 0,-1 0 0,0 1 0,0-1 0,1 1 0,-2-1 0,1 1 0,0 0 0,0-1 0,0 6 0,3 26 0,-1 1 0,-2 0 0,-6 58 0,1 1 0,4 55-1365,0-117-5461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2:07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988 675 24575,'-20'18'0,"-41"29"0,39-31 0,4-3 0,0 0 0,-1-1 0,0-1 0,-1-1 0,-1 0 0,1-2 0,-1 0 0,-1-2 0,1 0 0,-1-1 0,0-2 0,-39 3 0,10-5 0,5 2 0,0-2 0,0-2 0,1-2 0,-67-13 0,99 11 0,-1 0 0,1 0 0,0-1 0,1-1 0,0 0 0,0-1 0,0 0 0,1-1 0,0 0 0,1-1 0,0 0 0,-13-17 0,15 17 0,0 0 0,1-1 0,1 0 0,0 0 0,0-1 0,1 0 0,0 0 0,1 0 0,0 0 0,1-1 0,1 1 0,0-1 0,1 0 0,0-13 0,2 19 0,0 0 0,0 0 0,1-1 0,0 1 0,1 0 0,0 0 0,0 1 0,0-1 0,1 1 0,0-1 0,0 1 0,6-6 0,11-13 0,38-33 0,-11 12 0,-22 20 0,0 1 0,2 2 0,49-32 0,100-48 0,-102 62 0,-58 32 0,1 1 0,1 2 0,-1-1 0,1 2 0,0 0 0,0 2 0,0 0 0,1 1 0,-1 1 0,1 0 0,-1 2 0,1 0 0,-1 2 0,26 5 0,-40-6 0,-1-1 0,0 1 0,1 0 0,-1 0 0,0 1 0,0-1 0,-1 1 0,1 0 0,0 0 0,-1 0 0,0 1 0,0-1 0,0 1 0,0 0 0,0-1 0,3 9 0,3 6 0,-1 0 0,9 35 0,-7-22 0,-1 4 0,-2 0 0,-1 0 0,-2 1 0,-2 0 0,-1-1 0,-1 1 0,-7 45 0,4-69-27,0 1 0,-1-1-1,0 1 1,-1-1 0,-1 0-1,0-1 1,0 1 0,-1-1-1,-1-1 1,0 1 0,-9 9-1,-4 8-1009,6-9-5789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2:25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831 736 24575,'-25'-1'0,"-1"1"0,0 1 0,1 2 0,0 1 0,0 0 0,-26 10 0,7-2 0,-1-2 0,0-1 0,0-3 0,0-1 0,-1-2 0,1-3 0,-73-8 0,111 7 0,1 0 0,-1-1 0,1 0 0,0-1 0,-1 1 0,1-1 0,0-1 0,0 1 0,1-1 0,-1 0 0,1 0 0,0 0 0,0-1 0,0 0 0,1 0 0,-7-8 0,-4-10 0,0 0 0,-20-40 0,30 51 0,1 0 0,0 0 0,0 0 0,1 0 0,1-1 0,0 1 0,-1-17 0,5-92 0,1 54 0,-2 57 0,0 0 0,0 1 0,1-1 0,1 1 0,0-1 0,0 1 0,0 0 0,1 0 0,1 0 0,0 1 0,0 0 0,0-1 0,1 2 0,0-1 0,1 1 0,-1 0 0,1 0 0,1 1 0,-1 0 0,1 0 0,17-9 0,15-6 0,0 1 0,1 3 0,66-20 0,-63 23 0,-19 7 0,0 1 0,1 2 0,-1 0 0,1 2 0,0 1 0,-1 1 0,40 4 0,-58-2 0,0 0 0,0 0 0,-1 0 0,1 1 0,-1 0 0,1 0 0,-1 1 0,0-1 0,0 1 0,10 10 0,-4-4 0,-2 0 0,0 1 0,0 0 0,11 17 0,-11-9 0,0 0 0,-2 1 0,0 0 0,-1 0 0,6 34 0,17 46 0,-24-84 0,-1 0 0,0 1 0,-1-1 0,-1 1 0,0 0 0,-2 0 0,0 1 0,0-1 0,-2 0 0,0 0 0,-4 19 0,2-25 0,1 1 0,-2-1 0,0 0 0,0 0 0,-1-1 0,0 1 0,-1-1 0,0 0 0,0 0 0,-1-1 0,-1 0 0,0 0 0,0-1 0,0 0 0,-1 0 0,-18 12 0,5-7-1365,2-3-5461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2:47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36 24575,'52'0'0,"-1"-3"0,68-13 0,-66 9 0,0 1 0,1 3 0,-1 2 0,55 7 0,-105-6 0,1 0 0,-1 0 0,0 1 0,1-1 0,-1 1 0,1 0 0,-1 0 0,0 0 0,0 0 0,0 1 0,1-1 0,-1 1 0,-1 0 0,1 0 0,0 0 0,0 0 0,-1 1 0,1-1 0,-1 1 0,0-1 0,3 4 0,-4-2 0,0-1 0,0 0 0,0 1 0,-1-1 0,1 1 0,-1-1 0,0 1 0,0-1 0,0 1 0,0-1 0,-1 1 0,1-1 0,-1 1 0,0-1 0,0 1 0,0-1 0,-1 0 0,1 0 0,-1 0 0,0 0 0,-2 4 0,-4 5 0,0-1 0,-1 0 0,-1 0 0,1-1 0,-2 0 0,1 0 0,-16 9 0,-89 54 0,109-70 0,-76 48 0,54-32 0,-1-1 0,0-1 0,-1-2 0,-1-1 0,-34 11 0,59-23 0,-1-1 0,1 1 0,0 1 0,0 0 0,0-1 0,0 2 0,1-1 0,-1 1 0,1 0 0,0 0 0,0 0 0,0 1 0,0-1 0,1 1 0,0 1 0,0-1 0,0 0 0,1 1 0,-1 0 0,-3 12 0,1-9 0,1-1 0,-1 1 0,-14 14 0,-14 21 0,34-43 0,0-1 0,0 0 0,0 0 0,0 1 0,0-1 0,0 0 0,-1 1 0,1-1 0,0 0 0,0 0 0,0 1 0,1-1 0,-1 0 0,0 1 0,0-1 0,0 0 0,0 0 0,0 1 0,0-1 0,0 0 0,0 1 0,0-1 0,1 0 0,-1 0 0,0 1 0,0-1 0,0 0 0,1 0 0,-1 0 0,0 1 0,0-1 0,1 0 0,-1 0 0,0 0 0,0 0 0,1 0 0,-1 1 0,0-1 0,0 0 0,1 0 0,-1 0 0,0 0 0,1 0 0,-1 0 0,0 0 0,1 0 0,-1 0 0,0 0 0,0 0 0,1 0 0,21 0 0,-19 0 0,655-7 0,-641 7-170,0 1-1,-1 1 0,1 1 1,-1 0-1,1 1 0,-1 1 1,25 11-1,-23-6-6655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2:50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923 928 24575,'-14'1'0,"1"1"0,-1 1 0,1 0 0,0 0 0,0 2 0,-21 8 0,17-5 0,-1-2 0,-29 8 0,-12-7 0,1-3 0,-113-6 0,50-1 0,111 2 0,-1 1 0,1-1 0,0-1 0,0 0 0,0 0 0,0-1 0,1 0 0,-1-1 0,1 0 0,-1-1 0,1 1 0,1-2 0,-1 1 0,1-1 0,0-1 0,0 0 0,0 0 0,1 0 0,1-1 0,-1 0 0,-9-15 0,-9-13 0,17 25 0,0 0 0,0-1 0,1 0 0,1 0 0,0-1 0,-7-22 0,3 0 0,2 0 0,2-1 0,-4-61 0,10 81 0,0 0 0,2 0 0,-1 0 0,2 0 0,0 1 0,1-1 0,0 1 0,1 0 0,1 0 0,15-27 0,-9 25 0,0 0 0,1 1 0,1 0 0,0 1 0,1 1 0,1 0 0,0 1 0,1 1 0,0 0 0,21-10 0,-4 5 0,1 1 0,1 2 0,0 1 0,62-12 0,130-25 0,-185 40 0,0 3 0,1 0 0,0 3 0,0 2 0,0 2 0,48 5 0,-83-2 0,0 0 0,0 1 0,-1-1 0,1 2 0,-1-1 0,0 1 0,0 0 0,0 1 0,-1 0 0,0 0 0,0 1 0,10 12 0,15 12 0,-28-27 0,0 1 0,0 0 0,0 0 0,0 0 0,-1 0 0,0 1 0,0-1 0,0 1 0,-1 0 0,1 0 0,-1 0 0,-1 0 0,1 0 0,0 11 0,0 8 0,-1 1 0,-3 34 0,0-21 0,2-30 0,-1-1 0,0 1 0,0-1 0,-1 0 0,0 1 0,-1-1 0,0 0 0,0 0 0,0-1 0,-1 1 0,0 0 0,-10 11 0,-1-1 0,-1-1 0,0-1 0,-26 19 0,9-7 0,4 1 0,1 1 0,1 2 0,2 1 0,-30 51 0,16-25 0,37-56-91,-1 1 0,0-1 0,0 0 0,0 0 0,0 0 0,0 0 0,0-1 0,-1 1 0,1-1 0,-1 0 0,0 0 0,0 0 0,0 0 0,-6 1 0,-12 2-6735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2:52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861 700 24575,'-1'8'0,"-1"1"0,-1-1 0,0 0 0,0 0 0,0 0 0,-1 0 0,0 0 0,-1-1 0,1 0 0,-1 0 0,-11 11 0,-6 13 0,3-1 0,10-14 0,-1-1 0,-22 25 0,27-34 0,0-1 0,-1 0 0,0-1 0,0 0 0,0 0 0,-1 0 0,1 0 0,-1-1 0,0 0 0,-8 2 0,-87 29 0,-67 19 0,147-48 0,0-1 0,-1-1 0,0-1 0,1-1 0,-42-3 0,56 0 0,-1 0 0,1 0 0,0 0 0,0-1 0,0 0 0,0-1 0,1 0 0,-1 0 0,1-1 0,0 0 0,0 0 0,1 0 0,-1-1 0,1 0 0,0 0 0,1-1 0,-1 1 0,-5-11 0,4 5 0,0 0 0,1-1 0,0 0 0,1 0 0,0 0 0,1 0 0,1-1 0,0 1 0,0-1 0,0-19 0,3-25 0,2 1 0,2 0 0,3 0 0,28-108 0,-21 125 0,2 1 0,34-62 0,-42 87 0,0 1 0,2 0 0,-1 0 0,2 1 0,0 0 0,0 1 0,1 0 0,0 0 0,1 2 0,0-1 0,1 2 0,0 0 0,0 0 0,0 2 0,1-1 0,26-6 0,42-16 0,-62 20 0,1 0 0,0 2 0,1 1 0,30-5 0,-47 10 0,0 1 0,1 0 0,-1 0 0,1 0 0,-1 1 0,0 0 0,1 0 0,-1 1 0,0-1 0,0 1 0,0 1 0,0-1 0,0 1 0,-1 0 0,1 0 0,-1 1 0,0 0 0,0 0 0,0 0 0,6 7 0,-1 0 0,-1 0 0,0 1 0,-1 1 0,0-1 0,-1 1 0,0 0 0,-1 1 0,-1 0 0,0 0 0,-1 0 0,0 0 0,-1 1 0,2 26 0,2 26 0,15 214 0,-21-258-227,2 0 0,9 43 0,-10-53-457,4 13-6142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3:00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3911 1308 24575,'-32'2'0,"0"1"0,1 2 0,0 2 0,-40 12 0,-3 1 0,-38 6 0,-217 59 0,187-42 0,-2-6 0,-195 23 0,-49-45 0,65-7 0,131 9 0,-414 18 0,469-35 0,-222-3 0,333 1 0,0-2 0,1 0 0,0-2 0,0-1 0,0-1 0,1 0 0,0-2 0,0-1 0,1-1 0,1-1 0,-36-28 0,34 22 0,0-1 0,1-1 0,2-2 0,0 0 0,1-1 0,2-1 0,0 0 0,2-2 0,-19-41 0,30 55 0,1 0 0,0-1 0,1 1 0,1-1 0,0 1 0,1-1 0,0 0 0,1 0 0,1 0 0,0 1 0,1-1 0,0 0 0,6-16 0,4-9 0,2 1 0,1 0 0,24-43 0,-25 56 0,1-1 0,1 2 0,2 0 0,0 1 0,1 1 0,1 1 0,1 1 0,1 0 0,1 2 0,0 0 0,29-15 0,123-67 0,5 6 0,4 9 0,342-108 0,-400 157 0,2 5 0,0 6 0,2 5 0,250-5 0,-249 26 0,472 11 0,-448-1 0,287 58 0,-407-59 0,0 2 0,-1 1 0,0 1 0,-1 2 0,-1 1 0,-1 2 0,0 1 0,-1 1 0,-1 2 0,-2 0 0,0 2 0,35 43 0,-20-15 0,-2 1 0,-3 2 0,-2 1 0,-2 2 0,47 124 0,-73-165 0,-1 0 0,-1 0 0,0 1 0,-2 0 0,0 0 0,-1 0 0,-1 0 0,-1 0 0,0 0 0,-2 0 0,0 0 0,-1 0 0,-1 0 0,-1-1 0,0 1 0,-1-1 0,-1-1 0,-1 1 0,-1-1 0,0 0 0,-21 28 0,-2-7 0,-1 0 0,-1-2 0,-78 61 0,41-37 0,59-50-124,0 0 0,0-1 0,-1-1 0,0 0 0,0 0 0,-1-2-1,0 0 1,0 0 0,0-1 0,-30 6 0,9-7-6702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3:03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98 24575,'38'2'0,"56"9"0,9 1 0,66-1 0,537 17 0,249-28 0,-954 0 0,1 0 0,-1 1 0,1-1 0,0 0 0,-1 0 0,1 0 0,0 0 0,-1-1 0,1 1 0,-1 0 0,1-1 0,0 1 0,-1-1 0,1 0 0,-1 1 0,0-1 0,1 0 0,-1 0 0,1 0 0,-1 0 0,0 0 0,2-1 0,-3 0 0,0 1 0,0 0 0,0 0 0,0 0 0,0 0 0,0-1 0,0 1 0,-1 0 0,1 0 0,0 0 0,-1 0 0,1 0 0,-1-1 0,1 1 0,-1 0 0,1 0 0,-1 0 0,0 0 0,1 0 0,-1 1 0,0-1 0,-1-1 0,-4-4 0,0 0 0,0 1 0,0 0 0,-1 0 0,0 0 0,0 1 0,-12-6 0,-7 4 0,0 1 0,0 1 0,0 2 0,-1 0 0,1 2 0,-39 4 0,-9-1 0,-191-5 0,-178 5 0,334 8 0,-1 5 0,-153 43 0,182-40 0,17-8 0,-1-3 0,0-3 0,-123-6 0,75-1 0,106 2 0,3 1 0,0-1 0,0 0 0,0 0 0,1 0 0,-1 0 0,0-1 0,0 1 0,1-1 0,-1 0 0,0 0 0,1-1 0,-1 1 0,1-1 0,-6-3 0,9 5 0,0 0 0,0-1 0,0 1 0,0-1 0,0 1 0,0-1 0,0 1 0,0 0 0,0-1 0,0 1 0,0-1 0,1 1 0,-1-1 0,0 1 0,0 0 0,0-1 0,1 1 0,-1 0 0,0-1 0,0 1 0,1 0 0,-1-1 0,0 1 0,1 0 0,-1-1 0,0 1 0,1 0 0,-1 0 0,0-1 0,1 1 0,-1 0 0,1 0 0,-1 0 0,1 0 0,-1 0 0,0 0 0,2-1 0,20-8 0,-20 8 0,23-7 0,1 1 0,-1 1 0,1 2 0,49-4 0,113 9 0,-88 2 0,11-1 0,103-1 0,-177-3 0,1-2 0,-1-1 0,59-17 0,-54 12 0,0 2 0,0 1 0,44 0 0,-40 4 0,0-2 0,57-15 0,-47 7 0,1 3 0,114-7 0,118 18 0,-119 2 0,10-4-1365,-153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1:45:10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24575,'30'3'0,"0"0"0,0 2 0,55 17 0,-51-12 0,87 22 0,177 23 0,-206-43 0,-30-3 0,76 1 0,40-13 0,154 6 0,-269 8-1365,-36-4-5461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4:13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1 382 24575,'26'-2'0,"0"-1"0,36-8 0,-6 1 0,46-5 0,65-11 0,181-3 0,-244 28 0,156-8 0,-222 5 0,1-1 0,-1-3 0,-1-1 0,62-23 0,335-121 0,-341 131-273,1 5 0,1 4 0,1 5 0,137 4 0,-207 4-6553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4:1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24575,'1244'0'-1365,"-1218"0"-5461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5:09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24575,'27'-2'0,"0"-1"0,0-2 0,-1 0 0,44-16 0,13-2 0,6 8 0,-1 3 0,1 5 0,130 5 0,8 0 0,-42-13 0,49-1 0,492 15 0,-342 3 0,-337 0 0,-1 3 0,48 11 0,-16-3 0,54 12 0,-73-12 0,0-3 0,75 3 0,-127-14-105,1 1 0,-1 1 0,0-1 0,1 1 0,-1 0 0,0 1 0,0 0 0,0 0 0,0 0 0,0 1 0,-1 0 0,8 5 0,0 4-6721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5:20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24575,'83'4'0,"138"24"0,48 4 0,111-33 0,-146-36 0,-86 10 0,-14-3 0,171-37 0,-167 34 0,-79 19 0,-3 0 0,-1 2 0,2 3 0,94-4 0,-43 12 0,130 5 0,-139 11 0,-64-8 0,54 2 0,-62-7 0,0 2 0,29 6 0,-29-4 0,0-1 0,30 1 0,-24-6 0,-17 0 0,1 0 0,0 1 0,-1 1 0,0 0 0,1 1 0,18 7 0,-3 0 0,0-1 0,0-1 0,1-2 0,51 3 0,133-8 0,12 1 0,-132 15 0,-42-5 0,-31-8 0,46 8 0,110 6 0,520-16 0,-343-4 0,-33 29 0,-308-25 0,28 5-1365,-9 2-5461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5:24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24575,'831'0'0,"-769"-4"0,-1-2 0,0-3 0,74-21 0,-73 15 0,1 2 0,126-8 0,73 6 0,-167 6 0,0 5 0,-1 3 0,102 13 0,-19 7 0,80 13 0,-170-18 0,113 2 0,72 12 0,-135-9 0,1-6 0,209-7 0,-271-7 0,-27 3 0,65 11 0,9 1 0,350-11 0,-331-19 0,30 0 0,128 16-1365,-271 0-5461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5:28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24575,'1284'0'0,"-1224"-3"0,0-3 0,79-18 0,-77 12 0,126-9 0,208 24 0,-246 16 0,-64-7 0,87 17 0,-104-16 0,1-2 0,74 1 0,552-14 0,-634 6 0,0 3 0,0 2 0,65 19 0,-39-9 0,163 17 0,-39-8 0,-154-17 0,0-3 0,1-2 0,0-3 0,0-2 0,101-13 0,39-3 0,-53 6 0,-101 2 0,66-18 0,12-3 0,-85 20 0,-1-2 0,38-15 0,-36 12 0,60-14 0,-24 11 0,-37 7 0,0 2 0,1 1 0,-1 2 0,58 1 0,-93 3 0,-1 0 0,1 0 0,-1 1 0,0-1 0,0 1 0,1-1 0,-1 1 0,0 0 0,0 0 0,0 0 0,4 2 0,-5-3 0,-1 1 0,0-1 0,1 1 0,-1-1 0,0 0 0,1 1 0,-1-1 0,0 1 0,1-1 0,-1 1 0,0 0 0,0-1 0,0 1 0,1-1 0,-1 1 0,0-1 0,0 1 0,0-1 0,0 1 0,0 0 0,0-1 0,0 1 0,0-1 0,-1 1 0,1-1 0,0 1 0,0 0 0,0-1 0,-1 1 0,-1 3 0,0-1 0,-1 0 0,1 0 0,-1 0 0,0 0 0,0-1 0,0 1 0,0-1 0,-1 0 0,1 0 0,0 0 0,-6 2 0,-49 21 0,-75 19 0,8-2 0,70-26 0,0-2 0,-1-2 0,-80 6 0,-63 13 0,141-20 0,-1-2 0,-78 1 0,-120-12 0,83-2 0,71 2 0,-1-4 0,-135-27 0,124 18 0,-1 6 0,-203 8 0,131 4 0,-1049-3 0,1164-6-1365,44-1-5461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5:3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1 222 24575,'136'2'0,"237"33"0,56 9 0,-323-37 0,495 2 0,-349-11 0,-198 3 0,0 2 0,-1 2 0,72 18 0,-56-10 0,0-3 0,95 3 0,144-15 0,-119-1 0,2567 3 0,-2507-17 0,-131 5 0,249-33 0,-314 34 0,0-1 0,-1-4 0,-1-1 0,91-46 0,-97 42 0,1 1 0,1 3 0,0 1 0,54-10 0,8-3 0,-50 12 0,1 3 0,98-12 0,427 26 0,-279 29 0,-57-3 0,-108-10-455,-2 7 0,184 53 0,-240-54-6371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3:52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829 895 24575,'-148'2'0,"-158"-5"0,295 2 0,1-1 0,-1 0 0,1-1 0,0 0 0,0 0 0,0-1 0,0-1 0,-9-5 0,-70-52 0,30 19 0,49 35 0,0 0 0,1 0 0,0-1 0,0 0 0,1-1 0,0 0 0,1 0 0,0 0 0,1-1 0,0 0 0,0-1 0,1 1 0,1-1 0,-6-23 0,7 20 0,0 0 0,1 0 0,0 0 0,1 0 0,1 0 0,0 0 0,1 0 0,1 0 0,1 0 0,0 1 0,0-1 0,7-15 0,4 3 0,1 1 0,1 0 0,34-41 0,-46 62 0,4-6 0,0 1 0,1 0 0,0 0 0,1 1 0,0 0 0,0 0 0,1 1 0,0 1 0,0 0 0,1 0 0,0 1 0,24-8 0,4-1 0,74-39 0,-103 48 0,1 1 0,1 0 0,0 0 0,0 1 0,1 1 0,-1 0 0,1 1 0,18-1 0,103 5 0,-70 1 0,64-5 0,90 6 0,-209-3 0,-1 1 0,0 0 0,0 1 0,0 0 0,0 0 0,0 1 0,-1 0 0,1 1 0,-1 0 0,0 0 0,-1 1 0,1 0 0,-1 0 0,0 1 0,-1 0 0,0 0 0,0 0 0,0 1 0,-1 0 0,0 0 0,0 0 0,-1 1 0,0 0 0,4 15 0,-3-5 0,-1 1 0,-1-1 0,-1 0 0,-1 1 0,0 0 0,-2-1 0,0 1 0,-1-1 0,-1 1 0,-1-1 0,0 0 0,-2 0 0,0 0 0,-1-1 0,-11 20 0,-10 11 0,-67 111 0,78-136 0,0-1 0,-1-1 0,-2 0 0,-29 25 0,-1 6 126,19-18-1617,14-18-5335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3:59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797 452 24575,'-34'2'0,"-66"11"0,-13 2 0,82-13 0,0 1 0,0 2 0,-56 15 0,71-15 0,0 1 0,0 1 0,1 0 0,0 1 0,0 1 0,1 0 0,0 1 0,-21 19 0,14-9 0,2 1 0,-32 42 0,4-8 0,40-49 0,0 0 0,0 1 0,1 0 0,1 0 0,-1 1 0,1-1 0,0 1 0,1 0 0,-1 1 0,2-1 0,-5 15 0,5-6 0,1 1 0,0-1 0,2 0 0,0 0 0,0 0 0,2 1 0,0-1 0,2 0 0,-1-1 0,2 1 0,0 0 0,12 24 0,7 7 0,2-1 0,55 77 0,-16-49 0,-13-16 0,-32-36 0,1-1 0,0-1 0,2-1 0,29 21 0,110 64 0,-19-14 0,0 24 0,-86-68 0,67 46 0,-44-40 0,67 41 0,-101-66 0,-2 2 0,-2 1 0,49 48 0,-67-58 0,118 84 0,-102-78 0,0 2 0,54 52 0,-55-47 0,1-2 0,2-1 0,78 43 0,-69-43 0,-25-16 0,3 2 0,-2 0 0,0 2 0,0 1 0,32 32 0,-25-15 0,-18-18 0,1-1 0,1-1 0,1-1 0,22 16 0,184 135 0,-107-75 0,-2 0 0,-5 4 0,119 134 0,293 287 0,-431-426 0,45 39 0,-31-41 0,124 133 0,-32-41 0,-108-104 0,23 9 0,-46-38 0,-45-32 0,47 23 0,-44-26 0,38 26 0,-31-19 0,1-1 0,1-2 0,0-1 0,63 19 0,-30-11 0,-20-7 0,1-2 0,1-2 0,0-3 0,0-1 0,1-3 0,98 1 0,-95-11 0,60-10 0,45-4 0,-142 18 0,0-2 0,1 0 0,-1 0 0,-1-2 0,1 0 0,0 0 0,-1-2 0,0 0 0,0 0 0,-1-2 0,26-16 0,-31 17 0,-1 0 0,0-1 0,0 0 0,0 0 0,-1 0 0,0-1 0,-1 0 0,1-1 0,-2 1 0,0-1 0,0 0 0,-1-1 0,0 1 0,0-1 0,-1 0 0,-1 0 0,3-21 0,23-209 0,-12 127 0,3-165 0,-20 188 0,-24-167 0,-7 46 0,9-2 0,7-268 0,17-994 0,-5 1408 0,-3 0 0,-3 1 0,-18-67 0,11 64 0,4-2 0,-6-97 0,1-78 0,-53-124 0,69 359 0,-1 0 0,0 1 0,-1-1 0,-1 1 0,1 0 0,-2 0 0,0 1 0,0-1 0,-1 1 0,0 1 0,0-1 0,-1 1 0,-1 1 0,1-1 0,-1 1 0,-1 1 0,1 0 0,-13-7 0,-14-7 0,-2 1 0,1 2 0,-2 1 0,0 3 0,-53-13 0,-12 0 0,59 15 0,-1 1 0,-76-8 0,-435 14 0,298 9 0,-654-48 0,706 25 0,-88-14 0,194 19 0,-173-2 0,155 13 0,31-5 0,1-4 0,-92-24 0,73 13 0,34 13 0,0 3 0,-1 4 0,-130 9 0,95 4 0,-154 33 0,235-35 0,0 1 0,1 0 0,-28 16 0,-25 9 0,2-1 0,1 3 0,-90 60 0,21-12 0,124-74-151,-1-1-1,0 0 0,0-2 0,-1 0 1,1-2-1,-1 0 0,-1-2 1,-34 1-1,30-3-6674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4:02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24575,'0'5'0,"5"8"0,2 7 0,6 5 0,-1 4 0,5-3 0,3-1 0,5-4 0,-2-1 0,-6 2 0,-5 3 0,1-4 0,4-4 0,3-1 0,0 3 0,0-1 0,4-5 0,-4-4-8191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1:48:38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4078 69 24575,'-443'-20'0,"308"10"0,-87-12 0,127 11 0,-1 5 0,-125 8 0,67 1 0,-419-3 0,538 2 0,-67 12 0,65-7 0,-55 2 0,79-9 0,-33 0 0,-1 2 0,0 2 0,1 2 0,-61 16 0,-1 8 0,66-21 0,0 2 0,1 2 0,1 2 0,0 2 0,-60 33 0,75-34 0,0-1 0,-2-1 0,0-2 0,0-1 0,-1-1 0,-47 11 0,-30 5 0,58-13 0,-1-1 0,-95 9 0,0-17-682,-231-22-1,314 11-6143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4:03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24575,'0'-5'0,"5"-3"0,7-4 0,8-6 0,5 0 0,-2 4-8191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4:05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24575,'5'0'0,"8"0"0,1-5 0,4-2 0,4 0 0,-2-4 0,2 0 0,2 1 0,-4-2 0,2 1 0,1 1 0,3 3 0,-3 3-8191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4:29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842 78 24575,'-155'2'0,"-170"-5"0,311 0 0,-1 1 0,0-2 0,1 0 0,0-1 0,-15-7 0,13 5 0,-1 0 0,0 2 0,-22-5 0,-30 6 91,53 4-455,0-1 0,0 0 0,-18-4 0,13-2-6462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6:49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5562 895 24575,'-5'1'0,"1"0"0,-1 0 0,1 0 0,-1 1 0,1-1 0,-1 1 0,1 0 0,0 0 0,-7 6 0,-7 2 0,-164 70 0,-10 6 0,150-68 0,0-2 0,-1-2 0,-83 16 0,88-21 0,-153 43 0,-33 7 0,33-16 0,102-20 0,-1-5 0,-151 12 0,196-26 0,0 2 0,-59 15 0,72-12 0,-1-2 0,0-2 0,0-1 0,-1-1 0,-63-3 0,25-6 0,0 4 0,-106 9 0,86 1 0,0 3 0,-137 37 0,-21 9 0,21-6 0,190-42 0,-1-2 0,0-2 0,-41 0 0,-125-8 0,66 0 0,93 3 0,0-2 0,0-2 0,0-2 0,0-2 0,1-2 0,0-2 0,1-2 0,0-2 0,2-2 0,-44-25 0,18 9 0,-1 3 0,-140-41 0,24 10 0,129 43 0,-62-11 0,75 21 0,0-3 0,1-1 0,-55-24 0,91 34 0,1-1 0,0 1 0,0-1 0,0 0 0,0 0 0,1-1 0,-1 1 0,1-1 0,0-1 0,1 1 0,-1-1 0,1 1 0,-5-10 0,5 5 0,1 0 0,0 1 0,0-1 0,1 0 0,1 0 0,-1 0 0,2-1 0,0-17 0,6-185 0,-5 202 0,2 0 0,-1 0 0,2 0 0,-1 0 0,2 0 0,-1 1 0,1 0 0,1 0 0,0 0 0,0 1 0,1 0 0,9-10 0,16-15 0,57-49 0,-60 58 0,59-55 0,-32 26 0,2 3 0,3 3 0,74-46 0,-65 58 0,2 4 0,130-41 0,-115 44 0,-63 22 0,1 1 0,0 0 0,1 2 0,38-1 0,106 7 0,-69 1 0,250-6 0,249 7 0,-403 12 0,67 1 0,-64-19 0,136 3 0,-289 4 0,-1 3 0,0 1 0,0 2 0,52 20 0,-54-15 0,0-3 0,1-1 0,1-3 0,63 6 0,-68-12 0,0 1 0,0 3 0,44 12 0,117 45 0,-122-36 0,143 31 0,-91-32 0,-71-13 0,0-3 0,82 5 0,-90-12 0,-1 2 0,0 3 0,0 2 0,-1 2 0,0 2 0,59 28 0,-86-35 0,1-1 0,31 6 0,-42-11 0,1 1 0,-1 0 0,0 1 0,0 1 0,0 0 0,-1 0 0,0 2 0,0-1 0,0 2 0,11 8 0,13 13-78,-27-23-39,-1 1 0,0-1 0,-1 1 0,1 1 0,-1 0 0,-1 0 0,0 0 0,0 1 0,0 0 0,8 16 0,-8-2-6709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6:54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24575,'405'-19'0,"296"-27"0,-568 49 0,180-5 0,-185-14 0,35-1 0,773 16 0,-453 3 0,581-2 0,-983 4 0,139 25 0,-141-15 0,145 5 0,-101-19 0,132 17 0,-109-4 0,224-10 0,-179-6 0,2535 3 0,-2704 1 0,1 0 0,-1 2 0,0 0 0,0 2 0,-1 0 0,36 14 0,-12-3-341,-1-3 0,2-1-1,60 7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6:58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24575,'2709'0'0,"-2660"3"0,77 13 0,-40-3 0,7 1 0,-45-6 0,84 3 0,74-14 0,172 6 0,-232 11 0,78 3 0,-169-17 0,59-1 0,169 20 0,-180-6 0,114 21 0,-160-22 0,-1-3 0,88 3 0,119-14 0,-97 0 0,2022 2 0,-2149-3 0,-1-1 0,1-1 0,49-15 0,-40 9 0,65-7 0,54 9 0,-91 7 0,-1-3 0,76-16 0,-82 10 0,120-5 0,-115 12 0,-41 0 0,1-1 0,42-13 0,-39 8 0,51-6 0,427 5 0,-299 14 0,-185-1 0,-1 1 0,38 8 0,-34-5 0,53 4 0,308-9 0,-185-3 0,-194 3 13,0 1 1,0 0-1,26 9 0,0-2-1431,-20-4-5408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7:23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24575,'-1'15'0,"-1"-1"0,0 1 0,-1-1 0,-1 0 0,0 0 0,-10 23 0,-10 34 0,12-23 0,2-1 0,3 2 0,-3 76 0,10-97 0,1 0 0,2 0 0,1 0 0,1 0 0,2-1 0,0 0 0,20 45 0,-18-47-95,0 0 0,9 52 0,-12-48-985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7:27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24575,'16'0'0,"17"0"0,7 0 0,8 0 0,7 0 0,5 0 0,2 0 0,-3 0 0,-6 0 0,-8 0 0,-5 0 0,-4 0 0,-3 0 0,-8 0-8191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7:30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24575,'62'-2'0,"66"-13"0,-68 7 0,73 0 0,374 9-1365,-480-1-5461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7:34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24575,'535'-19'0,"352"4"0,-561 18 0,-42-3-1365,-255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1:49:28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24575,'1635'0'0,"-1594"2"0,68 12 0,19 2 0,-58-14 0,-14-1 0,99 16 0,-124-13 0,58 0 0,-69-4 0,-1 0 0,1 1 0,-1 1 0,1 1 0,-1 1 0,0 0 0,29 11 0,-24-3 0,0 0 0,1-2 0,1-1 0,-1-1 0,2-2 0,-1 0 0,0-2 0,36 2 0,213-24 0,-8 0 0,-132 20 0,150-3 0,-189-14 0,-67 9 0,44-3 0,149 9 0,33-2 0,-142-13 0,-73 8 0,58-3 0,809 8 0,-438 5 0,746-3-1365,-1188 0-5461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7:39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2727 36 24575,'-19'-2'0,"0"0"0,0-1 0,-21-6 0,-38-5 0,-373 8 0,249 9 0,-1670-3-1365,1845 0-5461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7:42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24575,'19'23'0,"0"0"0,19 33 0,-7-10 0,-28-42 0,1 0 0,1 0 0,-1 0 0,1 0 0,-1-1 0,1 1 0,0-1 0,0 0 0,0-1 0,1 1 0,-1-1 0,1 0 0,-1 0 0,1-1 0,0 0 0,0 0 0,7 0 0,16 1 0,0-1 0,39-5 0,-18 1 0,606 1 41,-363 3-1447,-263-1-5420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7:45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805 132 24575,'-54'-3'0,"2"-3"0,-1-2 0,-76-21 0,13 3 0,27 2 0,-32-6 0,110 28 0,-1 0 0,1 1 0,-1 1 0,0 0 0,1 0 0,-1 1 0,-22 5 0,27-3-195,-1 0 0,0 1 0,1-1 0,-1 2 0,1-1 0,-8 7 0,-1 1-6631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7:55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24575,'1236'0'-1365,"-1206"0"-5461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8:19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24575,'18'-1'0,"-1"-2"0,0 1 0,24-8 0,-2 1 0,80-18 0,-64 14 0,0 1 0,1 3 0,70-2 0,1320 11 0,-639 2 0,-747 0-64,-31-1-261,0-1 0,0 0-1,45-9 1,-47 2-6501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8:23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 0 24575,'-1'6'0,"-1"0"0,1-1 0,-1 1 0,0 0 0,0-1 0,-1 1 0,1-1 0,-1 0 0,-1 0 0,1 0 0,-7 7 0,-2 5 0,-358 536 0,358-535 0,0 0 0,1 0 0,1 2 0,1-1 0,1 1 0,0 0 0,2 1 0,0 0 0,1 0 0,1 0 0,1 1 0,1-1 0,2 35 0,6 255 0,-3-293 0,1 0 0,0-1 0,1 1 0,1-1 0,0-1 0,11 20 0,-7-17 0,-2 0 0,-1 1 0,0 0 0,5 25 0,-5-9 0,3 0 0,1 0 0,1-1 0,19 36 0,-30-68 0,22 71 0,-20-63 0,-1 1 0,2 0 0,-1-1 0,2 0 0,0 0 0,0 0 0,1 0 0,12 16 0,37 54 91,-27-38-1547,-17-27-5370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8:25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24575,'-1'39'0,"-13"67"0,-1 19 0,15 54 0,-2 36 0,-13-102 0,8-73 0,-2 66 0,10 592 0,-1-688 0,1 1 0,0-1 0,1 0 0,0 0 0,0 1 0,1-2 0,0 1 0,1 0 0,0 0 0,1-1 0,0 0 0,0 0 0,1-1 0,12 15 0,-18-22-40,0-1 0,1 1 0,-1-1 0,1 1-1,-1-1 1,1 1 0,-1-1 0,1 1 0,-1-1 0,1 1 0,0-1-1,-1 0 1,1 1 0,-1-1 0,1 0 0,0 0 0,-1 1-1,1-1 1,0 0 0,0 0 0,-1 0 0,1 0 0,0 0 0,-1 0-1,1 0 1,0 0 0,0 0 0,-1 0 0,1 0 0,0-1-1,-1 1 1,1 0 0,1-1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8:27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24575,'-2'134'0,"5"147"0,4-233 0,20 77 0,3 19 0,-22-91 0,21 79 0,-27-126 0,1 0 0,0 1 0,0-2 0,1 1 0,-1 0 0,1-1 0,1 1 0,-1-1 0,6 5 0,52 42 0,-31-28 0,-11-5 0,30 34 0,-11-10 0,-38-41-45,0-1-1,0 1 1,0-1-1,1 0 1,-1 1-1,0-1 1,1 0-1,-1 0 1,1 0-1,-1 0 1,1 0-1,0 0 1,-1 0-1,1-1 1,0 1-1,0 0 1,-1-1-1,1 0 1,0 1-1,0-1 1,0 0-1,0 0 1,-1 0-1,1 0 0,0 0 1,0 0-1,0-1 1,0 1-1,3-2 1,5-8-6781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9:06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1 224 24575,'80'0'0,"70"1"0,172-22 0,99-17 0,-261 7 0,-102 17 0,94-9 0,204-20 0,-231 21 0,0 6 0,186-1 0,2477 19 0,-2769-2-341,-1 2 0,1 0-1,26 6 1,-19-1-6485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9:08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24575,'85'4'0,"145"26"0,-88-9 0,-32-6 0,103 13 0,250 1 0,-256-28 0,180-4 0,-217-12 0,73-2 0,971 18 0,-1184-3 0,-1-1 0,1-1 0,-1-2 0,0-1 0,30-12 0,-35 12 0,12 0 0,1 0 0,-1 3 0,1 1 0,1 2 0,58 5 0,2-1 0,1612-3 0,-1664 2 0,0 3 0,50 11 0,-67-10 0,31 6 0,-20-4 0,79 6 0,266-15 0,64 3 0,-378 5 0,0 4 0,-1 2 0,89 29 0,-136-36-455,1-1 0,42 4 0,-30-7-6371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5:0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24575,'1783'0'0,"-1764"1"0,0 1 0,-1 1 0,27 7 0,42 6 0,-32-9-1365,-34 0-5461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9:16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1 225 24575,'2486'0'0,"-2433"2"0,66 12 0,24 1 0,-5-14 0,-81-2 0,0 2 0,81 11 0,-81-4 0,80 0 0,-27-3 0,-10 10 0,-67-8 0,55 2 0,604-7 0,-336-4 0,-295 2 0,1 3 0,66 13 0,-41-6 0,-1-4 0,136-7 0,-73-2 0,6059 3 0,-5973-20 0,-132 8 0,-10 2 0,229-13 0,368 24 0,-667 1 0,0 0 0,45 11 0,-43-7 0,0-2 0,32 2 0,9-5 0,-28-1 0,1 1 0,-1 2 0,49 11 0,-36-6 0,0-2 0,1-3 0,102-5 0,-43-1 0,13 4 0,132-3 0,-226-2 0,0-1 0,0-1 0,-1-2 0,43-17 0,-43 14 0,1 1 0,0 2 0,1 1 0,36-4 0,134 10 0,-140 3 0,0-2 0,95-13 0,-65 1 0,-57 9 0,-1-2 0,0-1 0,0-2 0,44-16 0,27-18 0,1 5 0,149-31 0,-178 53 0,1 5 0,-1 2 0,80 3 0,-119 4 0,1 2 0,-1 2 0,1 1 0,-1 1 0,72 22 0,104 37 0,-125-43 0,-45-10 0,0-1 0,81 6 0,-86-12 0,0 1 0,1 1 0,-2 3 0,1 1 0,-1 1 0,52 25 0,-42-18 0,0-3 0,1-2 0,0-2 0,1-2 0,70 4 0,254-11 0,-179-5 0,2129 3 0,-2292 2 0,1 1 0,-1 2 0,0 1 0,32 10 0,-32-6 0,1-3 0,1 0 0,51 2 0,-58-6 0,1 0 0,-1 2 0,0 1 0,0 1 0,37 16 0,-37-13 0,0 0 0,1-2 0,0-2 0,55 7 0,-57-9 0,-1 0 0,0 2 0,0 0 0,-1 2 0,40 17 0,-26-9 0,0 0-1365,-7 0-5461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9:19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0 417 24575,'31'-2'0,"-1"0"0,56-13 0,-10 1 0,441-72 0,291-38 0,-676 110 0,-30 6 0,-2-5 0,130-34 0,-155 24 0,2 3 0,0 4 0,1 3 0,127-5 0,-186 18 0,79-1 0,1 4 0,189 32 0,-271-32 0,92 22 0,120 10 0,41-4 0,-220-23 0,0 2 0,51 17 0,-46-11 0,67 11 0,-32-12 0,-44-6 0,0-2 0,57 1 0,1809-10 0,-1809 7 0,193 36 0,-39-3 0,235 43 0,-410-68 0,98 4 0,-110-13 0,-1 3 0,97 22 0,-85-11 0,0-4 0,163 9 0,-46-13 0,283 8 0,555-19-1365,-1007 1-5461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9:27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0 257 24575,'572'-33'0,"20"0"0,462 35 0,-1006-5 0,-1-1 0,85-21 0,-74 13 0,65-6 0,14 4 0,-81 7 0,-1 1 0,1 4 0,0 1 0,74 10 0,125 9 0,-146-14 0,-69 0 0,-1 2 0,55 15 0,-57-12 0,-1-1 0,1-1 0,43 1 0,496-8 0,-246-2 0,-114-14 0,-2 0 0,-91 17 0,-64 2 0,-1-2 0,1-4 0,-1-1 0,80-18 0,143-57 0,-225 64 0,1 2 0,1 3 0,77-4 0,176 10 0,-198 5 0,-71 2 0,-1 1 0,-1 2 0,47 13 0,-43-8 0,2-2 0,51 3 0,33-10 0,-76-3 0,1 2 0,-1 3 0,69 14 0,301 71 0,-319-78 0,-1-4 0,145-9 0,-79-1 0,3007 3 0,-3097-4 0,1-4 0,138-32 0,-78 12 0,-25 13 0,-72 11 0,81-19 0,-35 1 0,0 4 0,119-8 0,-133 22 0,136 7 0,-181 2 0,0 0 0,0 2 0,30 12 0,-20 2-1365,-27-9-5461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9:31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2766 1973 24575,'-25'2'0,"0"1"0,1 1 0,-1 1 0,1 2 0,-38 14 0,-9 2 0,-334 99 0,-151 44 0,512-156 0,0-1 0,-1-3 0,-56 2 0,-136-10 0,91-1 0,-26 5 0,56 1 0,0-5 0,-149-21 0,243 19 0,1 0 0,-1-1 0,1-1 0,1-1 0,-1-1 0,-25-14 0,40 18 0,-1 0 0,1 0 0,0-1 0,0 0 0,0 0 0,1-1 0,0 1 0,0-1 0,0-1 0,1 1 0,0 0 0,0-1 0,0 0 0,1 0 0,0 0 0,1 0 0,0-1 0,0 1 0,0-1 0,1 1 0,-1-11 0,5-275 0,-2 268 0,3-24 0,3 0 0,1 1 0,3 0 0,1 1 0,23-55 0,-4 28 0,3 1 0,60-95 0,-65 121 0,3 1 0,1 2 0,3 2 0,1 1 0,2 1 0,1 3 0,91-64 0,-88 71 0,85-55 0,177-156 0,-267 209 0,1 0 0,1 3 0,84-46 0,-37 32 0,95-32 0,-120 51 0,2 2 0,0 4 0,2 2 0,0 3 0,0 3 0,99-2 0,-110 14 0,0 3 0,-1 3 0,0 2 0,0 2 0,-2 2 0,1 3 0,75 35 0,-127-52 0,147 65 0,286 82 0,-289-110 0,-1 6 0,243 109 0,-364-138 0,0 1 0,-1 0 0,-1 2 0,0 1 0,-1 0 0,17 22 0,25 20 0,-43-42 0,0 0 0,-2 1 0,0 1 0,-1 1 0,-1 0 0,-1 1 0,-1 1 0,16 38 0,-24-48 0,-1 0 0,0 0 0,-1 1 0,0-1 0,-2 1 0,1-1 0,-2 1 0,1 0 0,-2-1 0,0 1 0,-1-1 0,0 1 0,-1-1 0,0 1 0,-1-1 0,-1 0 0,0-1 0,-8 15 0,-3-2 0,-2 0 0,0-2 0,-1 0 0,-2-1 0,-25 22 0,23-22 0,0 0 0,0-1 0,-2-2 0,0 0 0,-36 20 0,-301 197 0,17-9 0,214-150 0,-144 112 0,262-178 0,1 0 0,0 2 0,1-1 0,-15 24 0,14-20 0,0 0 0,-23 22 0,12-17 0,14-11 0,0-1 0,-1 0 0,-1 0 0,1-1 0,-1-1 0,-1 0 0,1 0 0,-1-1 0,-24 9 0,8-7 0,1-1 0,-1-1 0,0-2 0,0-1 0,-1-1 0,1-1 0,0-1 0,-1-2 0,1-1 0,0-1 0,0-1 0,0-2 0,-49-18 0,-12-17 0,1-3 0,-95-66 0,146 89 0,-2 2 0,0 2 0,-44-14 0,38 15 0,-86-44 0,88 40-1365,23 14-5461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9:34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1 386 24575,'40'-3'0,"1"-1"0,76-18 0,37-5 0,11 7 0,-2-8 0,161-48 0,142-19 0,-243 71 0,-128 15 0,62 1 0,-103 7 0,0-2 0,0-2 0,55-14 0,-44 5 0,1 3 0,113-5 0,136 16 0,-130 3 0,823-3 0,-955 2 0,65 12 0,31 2 0,247-16 0,35 1 0,-368 5 0,102 23 0,-79-11 0,172 48 0,-46-19 0,155 29 0,-315-68 0,54 8 0,165 5 0,3216-23 0,-3373 6-455,0 6 0,127 26 0,-104-10-6371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59:36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0 304 24575,'101'-30'0,"146"-22"0,-136 31 0,110-16 0,3 9 0,409 3 0,-437 28 0,474-5 0,-446-13 0,101-2 0,2251 17 0,-1147 1 0,-726 15 0,-49 0 0,1265-49-953,-1400 2-504,399-18 1319,-467 53-1390,-269 7-2587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3:00:04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24575,'17'2'0,"0"0"0,-1 1 0,1 0 0,30 12 0,22 4 0,228 22 0,-208-32 0,-1-3 0,106-8 0,-52-1 0,197 1 0,380 5 0,-121 61 0,41 1 0,-526-63 0,177 26 0,-167-11-455,0-6 0,162-7 0,-251-4-6371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3:00:23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24575,'38'2'0,"69"12"0,-69-7 0,66 2 0,1326-10 0,-1399 3 0,0 1 0,39 9 0,-37-6 0,56 4 0,306-9 87,-188-2-1539,-179 1-5374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3:00:46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24575,'87'56'0,"112"21"0,-100-42 0,-75-28 0,0-1 0,0-1 0,1-1 0,0-2 0,42 0 0,-30-1 0,59 9 0,-6 10 0,-49-10 0,0-2 0,78 5 0,883-12 0,-458-3 0,929 2 0,-1414-3 0,78-14 0,-27 3 0,-62 6 0,-1-2 0,64-21 0,-54 14 0,61-11 0,130-5 0,-158 19 0,-48 7 0,65-3 0,482 11 0,-584-2-72,1 1 1,-1 0-1,0 1 0,1-1 0,-1 1 0,0 0 0,0 0 0,1 0 1,-1 1-1,0 0 0,0 0 0,-1 0 0,1 1 0,0-1 0,-1 1 1,1 0-1,-1 0 0,7 8 0,4 9-6754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3:00:49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24575,'132'6'0,"136"23"0,-90-7 0,43 11 0,-127-16 0,150 6 0,-156-22 0,0-1 0,119 15 0,-89-3 0,231-9 0,-175-5 0,622 2 0,-761-2 0,67-12 0,-65 7 0,54-2 0,660 7 0,-357 4 0,-273-7 0,123-22 0,118-6 0,518 35 0,-573 18 0,-186-9 0,11 4 0,84 4 0,-192-19-120,1-1-191,0 2 0,0 1-1,38 8 1,-40-4-6515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5:12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24575,'61'0'0,"11"-1"0,0 2 0,108 18 0,-127-11 0,70 0 0,9 2 0,68 6 0,266-12 0,-236-7 0,-219 4-227,1-1-1,-1 1 1,1 1-1,-1 0 1,16 5-1,-7 0-6598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3:01:05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24575,'1496'0'0,"-1399"-5"0,-1-5 0,169-39 0,-163 27 0,0 4 0,123-5 0,-116 15 0,162-33 0,-170 22 0,196-11 0,733 31 0,-406 1 0,-361 15 0,-9 0 0,909-18 0,-936 16 0,-32 0 0,875-11 0,-547-7 0,83 3 0,-589 0-341,0 1 0,0 2-1,28 5 1,-19 0-6485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3:01:07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24575,'697'-16'0,"-119"1"0,731 15 0,-1292-2 14,1 0 1,-1-1-1,0-1 0,0 0 0,0-1 0,-1-1 0,0-1 0,18-9 1,-11 5-513,0 1 1,43-11-1,-43 16-6328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3:01:12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1433 512 24575,'-49'46'0,"-84"64"0,116-99 0,0 1 0,-1-2 0,0-1 0,-1 0 0,1-1 0,-2-1 0,1-1 0,-26 5 0,1-4 0,0-2 0,-78-1 0,79-2 0,1 2 0,-1 2 0,-46 13 0,41-8 0,-94 9 0,116-19 0,0-1 0,0 0 0,-29-6 0,42 3 0,0 0 0,-1-1 0,2 0 0,-1-1 0,0-1 0,1 0 0,-20-13 0,18 10 0,0-1 0,0-1 0,1 0 0,0-1 0,1 0 0,0-1 0,1 0 0,1-1 0,0 0 0,1-1 0,0 0 0,1-1 0,1 1 0,1-1 0,0-1 0,1 1 0,1-1 0,0 0 0,1 0 0,1 0 0,0 0 0,2-27 0,0 26 0,1 1 0,1-1 0,0 1 0,1 0 0,10-31 0,-9 38 0,0 1 0,1-1 0,0 1 0,0 0 0,1 0 0,0 1 0,1 0 0,0 0 0,0 0 0,1 1 0,11-8 0,0-1 0,1 1 0,1 1 0,1 1 0,-1 1 0,46-17 0,1 4 0,-46 16 0,1 0 0,0 2 0,0 1 0,45-6 0,292 8 0,-186 7 0,-140-2 0,-1 2 0,1 1 0,-1 2 0,0 1 0,47 17 0,-72-21 0,1 2 0,-1-1 0,0 1 0,0 0 0,0 1 0,-1 0 0,0 0 0,0 1 0,-1-1 0,1 1 0,-1 1 0,-1-1 0,0 1 0,0 0 0,0 1 0,-1-1 0,0 1 0,4 15 0,0 2 0,-2-1 0,0 1 0,-2 1 0,-1-1 0,0 39 0,-5-25 67,-14 79 0,0 4-1566,14-93-5327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3:01:14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1330 765 24575,'-44'0'0,"13"-1"0,-1 1 0,0 1 0,0 2 0,1 1 0,-54 14 0,33-1 0,0-2 0,-1-2 0,-1-3 0,0-2 0,-93 2 0,130-11 0,1 1 0,0-2 0,-1 0 0,1-1 0,0-1 0,0 0 0,1-1 0,-18-8 0,4 2 0,-1 2 0,-51-9 0,48 12 0,-1-2 0,-46-18 0,71 23 0,0-1 0,1 0 0,-1-1 0,1 0 0,0 0 0,1-1 0,-1 0 0,1 0 0,0-1 0,1 0 0,0 0 0,0 0 0,-7-13 0,-4-9 0,7 14 0,2 1 0,0-2 0,0 1 0,-7-26 0,14 35 0,-1-1 0,1 0 0,1 0 0,-1 0 0,1 0 0,1 0 0,-1 1 0,1-1 0,0 0 0,1 0 0,-1 0 0,1 1 0,1-1 0,5-11 0,0 2 0,1 0 0,1 1 0,0 0 0,1 1 0,1 1 0,22-22 0,4 3 0,44-29 0,-5 5 0,-55 41 0,0 2 0,37-19 0,-17 11 0,-20 10 0,0 2 0,0 0 0,1 2 0,0 0 0,1 1 0,-1 2 0,31-3 0,170 6 0,-109 3 0,-81 2 0,1 0 0,-1 3 0,0 1 0,-1 1 0,0 1 0,32 16 0,-40-16 0,-9-3 0,0 0 0,-1 1 0,0 1 0,0 0 0,-1 2 0,-1-1 0,1 2 0,-2-1 0,0 2 0,0 0 0,-1 0 0,12 19 0,-5-3 0,-2 0 0,-1 1 0,-1 0 0,-2 1 0,12 45 0,-14-40 0,-2 0 0,6 59 0,-13-85 0,0 1 0,-1-1 0,0 1 0,-1-1 0,0 1 0,-1-1 0,0 1 0,0-1 0,-1 0 0,-1 0 0,0 0 0,0 0 0,-10 15 0,10-20 0,0-1 0,-1 0 0,0 1 0,0-2 0,0 1 0,0 0 0,0-1 0,-1 0 0,0 0 0,1-1 0,-1 0 0,0 0 0,0 0 0,0 0 0,-1-1 0,1 0 0,0-1 0,0 1 0,-1-1 0,1 0 0,0-1 0,-8-1 0,-7-1 0,0 0 0,0-2 0,0-1 0,1 0 0,-24-11 0,29 9-297,0-1 0,1 0-1,-20-17 1,32 25 121,-17-14-6650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3:01:21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24575,'187'202'0,"-144"-161"0,1-2 0,2-2 0,1-1 0,66 35 0,56 42 0,264 247 0,-382-314 0,177 139 0,-170-147 0,1-2 0,2-3 0,1-3 0,67 23 0,-103-42 0,55 18 0,1-4 0,1-3 0,1-4 0,1-4 0,134 6 0,303-19 0,-482-5 0,-1-2 0,0-1 0,74-24 0,109-56 0,-196 76 0,42-19 0,-2-3 0,0-3 0,-3-3 0,-1-2 0,80-70 0,-87 60 0,-3-2 0,-1-2 0,58-84 0,-87 111 0,0 0 0,2 1 0,39-33 0,-47 42 0,0-1 0,-1-1 0,0 0 0,-2-1 0,0 0 0,-2-1 0,10-27 0,-7 20 0,-7 13 0,-1-1 0,7-34 0,-10 39 0,0-1 0,1 0 0,0 1 0,1 0 0,0 0 0,13-23 0,-10 25-273,-1-1 0,-1-1 0,0 1 0,8-24 0,-7 11-6553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3:01:36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3558 7021 24575,'-2285'-1'0,"2240"4"0,-67 11 0,-32 1 0,91-13 0,22 1 0,1-2 0,-1-1 0,0-2 0,0-1 0,0-1 0,-47-13 0,74 15 0,0 0 0,0 0 0,0 0 0,1-1 0,-1 0 0,0 1 0,1-1 0,0 0 0,0-1 0,0 1 0,0 0 0,1-1 0,-1 0 0,1 0 0,0 0 0,-3-6 0,-2-8 0,1 0 0,-6-31 0,3 15 0,-46-236 0,48 231 0,-18-76 0,15 72 0,1-1 0,-6-90 0,16 30 0,1 65 0,-1 0 0,-2 0 0,-2 0 0,-2 1 0,-13-56 0,8 56 0,1 0 0,2-1 0,-2-54 0,6-117 0,1-3 0,-2 174 0,-3-1 0,-13-47 0,10 49 0,1-1 0,-4-57 0,10-6 0,2 45 0,-2 1 0,-14-77 0,2 44 0,-4-109 0,7 47 0,-39-143 0,10 70 0,18 50 0,-36-192 0,42 284 0,4 1 0,-3-119 0,18-171 0,1 146 0,-22-321 0,4-127 0,18 426 0,-6 101 0,7-157 0,-4 298 0,0 1 0,1 0 0,-1-1 0,1 1 0,0 0 0,0 0 0,1 0 0,-1 0 0,1 0 0,0 0 0,0 0 0,0 0 0,1 1 0,-1-1 0,1 1 0,0 0 0,0 0 0,6-5 0,-4 5 0,1 0 0,0 0 0,1 0 0,-1 1 0,0 0 0,1 1 0,-1-1 0,1 1 0,-1 0 0,1 1 0,10-1 0,162-12 0,12-2 0,-108 14 0,434 4 0,-439 5 0,-1 4 0,-1 3 0,87 28 0,-36-9 0,-59-19 0,1-3 0,96 4 0,142-11 0,-277-5 0,173-17 0,-26 1 0,-125 11 0,0-1 0,64-17 0,-44 8 0,0 5 0,1 3 0,0 4 0,74 5 0,-38 0 0,-104-2 0,1 0 0,-1 1 0,0-1 0,1 1 0,-1 0 0,1 1 0,-1-1 0,0 1 0,0 0 0,0 0 0,0 1 0,0 0 0,6 4 0,-6-2 0,1 0 0,0 1 0,-1 0 0,0 0 0,-1 1 0,1-1 0,-1 1 0,6 13 0,-4-5 0,0 0 0,-1 1 0,-1-1 0,0 1 0,-1 0 0,1 32 0,-7 104 0,-1-58 0,4 1614 0,17-1439 0,0-19 0,-19 24 0,-1-97 0,31 290 0,-21-420 0,23 151 0,6 292 0,-38 1256 0,0-1708 0,-12 68 0,7-64 0,-2 50 0,8-57 0,0 20 0,-2-1 0,-11 57 0,8-71 0,2 1 0,3 68 0,-2 17 0,3-123-44,-1 0 0,1 0 0,-1 0 0,1 0 0,-1 0 0,0 0 0,0-1 0,0 1 0,-1 0 0,1-1 0,-1 1 0,1-1 0,-1 1 0,0-1 0,0 0 0,0 1 0,0-1 0,0 0-1,0-1 1,-1 1 0,1 0 0,-1-1 0,1 1 0,-1-1 0,0 0 0,0 1 0,1-1 0,-1-1 0,0 1 0,-5 0 0,-16 3-6782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5:23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24575,'1388'0'0,"-1341"-3"0,0-1 0,0-3 0,53-14 0,-11 2 0,-19 10 0,0 3 0,0 4 0,80 6 0,-9-1 0,-39-4 0,-41-2 0,-1 4 0,0 1 0,0 4 0,67 14 0,-54-6 0,0-3 0,121 3 0,-136-11 0,10 4 0,123 30 0,-100-18 0,-22-4 0,4 1 0,0-3 0,121 6 0,37-22 0,137 5 0,-262 15 0,-44-6 0,-33-5 0,54 19 0,-57-16 0,0-1 0,45 7 0,24-8 0,144-8 0,-84-2 0,97 3-1365,-225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5:26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24575,'1309'0'0,"-1040"21"0,-175-10 0,124 13 0,177 16 0,-22 9 0,-24-2 0,-112-18 0,-136-13 0,122 2 0,50-4 0,12 1 0,-219-16 0,0-2 0,89-16 0,-73 8 0,0 4 0,1 4 0,131 11 0,-145-5 0,-1-3 0,1-2 0,103-18 0,-19-8 0,1 7 0,217-3 0,865 26 0,-1200-2 40,0 2 0,45 8 0,-65-7-226,-1 0 1,0 2-1,0 0 0,-1 0 1,0 2-1,0-1 1,24 16-1,-21-9-6640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5:33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24575,'99'5'0,"157"27"0,-97-8 0,566 64 0,-602-77 0,217-9 0,-160-5 0,70 5 0,263-5 0,-329-11 0,25-2 0,-103 7 0,0-4 0,118-30 0,-202 39 0,47-7 0,0 3 0,87 1 0,-43 3 0,29-10 0,24-2 0,-139 14 0,1-1 0,-1-2 0,0 0 0,0-2 0,30-12 0,-32 10 0,0 4-49,0 0 1,1 2-1,-1 0 0,0 2 0,45 3 1,-28-1-1025,-14 0-5753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6:12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1176 2098 24575,'-52'2'0,"-88"14"0,105-10 0,-53 2 0,-1-3 0,-92-8 0,35 0 0,103 3 0,-1-2 0,1-1 0,-81-17 0,119 18 0,-1 0 0,1 0 0,0 0 0,0 0 0,0-1 0,0 0 0,1 0 0,-1 0 0,1-1 0,0 1 0,0-1 0,0 0 0,0 0 0,1-1 0,-1 1 0,1-1 0,0 1 0,1-1 0,-1 0 0,1 0 0,0 0 0,0-1 0,0 1 0,1 0 0,-1-8 0,-2-14 0,2 1 0,0-1 0,2 0 0,4-29 0,-1 2 0,-3 27 0,2-19 0,-2 0 0,-2 0 0,-16-88 0,3 76 0,4-1 0,2 0 0,-3-103 0,14 84 0,0 19 0,-3-1 0,-12-98 0,1 67 0,5-1 0,5-137 0,4 120 0,-3 102 0,1 0 0,0 1 0,1-1 0,0 0 0,0 0 0,0 0 0,1 1 0,0-1 0,3-6 0,-3 10 0,0 0 0,0 1 0,0-1 0,0 1 0,1 0 0,-1-1 0,1 1 0,-1 0 0,1 0 0,0 1 0,0-1 0,0 0 0,0 1 0,0 0 0,0 0 0,0 0 0,0 0 0,1 0 0,-1 0 0,6 1 0,235-24 0,86 21 0,-40 3 0,-253-4 0,1-2 0,56-16 0,-56 12 0,1 2 0,51-5 0,198 13 0,24-1 0,-270-5 0,77-19 0,-84 15 0,0 2 0,1 2 0,51-3 0,806 8 0,-401 3 0,-481-2 0,-1 1 0,1 0 0,-1 0 0,1 1 0,-1 0 0,1 1 0,-1 0 0,0 0 0,0 1 0,-1 1 0,1 0 0,-1 0 0,13 10 0,-15-10 0,-1 1 0,0 1 0,0-1 0,0 1 0,-1 0 0,0 0 0,0 1 0,-1 0 0,0-1 0,0 1 0,-1 1 0,0-1 0,0 0 0,-1 1 0,0 0 0,1 14 0,1 65 0,-6 92 0,-1-42 0,3 1107 0,0-1237 0,0 0 0,-1 0 0,0 0 0,0 0 0,-1 0 0,0 0 0,0 0 0,-1-1 0,0 1 0,0-1 0,-1 0 0,0 0 0,0 0 0,0 0 0,-1-1 0,0 1 0,-1-1 0,1 0 0,-1-1 0,0 0 0,-1 0 0,1 0 0,-1-1 0,0 1 0,0-2 0,0 1 0,-1-1 0,1 0 0,-1-1 0,0 1 0,1-1 0,-1-1 0,0 0 0,0 0 0,-12 0 0,-414-1 0,188-3 0,94 0 0,-162 7 0,271 2 0,-74 19 0,81-15 0,0-2 0,0-2 0,-50 3 0,15-9 0,0-3 0,-88-15 0,63 7 0,0 5 0,-136 7 0,74 2 0,0-3-1365,130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1:38:10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24575,'2132'0'-1365,"-2106"0"-5461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6:18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4761 923 24575,'-99'43'0,"-163"46"0,149-54 0,80-26 0,-1-1 0,-39 3 0,-26 5 0,49-8 0,0-3 0,-1-2 0,-90-5 0,35-1 0,-629 3 0,680-3 0,0-2 0,-83-19 0,81 12 0,-1 2 0,-68-1 0,-221 14 0,-153-5 0,365-13 0,-23-1 0,-306 17 0,432 1 0,0 1 0,1 2 0,-57 16 0,54-12 0,-1-1 0,-62 6 0,67-12 0,-4 0 0,1-1 0,-42-5 0,66 3 0,0 0 0,0-1 0,0 0 0,0-1 0,0 0 0,1 0 0,-1-1 0,1 0 0,0 0 0,0-1 0,0 0 0,-13-12 0,2-2 0,0-1 0,1 0 0,2-2 0,0 0 0,-25-45 0,33 51 0,0-1 0,1 0 0,1 0 0,0 0 0,-4-25 0,9 34 0,0-1 0,1 0 0,0 0 0,0 1 0,1-1 0,0 0 0,1 1 0,0-1 0,0 1 0,1-1 0,0 1 0,0 0 0,6-10 0,23-49 0,-27 53 0,1 0 0,0 1 0,1-1 0,1 1 0,0 1 0,1-1 0,0 1 0,19-19 0,-2 12 0,0 0 0,2 2 0,30-15 0,29-18 0,-73 43 0,-1 0 0,1 1 0,0 1 0,1 0 0,-1 1 0,22-4 0,-20 6 0,-1-2 0,0 0 0,-1-1 0,1 0 0,-1-1 0,17-9 0,-16 6 0,1 1 0,0 1 0,0 0 0,0 1 0,32-7 0,91-8 0,-61 10 0,-37 5 0,182-20 0,-60 9 0,14 0 0,839 16 0,-484 3 0,-437-6 0,133-24 0,-131 13 0,120-3 0,565 20 0,-761-2 0,0 0 0,0 2 0,0 1 0,0 0 0,0 2 0,-1 0 0,0 2 0,0 0 0,0 1 0,-1 1 0,21 12 0,-35-18 0,0 0 0,-1 0 0,1 1 0,-1-1 0,1 1 0,-1 0 0,0 0 0,-1 0 0,1 1 0,-1-1 0,0 1 0,0 0 0,0 0 0,-1 0 0,1 0 0,-1 0 0,0 1 0,-1-1 0,0 1 0,1-1 0,-2 1 0,1-1 0,-1 11 0,-1 107 0,0 10 0,3-122 0,0-1 0,1 0 0,0 0 0,0 0 0,1 0 0,9 16 0,-7-15 0,0 0 0,-2 1 0,1 0 0,3 18 0,-3 10 0,-1 1 0,-3 1 0,-1-1 0,-6 44 0,4-74 14,0 0-1,0 0 0,-1 0 0,0 0 1,-1-1-1,-1 0 0,1 1 1,-12 15-1,12-19-119,0-1 0,-1 0 0,0 0 0,0-1 0,-1 1 0,1-1-1,-1 0 1,0-1 0,-1 1 0,1-1 0,-1-1 0,1 1 0,-12 3 0,-5-1-6720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6:24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1689 544 24575,'-7'1'0,"-1"0"0,1 1 0,1 0 0,-1 0 0,0 0 0,0 1 0,-10 6 0,-4 2 0,-263 86 0,249-86 0,-58 22 0,59-19 0,-1-2 0,-48 10 0,17-9 0,-1-4 0,-104 2 0,14-9 0,-127-6 0,273 3 0,0 0 0,0-1 0,0-1 0,1 0 0,-1 0 0,1-1 0,0 0 0,0-1 0,0 0 0,1-1 0,0 0 0,0 0 0,0-1 0,1 0 0,0 0 0,0-1 0,0 0 0,2-1 0,-1 0 0,-10-17 0,-7-11 0,16 28 0,1-1 0,1 0 0,0 0 0,0 0 0,1-1 0,0 0 0,1 0 0,0 0 0,1-1 0,0 1 0,-2-23 0,3 5 0,1 1 0,1-1 0,5-38 0,-3 58 0,0 0 0,0 0 0,0 1 0,1 0 0,1-1 0,-1 1 0,2 0 0,-1 1 0,1-1 0,0 1 0,0 0 0,1 0 0,0 0 0,0 1 0,9-7 0,0 0 0,1 2 0,1 0 0,-1 0 0,2 2 0,-1 0 0,1 1 0,1 1 0,-1 1 0,31-7 0,64-10 0,1 5 0,200-6 0,-251 24 0,1-2 0,1 3 0,-1 3 0,108 20 0,-113-11 0,2-3 0,93 4 0,122-14 0,51 2 0,-228 15 0,-25-3 0,-7-5 0,14 3 0,100 1 0,423-41 0,-562 21 0,0-3 0,60-22 0,-67 20 0,0 1 0,1 2 0,0 1 0,39-3 0,147 6 0,-119 5 0,121-15 0,-154 7 0,1 2 0,-1 3 0,82 8 0,-141-3 0,0-1 0,-1 2 0,1-1 0,-1 1 0,1 1 0,-1 0 0,0 1 0,-1-1 0,1 2 0,-1 0 0,10 7 0,-5-2 0,0 2 0,-1 0 0,-1 1 0,0 0 0,18 26 0,-7-7 0,3-2 0,30 31 0,22 25 0,-74-80 0,1-1 0,-1 1 0,-1 0 0,1 0 0,-1 1 0,0-1 0,-1 0 0,0 1 0,0 0 0,0 0 0,-1-1 0,-1 1 0,1 15 0,-1-19 0,0-1 0,-1 1 0,1-1 0,-1 1 0,0 0 0,0-1 0,0 1 0,0-1 0,-1 0 0,1 0 0,-1 1 0,0-1 0,0 0 0,0 0 0,0 0 0,0-1 0,-1 1 0,1 0 0,-1-1 0,0 0 0,0 1 0,0-1 0,0-1 0,0 1 0,0 0 0,0-1 0,-1 1 0,1-1 0,-1 0 0,1 0 0,-5 0 0,-30 3 0,1-1 0,-53-5 0,-44 3 0,-56 23 0,114-12 0,1-4 0,-1-2 0,-1-4 0,-80-8 0,17-9 0,0 6 0,-204 12 0,296 3 0,-78 19 0,77-14 0,-68 8 0,-32-4 0,-138 6 0,-287-23 0,556 2 0,0-2 0,0 0 0,-1-2 0,2 0 0,-28-9 0,-84-41 0,82 33 0,-24-18 0,54 28 0,-1 1 0,0 1 0,-23-9 0,15 9-104,9 3-212,0 0 1,-1 1 0,-27-4 0,20 7-6511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6:31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 24575,'0'1875'0,"-5"-1832"0,5-42 0,-1 0 0,1-1 0,0 1 0,0 0 0,-1 0 0,1-1 0,-1 1 0,1 0 0,-1-1 0,1 1 0,-1-1 0,1 1 0,-1 0 0,1-1 0,-1 1 0,0-1 0,1 1 0,-1-1 0,0 0 0,0 1 0,1-1 0,-1 0 0,0 0 0,0 1 0,1-1 0,-1 0 0,0 0 0,0 0 0,0 0 0,1 0 0,-1 0 0,0 0 0,0 0 0,0 0 0,1 0 0,-1-1 0,0 1 0,0 0 0,0 0 0,1-1 0,-1 1 0,0 0 0,1-1 0,-1 1 0,0-1 0,1 1 0,-1-1 0,1 1 0,-2-2 0,-8-6 0,0-1 0,0 0 0,1-1 0,0 0 0,1-1 0,0 1 0,-12-24 0,11 20 0,0 0 0,-1 0 0,0 1 0,-14-14 0,9 18 0,9 16 0,13 25 0,3-13 0,0 0 0,1 0 0,1-1 0,24 26 0,-30-36 0,0-2 0,1 1 0,0-1 0,0 0 0,0 0 0,1-1 0,0 0 0,0 0 0,0-1 0,0 0 0,1-1 0,0 1 0,11 1 0,-16-4 0,0-2 0,-1 1 0,1 0 0,0-1 0,-1 1 0,1-1 0,-1 0 0,1 0 0,-1-1 0,0 1 0,1-1 0,-1 0 0,0 1 0,0-1 0,0-1 0,0 1 0,0 0 0,-1-1 0,1 1 0,3-6 0,8-9 0,-1 0 0,15-27 0,-8 11 0,-13 23-87,1-2-41,0 0 0,1 0 0,0 0 1,1 1-1,0 0 0,1 1 0,0 0 1,1 1-1,15-9 0,-8 10-6698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6:3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1392 3417 24575,'4'-51'0,"1"-1"0,3 1 0,24-88 0,-15 74 0,11-87 0,-22 56 0,-8-109 0,-1 62 0,3-1053 0,-2 1156 0,-12-70 0,7 69 0,-2-65 0,11-31 0,-4-91 0,1 212 0,0 0 0,-2 0 0,0 0 0,-9-29 0,11 41 0,-1 0 0,0 0 0,1 1 0,-1-1 0,0 1 0,-1-1 0,1 1 0,-1 0 0,1-1 0,-1 1 0,0 1 0,0-1 0,0 0 0,-1 1 0,1-1 0,-1 1 0,1 0 0,-1 0 0,0 1 0,0-1 0,1 1 0,-1 0 0,-7-2 0,-48-1 0,0 2 0,-61 7 0,1-1 0,-352-4 0,439 1 0,1 2 0,-37 9 0,34-6 0,-53 4 0,61-8 0,-52 11 0,56-8 0,0-1 0,0-1 0,-30 0 0,50-3 0,0 0 0,-1 0 0,1 0 0,0 0 0,0-1 0,-1 1 0,1-1 0,0 1 0,0-1 0,0 0 0,0 0 0,-1 0 0,1 0 0,1 0 0,-1 0 0,0-1 0,0 1 0,0 0 0,1-1 0,-1 0 0,0 1 0,1-1 0,0 0 0,-1 0 0,1 0 0,0 0 0,0 0 0,0 0 0,0 0 0,1 0 0,-1 0 0,0-1 0,1 1 0,0 0 0,-1 0 0,1-1 0,0 1 0,0 0 0,0 0 0,0-1 0,1 1 0,-1 0 0,2-3 0,1-12 0,1 0 0,1 1 0,1-1 0,11-22 0,-14 34 0,20-46 0,58-134 0,-78 177 0,1 0 0,0 0 0,1 1 0,9-13 0,-12 18 0,-1 0 0,1-1 0,0 1 0,0 0 0,0 1 0,0-1 0,0 0 0,0 1 0,0-1 0,0 1 0,1-1 0,-1 1 0,1 0 0,-1 0 0,1 0 0,-1 1 0,1-1 0,-1 0 0,5 1 0,-6 0 0,1 1 0,-1 0 0,1 0 0,-1 0 0,1 0 0,-1 0 0,1 0 0,-1 0 0,0 0 0,0 0 0,1 1 0,-1-1 0,0 0 0,0 1 0,0-1 0,-1 1 0,1-1 0,0 1 0,0 0 0,-1-1 0,1 1 0,-1 0 0,0-1 0,1 1 0,-1 0 0,0 3 0,3 54 0,-3-50 0,-1 5 0,-1 0 0,0 0 0,-1 0 0,-1 0 0,0 0 0,-1-1 0,-1 0 0,0 0 0,0 0 0,-1 0 0,-1-1 0,0-1 0,-1 1 0,0-1 0,-1-1 0,0 0 0,0 0 0,-23 15 0,31-24 0,-1 1 0,1-1 0,0 0 0,0 1 0,0 0 0,0-1 0,0 1 0,0 0 0,0 0 0,0 0 0,1 0 0,-1 1 0,1-1 0,-1 0 0,1 1 0,0-1 0,0 1 0,0-1 0,0 1 0,1-1 0,-1 1 0,1 0 0,-1-1 0,1 1 0,0 0 0,0 0 0,0-1 0,1 4 0,1 1 0,1-1 0,-1 1 0,1-1 0,1 1 0,-1-1 0,1 0 0,0 0 0,1-1 0,6 8 0,6 6 0,-1-3 0,0 2 0,-1 0 0,-1 0 0,0 2 0,-2-1 0,0 2 0,-1 0 0,12 33 0,-20-42 0,2-1 0,-1 1 0,2-1 0,-1 0 0,2 0 0,13 17 0,2 14-1365,-16-21-5461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6:39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3433 1927 24575,'-430'34'0,"426"-33"0,-186 26 0,-62 6 0,-114 28 0,-24 2 0,168-29 0,156-21 0,0-3 0,-93 3 0,-211-24 0,270 2 0,-167-37 0,206 32 0,-84-23 0,129 32 0,0-1 0,1-1 0,0 0 0,0-1 0,0-1 0,-21-17 0,-10-9 0,34 27 0,0-1 0,1 0 0,0-1 0,1 0 0,-12-14 0,11 8 0,0 0 0,1-1 0,1 0 0,1 0 0,0-1 0,1 0 0,1 0 0,1-1 0,-5-30 0,6 12 0,1-1 0,2 0 0,9-73 0,-1 59 0,2 2 0,3-1 0,35-96 0,83-135 0,-109 247 0,1 2 0,1 0 0,2 2 0,35-36 0,-3 4 0,-20 22 0,2 2 0,2 2 0,59-41 0,147-84 0,-161 109 0,-15 11 0,1 4 0,1 4 0,3 2 0,0 4 0,120-28 0,-170 51 0,0 1 0,-1 2 0,1 0 0,0 2 0,0 1 0,0 1 0,0 1 0,45 12 0,15 10 0,102 44 0,8 3 0,193 21 0,-327-81 0,39 11 0,-1 3 0,137 57 0,-210-70 0,0 1 0,-1 2 0,0 0 0,37 32 0,84 90 0,-56-50 0,-38-40 0,-1-2 0,-2 1 0,63 79 0,-80-82 0,-3 2 0,35 70 0,-53-91 0,-2-1 0,-1 1 0,-1 0 0,-1 1 0,-1 0 0,-1 0 0,1 29 0,-5-32 0,-1-1 0,-1 0 0,-1 0 0,0 0 0,-2 0 0,-1-1 0,-13 40 0,11-46 0,0 0 0,-1-1 0,0 1 0,-1-2 0,-1 1 0,0-1 0,-1-1 0,0 0 0,-1 0 0,0-1 0,-19 12 0,-38 28 0,-120 77 0,179-123 0,-1 1 0,0-2 0,-1 0 0,1 0 0,-1-1 0,0 0 0,0-1 0,-15 1 0,-15-2 0,-44-3 0,23-1 0,38 1 0,-1-1 0,-34-8 0,34 5 0,-1 1 0,-30-1 0,35 6-455,1 0 0,-36 6 0,23 1-6371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7:09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2226 704 24575,'-16'15'0,"-1"-1"0,-1-1 0,0-1 0,0-1 0,-2 0 0,-23 9 0,-55 33 0,75-40 0,0 0 0,-2-2 0,1 0 0,-1-2 0,-45 11 0,57-17 0,-17 7 0,-42 20 0,54-22 0,-1 1 0,0-2 0,0 0 0,-1-2 0,0 0 0,-24 2 0,-70-2 0,55-3 0,-80 12 0,53-4 0,0-4 0,-134-8 0,72-1 0,63 5 0,-78-2 0,142-1 0,-1-2 0,1 0 0,-1-1 0,1-1 0,-26-11 0,29 7 0,0-2 0,0-1 0,1 0 0,0-1 0,-26-26 0,16 14 0,17 15 0,1 1 0,0-1 0,1-1 0,0 0 0,0 0 0,1-1 0,1 0 0,0 0 0,0 0 0,1-1 0,1 0 0,0 0 0,1 0 0,0 0 0,-1-24 0,3 0 0,1 1 0,2 0 0,1-1 0,14-58 0,-14 83 0,-2 3 0,0 1 0,1-1 0,1 1 0,-1-1 0,1 1 0,0 0 0,1 0 0,0 1 0,0-1 0,11-13 0,8-3 0,1 0 0,1 1 0,2 2 0,0 1 0,1 1 0,52-27 0,193-71 0,-246 107 0,1 2 0,0 2 0,1 0 0,-1 2 0,32-1 0,149 6 0,-93 3 0,-2-6 0,104 5 0,-106 12 0,-68-7 0,54 1 0,-83-8 0,0 1 0,0 1 0,0 0 0,0 1 0,-1 1 0,27 11 0,83 51 0,-94-49 0,-8-6 0,-1 1 0,26 21 0,-39-26 0,0-1 0,-1 1 0,0 0 0,0 1 0,-1-1 0,0 1 0,9 20 0,22 40 0,-27-54 0,-1 1 0,-1 1 0,0 0 0,-2 0 0,1 0 0,-2 0 0,0 1 0,2 21 0,-4 25-1365,-3-36-5461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7:55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24575,'57'3'0,"0"2"0,58 14 0,20 2 0,596-2 0,-460-22 0,454 3-1365,-690 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8:03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24575,'67'-1'0,"-1"3"0,1 2 0,-1 4 0,80 20 0,-90-17 0,0-3 0,1-2 0,0-3 0,101-6 0,-30 0 0,759 3-1365,-859 0-5461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8:14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24575,'619'-19'0,"-42"6"0,-440 14 0,-112 0 0,0 2 0,41 9 0,-40-6 0,1-2 0,28 2 0,38-6-1365,-65 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8:1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24575,'48'3'0,"62"10"0,32 2 0,683-12 0,-422-5 0,-152 2-1365,-224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1:38:16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0 322 24575,'85'-2'0,"-1"-5"0,160-33 0,-123 19 0,132-7 0,-213 23 0,-1-2 0,0-2 0,45-16 0,-48 13 0,-1 2 0,2 1 0,-1 2 0,43-3 0,-31 9 0,-18 1 0,-1-1 0,0-1 0,1-2 0,-1 0 0,48-16 0,-11-5 0,-29 11 0,0 0 0,0 3 0,73-13 0,19 15 18,168 9 0,-109 3-1419,-162-3-5425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8:18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24575,'114'0'0,"-1"6"0,138 24 0,-162-16 0,137 3 0,91-19 0,-109-1 0,-89 1 0,130 5 0,-164 12 0,-59-9 0,46 4 0,-46-9-61,42 5-1243,-47 1-5522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8:20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8:21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24575,'468'19'0,"-344"-5"0,451 63 0,-522-68-227,-1 3-1,0 1 1,-1 4-1,-1 1 1,73 37-1,-106-45-6598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8:23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24575,'186'-15'0,"-42"2"0,362 8 0,-291 7 0,-172 0 0,68 12 0,-65-7 0,50 1 0,354-8-1365,-414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8:25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24575,'1442'0'0,"-1417"0"0,0-1 0,0-2 0,0 0 0,-1-2 0,1 0 0,37-15 0,-27 7 0,1 2 0,0 1 0,1 2 0,0 1 0,0 2 0,61 0 0,125 7-1365,-196-2-5461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8:28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24575,'112'4'0,"0"5"0,197 41 0,-227-36 0,157 7 0,86-22 0,-126-1 0,-85 1 0,123-17 0,-94 4 0,32-5 0,-94 10-51,0 4 0,94 6 1,-79 0-1163,-69-1-5613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8:45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24575,'518'19'0,"257"-4"0,-491-18 0,-256 3 0,99-1 0,-1 5 0,172 28 0,-191-18 0,0-4 0,186-7 0,-5 0 0,-27 27-1365,-233-28-5461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8:55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24575,'37'2'0,"0"2"0,0 2 0,42 12 0,-24-6 0,78 17 0,2-6 0,1-6 0,179 1 0,951-23 18,-733 7-1401,-506-2-5443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8:58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24575,'1543'0'0,"-1493"-2"0,69-13 0,-68 8 0,64-2 0,136 10-1365,-224-1-5461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9:00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24575,'57'4'0,"0"2"0,-1 3 0,1 2 0,61 20 0,88 18 0,-174-44 0,0-1 0,1-2 0,-1-1 0,53-5 0,121-15 0,39-4 0,-165 16 0,129 5 0,33-2 0,-167-14-1365,-53 12-5461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1:38:20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24575,'2033'0'-1365,"-2004"0"-5461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9:09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24575,'673'0'0,"-654"2"0,0 0 0,0 1 0,-1 1 0,1 1 0,-1 1 0,0 0 0,22 12 0,-18-8 0,1-1 0,0-1 0,41 8 0,20-1 0,-31-5 0,71 4 0,-63-8-1365,-40 1-5461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9:10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9:13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24575,'68'-4'0,"0"-3"0,76-17 0,-48 7 0,65-13 0,-84 14 0,1 3 0,0 3 0,80 1 0,471 12-1365,-602-3-5461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9:14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24575,'144'-2'0,"155"5"0,-153 12 0,50 2 0,962-18 0,-1096 7-1365,-36 0-5461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9:17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24575,'1650'0'0,"-1584"6"-1365,-39 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9:19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24575,'300'8'0,"-226"-1"0,-2 3 0,79 20 0,-81-15 0,0-4 0,122 4 0,-153-13 0,103 12 0,31 1 0,46 6 0,-138-11 0,12 4 0,-48-6 0,78 2 0,10-12 0,114 4 0,-220 3-1365,-7 2-5461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9:38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0 299 24575,'180'1'0,"18"2"0,273-32 0,133-36 0,-445 58 0,-91 7 0,0-4 0,0-3 0,76-17 0,8-2 0,-109 21 0,0-2 0,55-16 0,207-71-1365,-265 83-5461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9:40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24575,'474'17'0,"-14"0"0,-441-17 0,119 1 0,242-28 0,6-15 0,-227 29 0,103-5 0,-208 18-1365,-6 1-5461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9:42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24575,'1075'0'0,"-974"3"0,198 30 0,-257-24-1365,-6-2-5461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09:58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24575,'1080'0'-1365,"-1053"0"-5461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1:38:29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2512 2041 24575,'-45'2'0,"1"2"0,0 2 0,0 2 0,0 1 0,1 3 0,-43 17 0,-66 13 0,132-38 0,-56 11 0,-138 10 0,-321-20 0,292-7 0,221 0 0,0-1 0,0-1 0,0-1 0,1 0 0,-1-2 0,2 0 0,-1-2 0,-24-13 0,19 9 0,-1 1 0,0 2 0,-56-14 0,68 21 0,0 0 0,1 0 0,-1-2 0,1 0 0,0 0 0,0-1 0,1-1 0,0 0 0,0-1 0,1-1 0,0 0 0,0 0 0,-15-16 0,0-4 0,-16-13 0,2-3 0,2-1 0,2-1 0,-48-83 0,73 104 0,1 0 0,2 0 0,0-1 0,2 0 0,1-1 0,-4-50 0,8-173 0,4 137 0,-1 96 0,1 0 0,1 0 0,0 0 0,1 1 0,1-1 0,0 1 0,2 0 0,0 1 0,1-1 0,0 1 0,1 1 0,17-21 0,13-13 0,3 1 0,58-51 0,-41 42 0,-18 17 0,139-131 0,-141 138 0,1 2 0,85-49 0,-27 17 0,-80 49 0,1 0 0,1 2 0,0 0 0,1 1 0,0 2 0,0 0 0,34-9 0,10 8 0,1 4 0,-1 3 0,99 6 0,-39 1 0,332 29 0,-411-28 0,77 13 0,-1 6 0,151 50 0,-216-52 0,0 2 0,-2 3 0,0 2 0,85 62 0,15 8 0,49 43 0,-51-32 0,-103-74 0,51 48 0,-13-10 0,-60-52 0,-1 0 0,-1 2 0,-2 0 0,26 33 0,-44-49 0,0 1 0,0 0 0,0 1 0,-1 0 0,-1 0 0,1 0 0,-2 0 0,1 0 0,-2 1 0,1 0 0,-1-1 0,-1 1 0,0 0 0,0 0 0,-1 0 0,-1 0 0,-2 16 0,-5 14 0,-2 0 0,-1 0 0,-23 52 0,25-73 0,-1-1 0,0 0 0,-2-1 0,0 0 0,-1 0 0,-1-2 0,-1 1 0,-23 19 0,-24 14 0,-38 35 0,81-70 0,0-2 0,0 1 0,-1-2 0,-1-1 0,-24 10 0,1 0 0,-11 4 0,-61 18 0,33-13 0,24-9 0,-2-3 0,0-3 0,-1-2 0,-71 4 0,102-14-1365,4-2-5461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0:00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24575,'1308'0'-1365,"-1274"0"-5461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0:02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24575,'1017'0'-1365,"-990"0"-5461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0:05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24575,'43'2'0,"1"3"0,62 14 0,-18-2 0,270 36 0,572 12 0,-318-14 0,-545-42 0,1-3 0,0-3 0,129-10 0,135-39 0,-182 23 0,-20 3 0,149-19 0,-195 32 0,353-19 0,-187 10 0,-20 0 0,54 1 0,18-1 0,-205 15 0,342 15 0,-101 26 0,-244-29 0,52 10 0,-60-5-1365,-60-7-5461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0:16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 24575,'1451'-19'0,"-161"6"0,-1228 14 0,17-6 0,-1-2 0,138-32 0,6-1 0,-180 35 0,1 2 0,-1 1 0,57 7 0,-69 0-1365,-4 2-5461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0:50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24575,'129'-1'0,"0"7"0,0 4 0,135 31 0,91 14 0,-138-26 0,-38-3 0,194 37 0,-319-53 0,1-1 0,-1-4 0,108-2 0,-71-9 0,141-27 0,66-7 0,28-5 0,67-32 0,-332 66 0,1 2 0,66 0 0,-57 6 0,76-15 0,-63 3 0,1 3 0,160 0 0,-215 13-1365,-4-1-5461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0:59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11460 130 24575,'-137'1'0,"-499"-21"0,67-44 0,404 51 0,-211 11 0,167 5 0,-132-22 0,165 5 0,-213 12 0,181 5 0,173-1 0,-67 12 0,62-7 0,-41 2 0,-331-7 0,213-4 0,179 4 0,0 0 0,0 2 0,0 0 0,0 1 0,-32 13 0,-44 11 0,21-15 0,-76 5 0,-64 11 0,142-16 0,-128 6 0,199-20 0,-179 8 0,152-4 0,0 1 0,0 1 0,0 1 0,-32 14 0,9-3 0,-2-2 0,-88 14 0,54-20 0,0-4 0,-138-9 0,72 0 0,139 3 0,-264 4 0,209 1 0,-135 27 0,168-25 0,-2-1 0,1-2 0,-66-1 0,-111-20 0,165 12 0,-448-6 0,296 14 0,149-1 0,-66 13 0,-45 1 0,47-14 0,16-3 0,-1 5 0,-141 24 0,161-13 0,40-9 0,0 2 0,-58 20 0,69-18 0,-1-2 0,0 0 0,0-3 0,-55 4 0,-136-9 0,114-3 0,5 2 0,-117-18 0,-39 5 0,26 3 0,148 0 0,-111-29 0,93 16 0,-113-11 0,170 32 37,-54 2 0,66 2-397,-1-1 0,1-2 1,-56-10-1,64 5-6466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1:04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1 24575,'0'2'0,"-1"1"0,0-1 0,0 0 0,0 1 0,0-1 0,-1 0 0,1 0 0,0 0 0,-1 0 0,0 0 0,1 0 0,-3 2 0,-9 12 0,-13 33 0,2 0 0,3 2 0,-24 82 0,0 1 0,-4-11 0,15-44 0,5 1 0,2 2 0,-15 85 0,19-59-1365,15-85-5461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1:06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1 24575,'-1'13'0,"-2"1"0,1-1 0,-2 0 0,0 0 0,0 0 0,-1-1 0,-9 16 0,1 1 0,-143 283 0,37-81 0,49-108 0,7-13 0,20-38-1365,28-50-5461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1:07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0 24575,'-2'19'0,"-1"-1"0,-2 0 0,0 0 0,0 0 0,-2-1 0,0 1 0,-12 18 0,11-18 0,-24 43 0,-44 61 0,47-77 0,-144 200 0,129-180 0,26-41 0,1 2 0,2 0 0,-18 38 0,22-39-1365,0-5-5461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1:1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24575,'1'6'0,"1"1"0,0-1 0,0 0 0,1 0 0,0 0 0,0 0 0,0-1 0,1 1 0,7 7 0,4 11 0,-2 3 0,-1-1 0,-2 2 0,-1 0 0,7 38 0,11 32 0,-12-49 0,-1 0 0,-3 1 0,7 77 0,8 27 0,-18-122 0,-1 0 0,-2 1 0,-2 0 0,0 0 0,-2 0 0,-5 42 0,-12 101 0,9-80 0,4-81 17,0-1 0,-1 0-1,0 0 1,-1 0 0,0-1 0,-1 1-1,-11 15 1,9-14-317,0 1 0,1 0 1,0 0-1,-4 19 0,7-12-6526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1:38:32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3648 2038 24575,'0'1'0,"-1"1"0,0-1 0,0 0 0,0 0 0,0 0 0,0 0 0,0 0 0,0 0 0,0 0 0,-1 0 0,1 0 0,0 0 0,0-1 0,-1 1 0,1 0 0,-1-1 0,1 1 0,0-1 0,-1 0 0,1 0 0,-1 1 0,-2-1 0,-3 2 0,-157 60 0,-7 3 0,45-22 0,69-21 0,-71 16 0,-49-2 0,0-8 0,-286 8 0,412-35 0,-1-2 0,-1 3 0,0 1 0,1 4 0,-61 14 0,70-11 0,0-1 0,-1-2 0,-54 1 0,-135-9 0,94-2 0,70 3 0,-13 1 0,0-3 0,-102-17 0,123 9 0,28 6 0,-1-2 0,1-2 0,0 0 0,-48-21 0,60 19 0,-150-78 0,147 74 0,1-1 0,1-1 0,0-1 0,-36-38 0,42 37 0,0-1 0,2 0 0,0-1 0,1-1 0,1 0 0,1-1 0,-15-43 0,21 49 0,1-1 0,1 1 0,0-1 0,1 0 0,1 0 0,1 0 0,0 0 0,1 0 0,1 1 0,0-1 0,2 0 0,5-16 0,4-5 0,2 1 0,1 0 0,2 1 0,33-49 0,106-123 0,111-147 0,-233 316 0,1 1 0,2 2 0,1 1 0,2 3 0,51-32 0,-30 24 0,1 2 0,3 3 0,0 4 0,77-26 0,185-65 0,-159 56 0,-53 18 0,97-31 0,-93 51 0,152-16 0,14-1 0,-215 31 0,0 3 0,97-2 0,-133 12 0,0 2 0,0 2 0,0 1 0,0 2 0,0 1 0,60 21 0,31 23 0,-3 6 0,-2 5 0,-3 5 0,-3 5 0,-4 5 0,135 120 0,-210-162 0,0 1 0,-3 1 0,-1 2 0,-1 1 0,38 68 0,-51-74 0,-2 1 0,-1 0 0,-2 1 0,-1 0 0,-2 1 0,-2 1 0,7 69 0,-10-33 0,-6 96 0,-2-132 0,-2 0 0,-1 0 0,-2 0 0,-17 47 0,18-67 0,-1-1 0,-1 0 0,0-1 0,-2 1 0,-21 25 0,2-8 0,-43 38 0,39-44 0,-1-1 0,-1-2 0,-1-1 0,-69 31 0,-172 57 0,172-72 0,67-27-80,22-7-177,0 0 0,1 1 0,-1 0 0,-27 18 0,24-9-6569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1:20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24575,'2'8'0,"-1"1"0,2-1 0,-1 0 0,1 1 0,1-1 0,-1 0 0,1-1 0,7 10 0,6 17 0,124 353 0,-133-360 0,6 12 0,-2 0 0,-2 1 0,-2 1 0,-2 0 0,3 60 0,-9 2 0,-5 108 0,4-194 0,-2 0 0,0 0 0,0 0 0,-2 0 0,0 0 0,-1-1 0,-1 0 0,0 0 0,-2-1 0,1 0 0,-2-1 0,0 1 0,0-2 0,-1 1 0,-23 19 0,-35 42 0,50-52 0,-37 34 0,40-41-1365,3-3-5461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1:22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 24575,'1'8'0,"1"0"0,0 0 0,0 0 0,0-1 0,1 1 0,1 0 0,7 13 0,10 25 0,18 81 0,36 136 0,-65-213 0,-1 1 0,-3 0 0,0 71 0,-5-43 0,-5 99 0,-1-152 0,0-1 0,-2 0 0,-1 0 0,-1-1 0,-20 39 0,9-17 0,15-37 0,-1 0 0,0-1 0,0 1 0,0-1 0,-1 0 0,-1-1 0,-10 10 0,-24 27 0,-73 81 0,102-110 0,4-5 0,0 0 0,0 1 0,1 0 0,1 0 0,0 1 0,-6 12 0,-12 20-1365,11-24-5461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1:25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1611 577 24575,'-14'2'0,"1"0"0,0 1 0,0 0 0,1 1 0,-1 1 0,1 0 0,0 1 0,-13 7 0,-37 16 0,-20-6 0,64-19 0,0 0 0,1 1 0,0 1 0,0 1 0,0 0 0,-18 12 0,21-11 0,-1 0 0,0-1 0,0-1 0,0 0 0,-1-1 0,-16 3 0,-100 13 0,128-20 0,-101 7 0,-145-8 0,98-3 0,93 4 0,28 0 0,0 0 0,0-2 0,0-2 0,0 0 0,-48-13 0,72 13 0,-1-1 0,1 0 0,0 0 0,0-1 0,1 0 0,-1 0 0,1 0 0,0-1 0,1 0 0,-1 0 0,1-1 0,0 1 0,1-1 0,-7-13 0,3 5 0,1 0 0,0-1 0,1 0 0,1 0 0,1-1 0,-3-19 0,6 25 0,0 0 0,2 0 0,-1 0 0,1 0 0,1 0 0,0 1 0,0-1 0,1 1 0,1-1 0,0 1 0,0 0 0,1 0 0,0 0 0,0 1 0,1 0 0,1 0 0,7-9 0,4-1 0,0 0 0,1 1 0,1 1 0,0 1 0,1 1 0,27-14 0,110-51 0,-44 24 0,-80 40 0,1 2 0,1 1 0,0 1 0,1 3 0,0 1 0,0 1 0,40-1 0,33 3 0,123 9 0,-195 0 0,-1 1 0,0 2 0,0 1 0,-1 2 0,45 18 0,168 87 0,-221-101 0,3 2 0,66 29 0,-92-43 0,0-1 0,-1 1 0,1 0 0,-1 0 0,0 1 0,0-1 0,0 1 0,0 0 0,0 0 0,0 0 0,-1 1 0,0-1 0,1 1 0,-1 0 0,-1 0 0,1 0 0,-1 0 0,1 0 0,-1 0 0,0 1 0,-1 0 0,1-1 0,-1 1 0,0 0 0,0-1 0,0 1 0,-1 0 0,1 0 0,-2 8 0,0-3 0,0 1 0,-2-1 0,1 1 0,-1-1 0,0 0 0,-1 0 0,-1 0 0,1-1 0,-1 1 0,-1-1 0,0 0 0,-10 11 0,2-4-151,-1 0-1,-1-2 0,-1 1 0,0-2 1,-1 0-1,0-1 0,-1-1 1,-33 15-1,31-16-6674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1:28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2134 1464 24575,'-94'1'0,"0"4"0,-150 27 0,166-20 0,-139 6 0,-81-19 0,106-2 0,31 5 0,-177-5 0,321 0 0,0 0 0,0-1 0,0 0 0,1-2 0,0 0 0,0 0 0,0-2 0,1 0 0,-22-15 0,3-2 0,1-1 0,-51-53 0,75 69 0,0-1 0,1 0 0,1 0 0,0 0 0,0-1 0,1 0 0,1 0 0,0-1 0,0 0 0,1 0 0,1 0 0,0 0 0,1 0 0,1-1 0,0-20 0,2-15 0,3-1 0,18-91 0,-17 117 0,3-5 0,1 0 0,1 1 0,2 0 0,0 1 0,2 0 0,1 2 0,27-36 0,-5 4 0,-14 19 0,-11 16 0,2 0 0,0 1 0,1 0 0,1 2 0,1 0 0,38-33 0,35-12 0,4 5 0,141-67 0,-204 113 0,1 1 0,0 1 0,0 2 0,1 1 0,0 2 0,47-3 0,208 6 0,-169 5 0,-94 0 0,0 0 0,0 2 0,-1 0 0,1 2 0,-1 0 0,30 14 0,1 3 0,77 47 0,-98-51 0,-1 2 0,-1 2 0,45 40 0,-64-51 0,-2 0 0,0 1 0,0 0 0,-1 1 0,-1 0 0,0 1 0,-1 0 0,0 0 0,-2 1 0,9 28 0,7 32 0,-11-42 0,-1 1 0,-2-1 0,-2 1 0,4 71 0,-8 22 0,-7 156 0,4-277 0,0-1 0,0 0 0,0 0 0,-1 0 0,0 0 0,-1 0 0,1 0 0,-1 0 0,0-1 0,0 1 0,-1-1 0,-5 7 0,-4 1 0,0 0 0,-29 21 0,21-17 0,-41 15-1365,45-21-5461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2:56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24575,'180'-2'0,"202"4"0,-313 5 0,83 18 0,-84-13 0,84 7 0,349-17 0,-245-5 0,-184 1 0,104-15 0,-21 6 0,-117 11 0,1-2 0,-1-1 0,0-3 0,38-10 0,-60 12 0,84-27 0,2 5 0,135-18 0,-141 32 0,-45 4 0,69-1 0,-79 7 0,65-12 0,-62 7 0,49-2 0,683 7 0,-376 5 0,-340-4 0,-16 0 0,1 2 0,-1 1 0,49 10 0,-40-4 0,1-2 0,70-2 0,-20-1 0,-64 1 0,-1 2 0,53 15 0,-54-11 0,0-2 0,60 6 0,48 1 0,-88-7 0,61 0 0,955-9 0,-807-15 0,-4 0 0,1176 17 0,-1394 1 0,62 11 0,31 2 0,748-11 0,-451-7 0,-371-1 0,1-2 0,-2-3 0,105-30 0,-76 17 0,-34 13 0,0 2 0,1 3 0,114 6 0,-45 1 0,-89-3-84,-15-1-236,0 1-1,0 1 1,27 5 0,-24 1-6506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3:02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24575,'6'0'0,"12"0"0,13 0 0,9 0 0,1 0 0,0 0 0,3 0 0,0 0 0,3 0 0,5 0 0,4 0 0,-3 0 0,-4 0 0,-5 0 0,-5 0 0,-3 0 0,-3 0 0,-7 0-8191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3:0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24575,'191'2'0,"206"-5"0,-298-13 0,-72 11 0,55-5 0,119 3-1365,-187 7-5461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3:12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24575,'1272'0'0,"-1257"1"0,-1 1 0,1 1 0,-1 0 0,0 1 0,0 0 0,0 1 0,0 1 0,22 13 0,-20-11 0,-1 0 0,1-1 0,0-1 0,1-1 0,-1 0 0,22 3 0,14-5 0,59-4 0,-74-1 0,1 1 0,-1 3 0,71 10 0,81 15-1365,-161-20-5461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3:16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24575,'1935'0'0,"-1894"3"0,-1 1 0,0 2 0,50 13 0,-44-8 0,87 10 0,-11-18 0,-67-3 0,-1 2 0,62 12 0,-61-6 0,58 0 0,5 1 0,131 11 0,-5-2 0,-71-5 0,202-11 0,-168-5 0,181 22 0,291-4 0,-423-17 0,986 2 0,-1219-2 0,0 0 0,0-2 0,0-1 0,-1 0 0,24-10 0,-22 7 0,0 1 0,1 1 0,0 1 0,30-2 0,48 8-61,32-1 224,-120-2-346,-1 0-1,1 0 1,-1-1 0,0-1-1,0-1 1,0 0-1,14-7 1,-8 1-6643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3:19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24575,'1240'0'0,"-1225"-1"0,0-1 0,0 0 0,0-1 0,-1 0 0,1-1 0,-1-1 0,19-8 0,-21 8 0,27-7 0,1 2 0,0 2 0,1 2 0,55-2 0,-62 5 0,710-10 0,-447 16 0,708-3 0,-969 2 0,0 2 0,-1 1 0,0 2 0,0 1 0,41 16 0,-16-5 0,-24-10 0,1-1 0,0-2 0,60 2 0,119-10 0,-85-1 0,582 3 0,-653-4 0,0-2 0,74-16 0,72-8 0,35-3-1365,-215 32-5461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1:44:26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24575,'612'0'0,"-598"1"0,1 1 0,0 0 0,-1 1 0,1 1 0,-1 0 0,24 11 0,-22-8 0,0-1 0,0-1 0,1 0 0,23 3 0,6-2 0,0 3 0,-1 1 0,0 2 0,52 23 0,-66-26 0,0-1 0,0-2 0,61 5 0,4 1 0,28 4 0,-74-11 0,0 2 0,-1 3 0,83 26 0,-97-25 0,1-2 0,0-1 0,47 4 0,-40-6 0,73 18 0,-81-15 0,-1-2 0,68 4 0,33 7 0,-95-11 0,1-3 0,0-1 0,43-3 0,-39 0 0,0 1 0,50 8 0,19 5 0,0-5 0,172-10 0,-112-1 0,-153 2 0,3 1 0,0-1 0,1-1 0,-1-1 0,1-1 0,-1-1 0,-1-1 0,35-12 0,-7-1 0,57-14 0,19-5 0,-59 3 0,-56 27 0,0 0 0,0 1 0,0 0 0,23-7 0,-22 9 31,0 0 0,-1-2 0,18-9 0,-18 9-403,0 0 0,0 0-1,16-4 1,-6 5-6454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3:28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24575,'2319'0'-1365,"-2292"0"-5461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3:31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24575,'603'0'0,"-578"1"0,0 2 0,41 9 0,-39-7 0,0 0 0,28 1 0,-22-7-88,-26 0-3,0 0-1,0 1 1,1 0 0,-1 0 0,0 1 0,0-1-1,0 2 1,0-1 0,0 1 0,-1 0 0,1 0-1,0 1 1,9 5 0,-3 5-6735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3:38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1 24575,'-5'0'0,"-8"0"0,-6 0 0,-6 5 0,-4 3 0,-2-1 0,-2-2 0,0-1 0,0-1 0,0-2 0,1 0 0,-1-1 0,1 5 0,0 2 0,1-1 0,-1-1 0,6-1-8191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3:50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24575,'766'0'0,"-736"2"0,0 1 0,40 9 0,-37-6 0,56 4 0,7-10-51,-59-1-212,-1 1 0,1 2 0,0 1 1,49 11-1,-64-8-6563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3:54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24575,'922'0'-1365,"-895"0"-5461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3:56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24575,'607'0'0,"-590"1"-170,0 0-1,0 1 0,0 1 1,0 1-1,-1 0 0,0 1 1,21 10-1,-20-6-6655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4:01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579 639 24575,'-51'-1'0,"0"-1"0,-69-14 0,27 4 0,68 10 0,1-1 0,0-1 0,0 0 0,1-2 0,-43-17 0,61 21 0,1 0 0,-1 0 0,1-1 0,0 0 0,0 0 0,0 0 0,0 0 0,0 0 0,1-1 0,-1 0 0,1 1 0,0-1 0,0-1 0,0 1 0,-2-7 0,2 2 0,0 0 0,0-1 0,2 1 0,-1-1 0,1 0 0,0 0 0,1-11 0,0-22 0,-2 5 0,3-1 0,6-48 0,-5 77 0,0 0 0,0 0 0,1 0 0,0 0 0,0 1 0,2-1 0,-1 1 0,1 0 0,0 0 0,1 0 0,0 1 0,0 0 0,11-11 0,-7 12 0,0 0 0,0 0 0,1 1 0,-1 0 0,1 1 0,0 0 0,1 1 0,-1 0 0,1 1 0,0 0 0,13-1 0,20-1 0,69 1 0,-20 3 0,170 5 0,-250-2 0,-1 1 0,1 0 0,-1 1 0,0 0 0,-1 1 0,1 1 0,-1 0 0,0 0 0,16 12 0,-22-14 0,-1-1 0,0 1 0,0-1 0,-1 1 0,1 1 0,-1-1 0,0 1 0,0-1 0,0 1 0,-1 0 0,0 1 0,0-1 0,0 1 0,-1-1 0,1 1 0,-1 0 0,0 0 0,-1-1 0,0 1 0,0 1 0,0-1 0,-1 0 0,0 7 0,0-10 0,-1 1 0,0-1 0,0 0 0,0 1 0,-1-1 0,1 0 0,-1 0 0,1 0 0,-1 0 0,0 0 0,-1 0 0,1 0 0,0-1 0,-1 1 0,1-1 0,-1 0 0,0 0 0,-5 3 0,-5 2 0,-1 0 0,1-1 0,-20 5 0,20-7 0,1 1 0,-1 0 0,-17 10 0,6 3 0,1 2 0,1 0 0,1 2 0,1 0 0,1 1 0,-28 45 0,34-53-170,-1-1-1,-1-1 0,0 0 1,-1 0-1,0-2 0,-1 0 1,-23 11-1,15-9-6655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4:09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1246 751 24575,'-1113'0'0,"1107"1"0,0-1 0,0 0 0,0-1 0,0 0 0,1 0 0,-1 0 0,0 0 0,0-1 0,1 0 0,-1 0 0,1-1 0,0 1 0,0-1 0,0 0 0,-6-5 0,7 3 0,0 1 0,1-1 0,-1 1 0,1-1 0,0 0 0,1 0 0,-1 0 0,1-1 0,0 1 0,1 0 0,-1-1 0,1 0 0,0 1 0,0-1 0,1-11 0,-2-38 0,9-86 0,-5 133 0,-1 0 0,1 0 0,0 1 0,1-1 0,-1 1 0,2 0 0,-1-1 0,1 1 0,0 1 0,0-1 0,1 1 0,0-1 0,0 1 0,1 1 0,0-1 0,6-5 0,12-6 0,1 0 0,54-27 0,-2 1 0,-12 5 0,2 4 0,1 2 0,109-35 0,-161 62 0,1 1 0,-1 1 0,0 1 0,1 0 0,-1 1 0,1 0 0,0 2 0,26 3 0,13 6 0,64 20 0,-14-3 0,-80-21 0,1 1 0,-1 1 0,0 1 0,33 18 0,-48-22 0,-1 1 0,0 0 0,0 1 0,-1 0 0,0 1 0,0 0 0,-1 0 0,0 1 0,0 0 0,-1 1 0,0-1 0,8 17 0,4 11 0,-12-24 0,0 0 0,0 1 0,-1 0 0,-1 0 0,0 1 0,-1-1 0,-1 1 0,2 23 0,-3-10 0,-2 0 0,-2 0 0,0-1 0,-2 1 0,-1 0 0,-10 35 0,13-60 0,1 1 0,-1-1 0,1 0 0,-1 0 0,0 0 0,0 0 0,-1 0 0,1 0 0,0 0 0,-1 0 0,0-1 0,0 0 0,0 1 0,0-1 0,0 0 0,-6 3 0,-6 1 0,0 0 0,-27 7 0,-23 9 0,13 12-1365,28-16-5461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5T12:16:52.9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1333 955,'-39'3,"0"2,1 1,-1 2,-45 15,-62 13,107-30,-1-1,1-2,-1-2,1-2,-1-1,1-2,0-2,0-2,-56-18,18 3,55 18,0-1,0-1,1-1,0-1,0-1,1 0,-36-27,27 12,1-2,1-1,-45-61,62 71,1 0,1-1,1 0,0-1,2 0,0 0,2 0,0 0,1-1,1-35,2 39,0 1,1-1,2 1,-1-1,2 1,0 1,1-1,0 1,1-1,1 2,1-1,0 1,0 1,13-14,-8 11,2 1,-1 1,2 0,-1 1,2 0,0 2,0 0,1 1,1 1,29-10,-16 8,16-6,0 3,1 2,90-11,217 20,-200 5,-144-2,0 1,0 0,0 0,-1 1,1 1,22 7,-28-7,0 1,1 0,-2 0,1 1,0 0,-1 0,0 0,0 1,-1 0,1 0,8 13,-6-6,-1 1,0 0,-1 0,-1 1,0 0,0 0,-2 0,0 0,-1 1,1 27,-3-15,-1 1,-2-1,0 0,-2 0,-9 28,8-41,-1-1,-1 0,0-1,-1 0,0 0,-1-1,-1 0,0 0,-18 14,26-24,-30 29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4:26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24575,'115'-2'0,"123"5"0,-225-1 0,-1 1 0,1 0 0,0 1 0,-1 0 0,0 1 0,0 1 0,0 0 0,13 9 0,-14-8 0,0 0 0,1-1 0,0-1 0,0 0 0,0 0 0,1-1 0,0-1 0,20 4 0,212-7 99,-110-2-1563,-108 2-5362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1:44:33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24575,'1132'0'0,"-920"16"0,-14 0 0,-113-15 0,115 17 0,173 28 0,-254-32 0,-64-6 0,65 1 0,-51-11-40,-43 0-225,1 1 0,-1 2 0,1 0 0,30 7 0,-35-2-6561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4:28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24575,'865'-1'0,"-859"1"-124,1 0 0,0 0 0,0 1 0,-1 0 0,1 0 0,0 0-1,-1 1 1,1 0 0,-1 1 0,12 5 0,2 6-6702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4:30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24575,'1241'0'-1365,"-1214"0"-5461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4:33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24575,'343'19'0,"-170"-6"0,11 1 0,191 5 0,-293-22-58,-45 1-268,0 1-1,0 2 0,63 8 0,-73-2-6499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4:51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24575,'1360'0'0,"-1149"16"0,-15 1 0,-66-19 0,73 4 0,-111 12 0,17 2 0,480-13 0,-304-6 0,-216 3-1365,-42 0-5461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5:0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24575,'232'-8'0,"452"-74"0,-424 48 0,1 10 0,281 12 0,-110-6 0,-273 8 0,-127 7 0,-1 1 0,1 2 0,-1 1 0,1 2 0,-1 1 0,0 1 0,44 14 0,173 60-1365,-221-71-5461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5:10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24575,'25'-2'0,"0"-1"0,0 0 0,44-14 0,18-2 0,13 8 0,157 2 0,-79 7 0,157-33 0,-330 35 0,145-23 0,-55 7 0,142-6 0,87 25 0,138-5 0,-293-13 0,44-1 0,661 17 0,-849-1-455,0 2 0,45 8 0,-40-3-6371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5:21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24575,'1971'0'0,"-1926"-2"0,67-12 0,-64 6 0,53-1 0,417 10-1365,-491-1-5461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5:27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0 226 24575,'2642'0'0,"-2596"2"0,67 12 0,-67-7 0,63 2 0,813-10 0,-892 3 0,1 0 0,38 10 0,-36-5 0,56 3 0,110-12 0,78 4 0,-179 13 0,-63-9 0,54 4 0,-52-9 0,17 0 0,0 2 0,56 11 0,-45-5 0,0-3 0,1-3 0,67-6 0,-18 1 0,-91 0 0,1-1 0,-1-1 0,0-1 0,-1-1 0,1-2 0,27-11 0,-25 8 0,0 2 0,1 1 0,0 1 0,46-6 0,-64 12 0,45-1 0,1-4 0,-1-1 0,57-17 0,392-98 0,-344 87-85,89-14 285,-207 43-496,1 2 0,0 3 0,0 1 0,42 5 0,-33 2-6530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5:53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24575,'298'2'0,"326"-5"0,-399-13 0,54 0 0,161 36 0,-264-9 0,0-7 0,234-26 0,315 7 0,-456 17 0,1521-2 0,-1456 17 0,-9 0 0,-136-16 0,387-4 0,-515-3 0,107-22 0,-16 1 0,171-9 0,-189 24 0,134-6 0,608 19 0,-483 21 0,-317-15 0,381 65 0,-85-12 0,-163-23 0,-53-11 0,154 48 0,-181-40 0,156 20 0,-49-6 0,117 15 0,157-19 0,-398-31-1365,-67-7-5461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2:16:27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24575,'6067'-1'0,"-6043"0"0,0-1 0,42-10 0,-41 6 0,1 1 0,30 0 0,107-12 0,-105 9 0,71 0 0,474 9 0,-570-3 0,0-2 0,-1-1 0,54-15 0,-48 10 0,0 2 0,41-4 0,362 8 0,-235 7 0,-53-6 0,168 6 0,-212 12 0,-70-8 0,68 3 0,370-11 0,-421 6-1365,-36 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2021-12-11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72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948A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51520" y="404664"/>
            <a:ext cx="4752528" cy="4777264"/>
            <a:chOff x="683568" y="451416"/>
            <a:chExt cx="4752528" cy="4777264"/>
          </a:xfrm>
        </p:grpSpPr>
        <p:pic>
          <p:nvPicPr>
            <p:cNvPr id="16" name="그림 15"/>
            <p:cNvPicPr>
              <a:picLocks noChangeAspect="1"/>
            </p:cNvPicPr>
            <p:nvPr userDrawn="1"/>
          </p:nvPicPr>
          <p:blipFill rotWithShape="1">
            <a:blip r:embed="rId2"/>
            <a:srcRect t="8890" b="7767"/>
            <a:stretch/>
          </p:blipFill>
          <p:spPr>
            <a:xfrm>
              <a:off x="683568" y="548680"/>
              <a:ext cx="4496543" cy="4680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4355976" y="451416"/>
              <a:ext cx="1080120" cy="720080"/>
            </a:xfrm>
            <a:prstGeom prst="rect">
              <a:avLst/>
            </a:prstGeom>
            <a:solidFill>
              <a:srgbClr val="948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제목 13"/>
          <p:cNvSpPr>
            <a:spLocks noGrp="1"/>
          </p:cNvSpPr>
          <p:nvPr>
            <p:ph type="title"/>
          </p:nvPr>
        </p:nvSpPr>
        <p:spPr>
          <a:xfrm>
            <a:off x="3635896" y="4797152"/>
            <a:ext cx="5328592" cy="1824936"/>
          </a:xfrm>
        </p:spPr>
        <p:txBody>
          <a:bodyPr>
            <a:noAutofit/>
          </a:bodyPr>
          <a:lstStyle>
            <a:lvl1pPr algn="ctr">
              <a:defRPr sz="4800" b="0">
                <a:solidFill>
                  <a:srgbClr val="2A2C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77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948A88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/55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5612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/55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2312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28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287563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2.xm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9" Type="http://schemas.openxmlformats.org/officeDocument/2006/relationships/image" Target="../media/image57.png"/><Relationship Id="rId21" Type="http://schemas.openxmlformats.org/officeDocument/2006/relationships/customXml" Target="../ink/ink46.xml"/><Relationship Id="rId34" Type="http://schemas.openxmlformats.org/officeDocument/2006/relationships/customXml" Target="../ink/ink53.xml"/><Relationship Id="rId7" Type="http://schemas.openxmlformats.org/officeDocument/2006/relationships/customXml" Target="../ink/ink39.xml"/><Relationship Id="rId12" Type="http://schemas.openxmlformats.org/officeDocument/2006/relationships/image" Target="../media/image17.png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33" Type="http://schemas.openxmlformats.org/officeDocument/2006/relationships/image" Target="../media/image54.png"/><Relationship Id="rId38" Type="http://schemas.openxmlformats.org/officeDocument/2006/relationships/customXml" Target="../ink/ink55.xml"/><Relationship Id="rId2" Type="http://schemas.openxmlformats.org/officeDocument/2006/relationships/image" Target="../media/image40.png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29" Type="http://schemas.openxmlformats.org/officeDocument/2006/relationships/customXml" Target="../ink/ink5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customXml" Target="../ink/ink41.xml"/><Relationship Id="rId24" Type="http://schemas.openxmlformats.org/officeDocument/2006/relationships/image" Target="../media/image50.png"/><Relationship Id="rId32" Type="http://schemas.openxmlformats.org/officeDocument/2006/relationships/customXml" Target="../ink/ink52.xml"/><Relationship Id="rId37" Type="http://schemas.openxmlformats.org/officeDocument/2006/relationships/image" Target="../media/image56.png"/><Relationship Id="rId5" Type="http://schemas.openxmlformats.org/officeDocument/2006/relationships/customXml" Target="../ink/ink38.xml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28" Type="http://schemas.openxmlformats.org/officeDocument/2006/relationships/image" Target="../media/image52.png"/><Relationship Id="rId36" Type="http://schemas.openxmlformats.org/officeDocument/2006/relationships/customXml" Target="../ink/ink54.xml"/><Relationship Id="rId10" Type="http://schemas.openxmlformats.org/officeDocument/2006/relationships/image" Target="../media/image44.png"/><Relationship Id="rId19" Type="http://schemas.openxmlformats.org/officeDocument/2006/relationships/customXml" Target="../ink/ink45.xml"/><Relationship Id="rId31" Type="http://schemas.openxmlformats.org/officeDocument/2006/relationships/customXml" Target="../ink/ink51.xml"/><Relationship Id="rId4" Type="http://schemas.openxmlformats.org/officeDocument/2006/relationships/image" Target="../media/image41.png"/><Relationship Id="rId9" Type="http://schemas.openxmlformats.org/officeDocument/2006/relationships/customXml" Target="../ink/ink40.xml"/><Relationship Id="rId14" Type="http://schemas.openxmlformats.org/officeDocument/2006/relationships/image" Target="../media/image45.png"/><Relationship Id="rId22" Type="http://schemas.openxmlformats.org/officeDocument/2006/relationships/image" Target="../media/image49.png"/><Relationship Id="rId27" Type="http://schemas.openxmlformats.org/officeDocument/2006/relationships/customXml" Target="../ink/ink49.xml"/><Relationship Id="rId30" Type="http://schemas.openxmlformats.org/officeDocument/2006/relationships/image" Target="../media/image53.png"/><Relationship Id="rId35" Type="http://schemas.openxmlformats.org/officeDocument/2006/relationships/image" Target="../media/image55.png"/><Relationship Id="rId8" Type="http://schemas.openxmlformats.org/officeDocument/2006/relationships/image" Target="../media/image43.png"/><Relationship Id="rId3" Type="http://schemas.openxmlformats.org/officeDocument/2006/relationships/customXml" Target="../ink/ink3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customXml" Target="../ink/ink56.xml"/><Relationship Id="rId7" Type="http://schemas.openxmlformats.org/officeDocument/2006/relationships/customXml" Target="../ink/ink58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customXml" Target="../ink/ink57.xml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customXml" Target="../ink/ink59.xml"/><Relationship Id="rId7" Type="http://schemas.openxmlformats.org/officeDocument/2006/relationships/customXml" Target="../ink/ink61.xml"/><Relationship Id="rId12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11" Type="http://schemas.openxmlformats.org/officeDocument/2006/relationships/customXml" Target="../ink/ink63.xml"/><Relationship Id="rId5" Type="http://schemas.openxmlformats.org/officeDocument/2006/relationships/customXml" Target="../ink/ink60.xml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customXml" Target="../ink/ink6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6.xml"/><Relationship Id="rId11" Type="http://schemas.openxmlformats.org/officeDocument/2006/relationships/image" Target="../media/image72.png"/><Relationship Id="rId5" Type="http://schemas.openxmlformats.org/officeDocument/2006/relationships/image" Target="../media/image69.png"/><Relationship Id="rId10" Type="http://schemas.openxmlformats.org/officeDocument/2006/relationships/customXml" Target="../ink/ink68.xml"/><Relationship Id="rId4" Type="http://schemas.openxmlformats.org/officeDocument/2006/relationships/customXml" Target="../ink/ink65.xml"/><Relationship Id="rId9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customXml" Target="../ink/ink69.xml"/><Relationship Id="rId7" Type="http://schemas.openxmlformats.org/officeDocument/2006/relationships/customXml" Target="../ink/ink71.xml"/><Relationship Id="rId12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11" Type="http://schemas.openxmlformats.org/officeDocument/2006/relationships/customXml" Target="../ink/ink73.xml"/><Relationship Id="rId5" Type="http://schemas.openxmlformats.org/officeDocument/2006/relationships/customXml" Target="../ink/ink70.xml"/><Relationship Id="rId10" Type="http://schemas.openxmlformats.org/officeDocument/2006/relationships/image" Target="../media/image77.png"/><Relationship Id="rId4" Type="http://schemas.openxmlformats.org/officeDocument/2006/relationships/image" Target="../media/image74.png"/><Relationship Id="rId9" Type="http://schemas.openxmlformats.org/officeDocument/2006/relationships/customXml" Target="../ink/ink7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customXml" Target="../ink/ink79.xml"/><Relationship Id="rId18" Type="http://schemas.openxmlformats.org/officeDocument/2006/relationships/image" Target="../media/image87.png"/><Relationship Id="rId26" Type="http://schemas.openxmlformats.org/officeDocument/2006/relationships/image" Target="../media/image91.png"/><Relationship Id="rId3" Type="http://schemas.openxmlformats.org/officeDocument/2006/relationships/customXml" Target="../ink/ink74.xml"/><Relationship Id="rId21" Type="http://schemas.openxmlformats.org/officeDocument/2006/relationships/customXml" Target="../ink/ink83.xml"/><Relationship Id="rId7" Type="http://schemas.openxmlformats.org/officeDocument/2006/relationships/customXml" Target="../ink/ink76.xml"/><Relationship Id="rId12" Type="http://schemas.openxmlformats.org/officeDocument/2006/relationships/image" Target="../media/image84.png"/><Relationship Id="rId17" Type="http://schemas.openxmlformats.org/officeDocument/2006/relationships/customXml" Target="../ink/ink81.xml"/><Relationship Id="rId25" Type="http://schemas.openxmlformats.org/officeDocument/2006/relationships/customXml" Target="../ink/ink85.xml"/><Relationship Id="rId2" Type="http://schemas.openxmlformats.org/officeDocument/2006/relationships/image" Target="../media/image79.png"/><Relationship Id="rId16" Type="http://schemas.openxmlformats.org/officeDocument/2006/relationships/image" Target="../media/image86.png"/><Relationship Id="rId20" Type="http://schemas.openxmlformats.org/officeDocument/2006/relationships/image" Target="../media/image88.png"/><Relationship Id="rId29" Type="http://schemas.openxmlformats.org/officeDocument/2006/relationships/customXml" Target="../ink/ink8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11" Type="http://schemas.openxmlformats.org/officeDocument/2006/relationships/customXml" Target="../ink/ink78.xml"/><Relationship Id="rId24" Type="http://schemas.openxmlformats.org/officeDocument/2006/relationships/image" Target="../media/image90.png"/><Relationship Id="rId32" Type="http://schemas.openxmlformats.org/officeDocument/2006/relationships/image" Target="../media/image94.png"/><Relationship Id="rId5" Type="http://schemas.openxmlformats.org/officeDocument/2006/relationships/customXml" Target="../ink/ink75.xml"/><Relationship Id="rId15" Type="http://schemas.openxmlformats.org/officeDocument/2006/relationships/customXml" Target="../ink/ink80.xml"/><Relationship Id="rId23" Type="http://schemas.openxmlformats.org/officeDocument/2006/relationships/customXml" Target="../ink/ink84.xml"/><Relationship Id="rId28" Type="http://schemas.openxmlformats.org/officeDocument/2006/relationships/image" Target="../media/image92.png"/><Relationship Id="rId10" Type="http://schemas.openxmlformats.org/officeDocument/2006/relationships/image" Target="../media/image83.png"/><Relationship Id="rId19" Type="http://schemas.openxmlformats.org/officeDocument/2006/relationships/customXml" Target="../ink/ink82.xml"/><Relationship Id="rId31" Type="http://schemas.openxmlformats.org/officeDocument/2006/relationships/customXml" Target="../ink/ink88.xml"/><Relationship Id="rId4" Type="http://schemas.openxmlformats.org/officeDocument/2006/relationships/image" Target="../media/image80.png"/><Relationship Id="rId9" Type="http://schemas.openxmlformats.org/officeDocument/2006/relationships/customXml" Target="../ink/ink77.xml"/><Relationship Id="rId14" Type="http://schemas.openxmlformats.org/officeDocument/2006/relationships/image" Target="../media/image85.png"/><Relationship Id="rId22" Type="http://schemas.openxmlformats.org/officeDocument/2006/relationships/image" Target="../media/image89.png"/><Relationship Id="rId27" Type="http://schemas.openxmlformats.org/officeDocument/2006/relationships/customXml" Target="../ink/ink86.xml"/><Relationship Id="rId30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1.xml"/><Relationship Id="rId3" Type="http://schemas.openxmlformats.org/officeDocument/2006/relationships/image" Target="../media/image96.png"/><Relationship Id="rId7" Type="http://schemas.openxmlformats.org/officeDocument/2006/relationships/image" Target="../media/image98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0.xml"/><Relationship Id="rId11" Type="http://schemas.openxmlformats.org/officeDocument/2006/relationships/image" Target="../media/image100.png"/><Relationship Id="rId5" Type="http://schemas.openxmlformats.org/officeDocument/2006/relationships/image" Target="../media/image97.png"/><Relationship Id="rId10" Type="http://schemas.openxmlformats.org/officeDocument/2006/relationships/customXml" Target="../ink/ink92.xml"/><Relationship Id="rId4" Type="http://schemas.openxmlformats.org/officeDocument/2006/relationships/customXml" Target="../ink/ink89.xml"/><Relationship Id="rId9" Type="http://schemas.openxmlformats.org/officeDocument/2006/relationships/image" Target="../media/image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6.xml"/><Relationship Id="rId13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3.png"/><Relationship Id="rId12" Type="http://schemas.openxmlformats.org/officeDocument/2006/relationships/customXml" Target="../ink/ink98.xml"/><Relationship Id="rId2" Type="http://schemas.openxmlformats.org/officeDocument/2006/relationships/customXml" Target="../ink/ink9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5.xml"/><Relationship Id="rId11" Type="http://schemas.openxmlformats.org/officeDocument/2006/relationships/image" Target="../media/image105.png"/><Relationship Id="rId5" Type="http://schemas.openxmlformats.org/officeDocument/2006/relationships/image" Target="../media/image102.png"/><Relationship Id="rId10" Type="http://schemas.openxmlformats.org/officeDocument/2006/relationships/customXml" Target="../ink/ink97.xml"/><Relationship Id="rId4" Type="http://schemas.openxmlformats.org/officeDocument/2006/relationships/customXml" Target="../ink/ink94.xml"/><Relationship Id="rId9" Type="http://schemas.openxmlformats.org/officeDocument/2006/relationships/image" Target="../media/image10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1.xml"/><Relationship Id="rId13" Type="http://schemas.openxmlformats.org/officeDocument/2006/relationships/customXml" Target="../ink/ink104.xml"/><Relationship Id="rId18" Type="http://schemas.openxmlformats.org/officeDocument/2006/relationships/customXml" Target="../ink/ink107.xml"/><Relationship Id="rId3" Type="http://schemas.openxmlformats.org/officeDocument/2006/relationships/image" Target="../media/image108.png"/><Relationship Id="rId21" Type="http://schemas.openxmlformats.org/officeDocument/2006/relationships/image" Target="../media/image115.png"/><Relationship Id="rId7" Type="http://schemas.openxmlformats.org/officeDocument/2006/relationships/image" Target="../media/image110.png"/><Relationship Id="rId12" Type="http://schemas.openxmlformats.org/officeDocument/2006/relationships/customXml" Target="../ink/ink103.xml"/><Relationship Id="rId17" Type="http://schemas.openxmlformats.org/officeDocument/2006/relationships/image" Target="../media/image113.png"/><Relationship Id="rId2" Type="http://schemas.openxmlformats.org/officeDocument/2006/relationships/image" Target="../media/image107.png"/><Relationship Id="rId16" Type="http://schemas.openxmlformats.org/officeDocument/2006/relationships/customXml" Target="../ink/ink106.xml"/><Relationship Id="rId20" Type="http://schemas.openxmlformats.org/officeDocument/2006/relationships/customXml" Target="../ink/ink10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0.xml"/><Relationship Id="rId11" Type="http://schemas.openxmlformats.org/officeDocument/2006/relationships/image" Target="../media/image17.png"/><Relationship Id="rId5" Type="http://schemas.openxmlformats.org/officeDocument/2006/relationships/image" Target="../media/image109.png"/><Relationship Id="rId15" Type="http://schemas.openxmlformats.org/officeDocument/2006/relationships/image" Target="../media/image112.png"/><Relationship Id="rId10" Type="http://schemas.openxmlformats.org/officeDocument/2006/relationships/customXml" Target="../ink/ink102.xml"/><Relationship Id="rId19" Type="http://schemas.openxmlformats.org/officeDocument/2006/relationships/image" Target="../media/image114.png"/><Relationship Id="rId4" Type="http://schemas.openxmlformats.org/officeDocument/2006/relationships/customXml" Target="../ink/ink99.xml"/><Relationship Id="rId9" Type="http://schemas.openxmlformats.org/officeDocument/2006/relationships/image" Target="../media/image111.png"/><Relationship Id="rId14" Type="http://schemas.openxmlformats.org/officeDocument/2006/relationships/customXml" Target="../ink/ink10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13" Type="http://schemas.openxmlformats.org/officeDocument/2006/relationships/image" Target="../media/image122.png"/><Relationship Id="rId18" Type="http://schemas.openxmlformats.org/officeDocument/2006/relationships/customXml" Target="../ink/ink116.xml"/><Relationship Id="rId26" Type="http://schemas.openxmlformats.org/officeDocument/2006/relationships/customXml" Target="../ink/ink120.xml"/><Relationship Id="rId3" Type="http://schemas.openxmlformats.org/officeDocument/2006/relationships/image" Target="../media/image117.png"/><Relationship Id="rId21" Type="http://schemas.openxmlformats.org/officeDocument/2006/relationships/image" Target="../media/image126.png"/><Relationship Id="rId7" Type="http://schemas.openxmlformats.org/officeDocument/2006/relationships/image" Target="../media/image119.png"/><Relationship Id="rId12" Type="http://schemas.openxmlformats.org/officeDocument/2006/relationships/customXml" Target="../ink/ink113.xml"/><Relationship Id="rId17" Type="http://schemas.openxmlformats.org/officeDocument/2006/relationships/image" Target="../media/image124.png"/><Relationship Id="rId25" Type="http://schemas.openxmlformats.org/officeDocument/2006/relationships/image" Target="../media/image128.png"/><Relationship Id="rId2" Type="http://schemas.openxmlformats.org/officeDocument/2006/relationships/image" Target="../media/image116.png"/><Relationship Id="rId16" Type="http://schemas.openxmlformats.org/officeDocument/2006/relationships/customXml" Target="../ink/ink115.xml"/><Relationship Id="rId20" Type="http://schemas.openxmlformats.org/officeDocument/2006/relationships/customXml" Target="../ink/ink117.xml"/><Relationship Id="rId29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0.xml"/><Relationship Id="rId11" Type="http://schemas.openxmlformats.org/officeDocument/2006/relationships/image" Target="../media/image121.png"/><Relationship Id="rId24" Type="http://schemas.openxmlformats.org/officeDocument/2006/relationships/customXml" Target="../ink/ink119.xml"/><Relationship Id="rId5" Type="http://schemas.openxmlformats.org/officeDocument/2006/relationships/image" Target="../media/image118.png"/><Relationship Id="rId15" Type="http://schemas.openxmlformats.org/officeDocument/2006/relationships/image" Target="../media/image123.png"/><Relationship Id="rId23" Type="http://schemas.openxmlformats.org/officeDocument/2006/relationships/image" Target="../media/image127.png"/><Relationship Id="rId28" Type="http://schemas.openxmlformats.org/officeDocument/2006/relationships/customXml" Target="../ink/ink121.xml"/><Relationship Id="rId10" Type="http://schemas.openxmlformats.org/officeDocument/2006/relationships/customXml" Target="../ink/ink112.xml"/><Relationship Id="rId19" Type="http://schemas.openxmlformats.org/officeDocument/2006/relationships/image" Target="../media/image125.png"/><Relationship Id="rId4" Type="http://schemas.openxmlformats.org/officeDocument/2006/relationships/customXml" Target="../ink/ink109.xml"/><Relationship Id="rId9" Type="http://schemas.openxmlformats.org/officeDocument/2006/relationships/image" Target="../media/image120.png"/><Relationship Id="rId14" Type="http://schemas.openxmlformats.org/officeDocument/2006/relationships/customXml" Target="../ink/ink114.xml"/><Relationship Id="rId22" Type="http://schemas.openxmlformats.org/officeDocument/2006/relationships/customXml" Target="../ink/ink118.xml"/><Relationship Id="rId27" Type="http://schemas.openxmlformats.org/officeDocument/2006/relationships/image" Target="../media/image1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customXml" Target="../ink/ink122.xml"/><Relationship Id="rId7" Type="http://schemas.openxmlformats.org/officeDocument/2006/relationships/customXml" Target="../ink/ink124.xml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3.png"/><Relationship Id="rId5" Type="http://schemas.openxmlformats.org/officeDocument/2006/relationships/customXml" Target="../ink/ink123.xml"/><Relationship Id="rId4" Type="http://schemas.openxmlformats.org/officeDocument/2006/relationships/image" Target="../media/image1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customXml" Target="../ink/ink125.xml"/><Relationship Id="rId7" Type="http://schemas.openxmlformats.org/officeDocument/2006/relationships/customXml" Target="../ink/ink127.xml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7.png"/><Relationship Id="rId5" Type="http://schemas.openxmlformats.org/officeDocument/2006/relationships/customXml" Target="../ink/ink126.xml"/><Relationship Id="rId4" Type="http://schemas.openxmlformats.org/officeDocument/2006/relationships/image" Target="../media/image1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customXml" Target="../ink/ink133.xml"/><Relationship Id="rId3" Type="http://schemas.openxmlformats.org/officeDocument/2006/relationships/customXml" Target="../ink/ink128.xml"/><Relationship Id="rId7" Type="http://schemas.openxmlformats.org/officeDocument/2006/relationships/customXml" Target="../ink/ink130.xml"/><Relationship Id="rId12" Type="http://schemas.openxmlformats.org/officeDocument/2006/relationships/image" Target="../media/image144.png"/><Relationship Id="rId2" Type="http://schemas.openxmlformats.org/officeDocument/2006/relationships/image" Target="../media/image139.png"/><Relationship Id="rId16" Type="http://schemas.openxmlformats.org/officeDocument/2006/relationships/image" Target="../media/image1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1.png"/><Relationship Id="rId11" Type="http://schemas.openxmlformats.org/officeDocument/2006/relationships/customXml" Target="../ink/ink132.xml"/><Relationship Id="rId5" Type="http://schemas.openxmlformats.org/officeDocument/2006/relationships/customXml" Target="../ink/ink129.xml"/><Relationship Id="rId15" Type="http://schemas.openxmlformats.org/officeDocument/2006/relationships/customXml" Target="../ink/ink134.xml"/><Relationship Id="rId10" Type="http://schemas.openxmlformats.org/officeDocument/2006/relationships/image" Target="../media/image143.png"/><Relationship Id="rId4" Type="http://schemas.openxmlformats.org/officeDocument/2006/relationships/image" Target="../media/image140.png"/><Relationship Id="rId9" Type="http://schemas.openxmlformats.org/officeDocument/2006/relationships/customXml" Target="../ink/ink131.xml"/><Relationship Id="rId14" Type="http://schemas.openxmlformats.org/officeDocument/2006/relationships/image" Target="../media/image1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customXml" Target="../ink/ink140.xml"/><Relationship Id="rId3" Type="http://schemas.openxmlformats.org/officeDocument/2006/relationships/customXml" Target="../ink/ink135.xml"/><Relationship Id="rId7" Type="http://schemas.openxmlformats.org/officeDocument/2006/relationships/customXml" Target="../ink/ink137.xml"/><Relationship Id="rId12" Type="http://schemas.openxmlformats.org/officeDocument/2006/relationships/image" Target="../media/image152.png"/><Relationship Id="rId2" Type="http://schemas.openxmlformats.org/officeDocument/2006/relationships/image" Target="../media/image147.png"/><Relationship Id="rId16" Type="http://schemas.openxmlformats.org/officeDocument/2006/relationships/image" Target="../media/image1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9.png"/><Relationship Id="rId11" Type="http://schemas.openxmlformats.org/officeDocument/2006/relationships/customXml" Target="../ink/ink139.xml"/><Relationship Id="rId5" Type="http://schemas.openxmlformats.org/officeDocument/2006/relationships/customXml" Target="../ink/ink136.xml"/><Relationship Id="rId15" Type="http://schemas.openxmlformats.org/officeDocument/2006/relationships/customXml" Target="../ink/ink141.xml"/><Relationship Id="rId10" Type="http://schemas.openxmlformats.org/officeDocument/2006/relationships/image" Target="../media/image151.png"/><Relationship Id="rId4" Type="http://schemas.openxmlformats.org/officeDocument/2006/relationships/image" Target="../media/image148.png"/><Relationship Id="rId9" Type="http://schemas.openxmlformats.org/officeDocument/2006/relationships/customXml" Target="../ink/ink138.xml"/><Relationship Id="rId14" Type="http://schemas.openxmlformats.org/officeDocument/2006/relationships/image" Target="../media/image1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customXml" Target="../ink/ink142.xml"/><Relationship Id="rId7" Type="http://schemas.openxmlformats.org/officeDocument/2006/relationships/customXml" Target="../ink/ink144.xml"/><Relationship Id="rId12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7.png"/><Relationship Id="rId11" Type="http://schemas.openxmlformats.org/officeDocument/2006/relationships/customXml" Target="../ink/ink146.xml"/><Relationship Id="rId5" Type="http://schemas.openxmlformats.org/officeDocument/2006/relationships/customXml" Target="../ink/ink143.xml"/><Relationship Id="rId10" Type="http://schemas.openxmlformats.org/officeDocument/2006/relationships/image" Target="../media/image159.png"/><Relationship Id="rId4" Type="http://schemas.openxmlformats.org/officeDocument/2006/relationships/image" Target="../media/image156.png"/><Relationship Id="rId9" Type="http://schemas.openxmlformats.org/officeDocument/2006/relationships/customXml" Target="../ink/ink14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customXml" Target="../ink/ink147.xml"/><Relationship Id="rId7" Type="http://schemas.openxmlformats.org/officeDocument/2006/relationships/customXml" Target="../ink/ink149.xml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3.png"/><Relationship Id="rId5" Type="http://schemas.openxmlformats.org/officeDocument/2006/relationships/customXml" Target="../ink/ink148.xml"/><Relationship Id="rId4" Type="http://schemas.openxmlformats.org/officeDocument/2006/relationships/image" Target="../media/image16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customXml" Target="../ink/ink150.xml"/><Relationship Id="rId7" Type="http://schemas.openxmlformats.org/officeDocument/2006/relationships/customXml" Target="../ink/ink152.xml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7.png"/><Relationship Id="rId5" Type="http://schemas.openxmlformats.org/officeDocument/2006/relationships/customXml" Target="../ink/ink151.xml"/><Relationship Id="rId4" Type="http://schemas.openxmlformats.org/officeDocument/2006/relationships/image" Target="../media/image16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customXml" Target="../ink/ink153.xml"/><Relationship Id="rId7" Type="http://schemas.openxmlformats.org/officeDocument/2006/relationships/customXml" Target="../ink/ink155.xml"/><Relationship Id="rId12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1.png"/><Relationship Id="rId11" Type="http://schemas.openxmlformats.org/officeDocument/2006/relationships/customXml" Target="../ink/ink157.xml"/><Relationship Id="rId5" Type="http://schemas.openxmlformats.org/officeDocument/2006/relationships/customXml" Target="../ink/ink154.xml"/><Relationship Id="rId10" Type="http://schemas.openxmlformats.org/officeDocument/2006/relationships/image" Target="../media/image173.png"/><Relationship Id="rId4" Type="http://schemas.openxmlformats.org/officeDocument/2006/relationships/image" Target="../media/image170.png"/><Relationship Id="rId9" Type="http://schemas.openxmlformats.org/officeDocument/2006/relationships/customXml" Target="../ink/ink15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8.xml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7.png"/><Relationship Id="rId5" Type="http://schemas.openxmlformats.org/officeDocument/2006/relationships/customXml" Target="../ink/ink159.xml"/><Relationship Id="rId4" Type="http://schemas.openxmlformats.org/officeDocument/2006/relationships/image" Target="../media/image17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3.xml"/><Relationship Id="rId13" Type="http://schemas.openxmlformats.org/officeDocument/2006/relationships/image" Target="../media/image183.png"/><Relationship Id="rId18" Type="http://schemas.openxmlformats.org/officeDocument/2006/relationships/customXml" Target="../ink/ink168.xml"/><Relationship Id="rId3" Type="http://schemas.openxmlformats.org/officeDocument/2006/relationships/image" Target="../media/image178.png"/><Relationship Id="rId7" Type="http://schemas.openxmlformats.org/officeDocument/2006/relationships/image" Target="../media/image180.png"/><Relationship Id="rId12" Type="http://schemas.openxmlformats.org/officeDocument/2006/relationships/customXml" Target="../ink/ink165.xml"/><Relationship Id="rId17" Type="http://schemas.openxmlformats.org/officeDocument/2006/relationships/image" Target="../media/image185.png"/><Relationship Id="rId2" Type="http://schemas.openxmlformats.org/officeDocument/2006/relationships/customXml" Target="../ink/ink160.xml"/><Relationship Id="rId16" Type="http://schemas.openxmlformats.org/officeDocument/2006/relationships/customXml" Target="../ink/ink16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62.xml"/><Relationship Id="rId11" Type="http://schemas.openxmlformats.org/officeDocument/2006/relationships/image" Target="../media/image182.png"/><Relationship Id="rId5" Type="http://schemas.openxmlformats.org/officeDocument/2006/relationships/image" Target="../media/image179.png"/><Relationship Id="rId15" Type="http://schemas.openxmlformats.org/officeDocument/2006/relationships/image" Target="../media/image184.png"/><Relationship Id="rId10" Type="http://schemas.openxmlformats.org/officeDocument/2006/relationships/customXml" Target="../ink/ink164.xml"/><Relationship Id="rId19" Type="http://schemas.openxmlformats.org/officeDocument/2006/relationships/image" Target="../media/image186.png"/><Relationship Id="rId4" Type="http://schemas.openxmlformats.org/officeDocument/2006/relationships/customXml" Target="../ink/ink161.xml"/><Relationship Id="rId9" Type="http://schemas.openxmlformats.org/officeDocument/2006/relationships/image" Target="../media/image181.png"/><Relationship Id="rId14" Type="http://schemas.openxmlformats.org/officeDocument/2006/relationships/customXml" Target="../ink/ink1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3.png"/><Relationship Id="rId18" Type="http://schemas.openxmlformats.org/officeDocument/2006/relationships/customXml" Target="../ink/ink176.xml"/><Relationship Id="rId26" Type="http://schemas.openxmlformats.org/officeDocument/2006/relationships/customXml" Target="../ink/ink180.xml"/><Relationship Id="rId39" Type="http://schemas.openxmlformats.org/officeDocument/2006/relationships/image" Target="../media/image206.png"/><Relationship Id="rId21" Type="http://schemas.openxmlformats.org/officeDocument/2006/relationships/image" Target="../media/image197.png"/><Relationship Id="rId34" Type="http://schemas.openxmlformats.org/officeDocument/2006/relationships/customXml" Target="../ink/ink184.xml"/><Relationship Id="rId42" Type="http://schemas.openxmlformats.org/officeDocument/2006/relationships/customXml" Target="../ink/ink188.xml"/><Relationship Id="rId47" Type="http://schemas.openxmlformats.org/officeDocument/2006/relationships/image" Target="../media/image210.png"/><Relationship Id="rId50" Type="http://schemas.openxmlformats.org/officeDocument/2006/relationships/customXml" Target="../ink/ink192.xml"/><Relationship Id="rId55" Type="http://schemas.openxmlformats.org/officeDocument/2006/relationships/image" Target="../media/image214.png"/><Relationship Id="rId63" Type="http://schemas.openxmlformats.org/officeDocument/2006/relationships/image" Target="../media/image218.png"/><Relationship Id="rId7" Type="http://schemas.openxmlformats.org/officeDocument/2006/relationships/image" Target="../media/image190.png"/><Relationship Id="rId2" Type="http://schemas.openxmlformats.org/officeDocument/2006/relationships/image" Target="../media/image187.png"/><Relationship Id="rId16" Type="http://schemas.openxmlformats.org/officeDocument/2006/relationships/customXml" Target="../ink/ink175.xml"/><Relationship Id="rId29" Type="http://schemas.openxmlformats.org/officeDocument/2006/relationships/image" Target="../media/image201.png"/><Relationship Id="rId11" Type="http://schemas.openxmlformats.org/officeDocument/2006/relationships/image" Target="../media/image192.png"/><Relationship Id="rId24" Type="http://schemas.openxmlformats.org/officeDocument/2006/relationships/customXml" Target="../ink/ink179.xml"/><Relationship Id="rId32" Type="http://schemas.openxmlformats.org/officeDocument/2006/relationships/customXml" Target="../ink/ink183.xml"/><Relationship Id="rId37" Type="http://schemas.openxmlformats.org/officeDocument/2006/relationships/image" Target="../media/image205.png"/><Relationship Id="rId40" Type="http://schemas.openxmlformats.org/officeDocument/2006/relationships/customXml" Target="../ink/ink187.xml"/><Relationship Id="rId45" Type="http://schemas.openxmlformats.org/officeDocument/2006/relationships/image" Target="../media/image209.png"/><Relationship Id="rId53" Type="http://schemas.openxmlformats.org/officeDocument/2006/relationships/image" Target="../media/image213.png"/><Relationship Id="rId58" Type="http://schemas.openxmlformats.org/officeDocument/2006/relationships/customXml" Target="../ink/ink196.xml"/><Relationship Id="rId5" Type="http://schemas.openxmlformats.org/officeDocument/2006/relationships/image" Target="../media/image189.png"/><Relationship Id="rId61" Type="http://schemas.openxmlformats.org/officeDocument/2006/relationships/image" Target="../media/image217.png"/><Relationship Id="rId19" Type="http://schemas.openxmlformats.org/officeDocument/2006/relationships/image" Target="../media/image196.png"/><Relationship Id="rId14" Type="http://schemas.openxmlformats.org/officeDocument/2006/relationships/customXml" Target="../ink/ink174.xml"/><Relationship Id="rId22" Type="http://schemas.openxmlformats.org/officeDocument/2006/relationships/customXml" Target="../ink/ink178.xml"/><Relationship Id="rId27" Type="http://schemas.openxmlformats.org/officeDocument/2006/relationships/image" Target="../media/image200.png"/><Relationship Id="rId30" Type="http://schemas.openxmlformats.org/officeDocument/2006/relationships/customXml" Target="../ink/ink182.xml"/><Relationship Id="rId35" Type="http://schemas.openxmlformats.org/officeDocument/2006/relationships/image" Target="../media/image204.png"/><Relationship Id="rId43" Type="http://schemas.openxmlformats.org/officeDocument/2006/relationships/image" Target="../media/image208.png"/><Relationship Id="rId48" Type="http://schemas.openxmlformats.org/officeDocument/2006/relationships/customXml" Target="../ink/ink191.xml"/><Relationship Id="rId56" Type="http://schemas.openxmlformats.org/officeDocument/2006/relationships/customXml" Target="../ink/ink195.xml"/><Relationship Id="rId8" Type="http://schemas.openxmlformats.org/officeDocument/2006/relationships/customXml" Target="../ink/ink171.xml"/><Relationship Id="rId51" Type="http://schemas.openxmlformats.org/officeDocument/2006/relationships/image" Target="../media/image212.png"/><Relationship Id="rId3" Type="http://schemas.openxmlformats.org/officeDocument/2006/relationships/image" Target="../media/image188.png"/><Relationship Id="rId12" Type="http://schemas.openxmlformats.org/officeDocument/2006/relationships/customXml" Target="../ink/ink173.xml"/><Relationship Id="rId17" Type="http://schemas.openxmlformats.org/officeDocument/2006/relationships/image" Target="../media/image195.png"/><Relationship Id="rId25" Type="http://schemas.openxmlformats.org/officeDocument/2006/relationships/image" Target="../media/image199.png"/><Relationship Id="rId33" Type="http://schemas.openxmlformats.org/officeDocument/2006/relationships/image" Target="../media/image203.png"/><Relationship Id="rId38" Type="http://schemas.openxmlformats.org/officeDocument/2006/relationships/customXml" Target="../ink/ink186.xml"/><Relationship Id="rId46" Type="http://schemas.openxmlformats.org/officeDocument/2006/relationships/customXml" Target="../ink/ink190.xml"/><Relationship Id="rId59" Type="http://schemas.openxmlformats.org/officeDocument/2006/relationships/image" Target="../media/image216.png"/><Relationship Id="rId20" Type="http://schemas.openxmlformats.org/officeDocument/2006/relationships/customXml" Target="../ink/ink177.xml"/><Relationship Id="rId41" Type="http://schemas.openxmlformats.org/officeDocument/2006/relationships/image" Target="../media/image207.png"/><Relationship Id="rId54" Type="http://schemas.openxmlformats.org/officeDocument/2006/relationships/customXml" Target="../ink/ink194.xml"/><Relationship Id="rId62" Type="http://schemas.openxmlformats.org/officeDocument/2006/relationships/customXml" Target="../ink/ink19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70.xml"/><Relationship Id="rId15" Type="http://schemas.openxmlformats.org/officeDocument/2006/relationships/image" Target="../media/image194.png"/><Relationship Id="rId23" Type="http://schemas.openxmlformats.org/officeDocument/2006/relationships/image" Target="../media/image198.png"/><Relationship Id="rId28" Type="http://schemas.openxmlformats.org/officeDocument/2006/relationships/customXml" Target="../ink/ink181.xml"/><Relationship Id="rId36" Type="http://schemas.openxmlformats.org/officeDocument/2006/relationships/customXml" Target="../ink/ink185.xml"/><Relationship Id="rId49" Type="http://schemas.openxmlformats.org/officeDocument/2006/relationships/image" Target="../media/image211.png"/><Relationship Id="rId57" Type="http://schemas.openxmlformats.org/officeDocument/2006/relationships/image" Target="../media/image215.png"/><Relationship Id="rId10" Type="http://schemas.openxmlformats.org/officeDocument/2006/relationships/customXml" Target="../ink/ink172.xml"/><Relationship Id="rId31" Type="http://schemas.openxmlformats.org/officeDocument/2006/relationships/image" Target="../media/image202.png"/><Relationship Id="rId44" Type="http://schemas.openxmlformats.org/officeDocument/2006/relationships/customXml" Target="../ink/ink189.xml"/><Relationship Id="rId52" Type="http://schemas.openxmlformats.org/officeDocument/2006/relationships/customXml" Target="../ink/ink193.xml"/><Relationship Id="rId60" Type="http://schemas.openxmlformats.org/officeDocument/2006/relationships/customXml" Target="../ink/ink197.xml"/><Relationship Id="rId4" Type="http://schemas.openxmlformats.org/officeDocument/2006/relationships/customXml" Target="../ink/ink169.xml"/><Relationship Id="rId9" Type="http://schemas.openxmlformats.org/officeDocument/2006/relationships/image" Target="../media/image19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customXml" Target="../ink/ink204.xml"/><Relationship Id="rId18" Type="http://schemas.openxmlformats.org/officeDocument/2006/relationships/image" Target="../media/image227.png"/><Relationship Id="rId3" Type="http://schemas.openxmlformats.org/officeDocument/2006/relationships/customXml" Target="../ink/ink199.xml"/><Relationship Id="rId7" Type="http://schemas.openxmlformats.org/officeDocument/2006/relationships/customXml" Target="../ink/ink201.xml"/><Relationship Id="rId12" Type="http://schemas.openxmlformats.org/officeDocument/2006/relationships/image" Target="../media/image224.png"/><Relationship Id="rId17" Type="http://schemas.openxmlformats.org/officeDocument/2006/relationships/customXml" Target="../ink/ink206.xml"/><Relationship Id="rId2" Type="http://schemas.openxmlformats.org/officeDocument/2006/relationships/image" Target="../media/image219.png"/><Relationship Id="rId16" Type="http://schemas.openxmlformats.org/officeDocument/2006/relationships/image" Target="../media/image226.png"/><Relationship Id="rId20" Type="http://schemas.openxmlformats.org/officeDocument/2006/relationships/image" Target="../media/image2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1.png"/><Relationship Id="rId11" Type="http://schemas.openxmlformats.org/officeDocument/2006/relationships/customXml" Target="../ink/ink203.xml"/><Relationship Id="rId5" Type="http://schemas.openxmlformats.org/officeDocument/2006/relationships/customXml" Target="../ink/ink200.xml"/><Relationship Id="rId15" Type="http://schemas.openxmlformats.org/officeDocument/2006/relationships/customXml" Target="../ink/ink205.xml"/><Relationship Id="rId10" Type="http://schemas.openxmlformats.org/officeDocument/2006/relationships/image" Target="../media/image223.png"/><Relationship Id="rId19" Type="http://schemas.openxmlformats.org/officeDocument/2006/relationships/customXml" Target="../ink/ink207.xml"/><Relationship Id="rId4" Type="http://schemas.openxmlformats.org/officeDocument/2006/relationships/image" Target="../media/image220.png"/><Relationship Id="rId9" Type="http://schemas.openxmlformats.org/officeDocument/2006/relationships/customXml" Target="../ink/ink202.xml"/><Relationship Id="rId14" Type="http://schemas.openxmlformats.org/officeDocument/2006/relationships/image" Target="../media/image22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1.xml"/><Relationship Id="rId13" Type="http://schemas.openxmlformats.org/officeDocument/2006/relationships/image" Target="../media/image234.png"/><Relationship Id="rId18" Type="http://schemas.openxmlformats.org/officeDocument/2006/relationships/customXml" Target="../ink/ink216.xml"/><Relationship Id="rId3" Type="http://schemas.openxmlformats.org/officeDocument/2006/relationships/image" Target="../media/image229.png"/><Relationship Id="rId7" Type="http://schemas.openxmlformats.org/officeDocument/2006/relationships/image" Target="../media/image231.png"/><Relationship Id="rId12" Type="http://schemas.openxmlformats.org/officeDocument/2006/relationships/customXml" Target="../ink/ink213.xml"/><Relationship Id="rId17" Type="http://schemas.openxmlformats.org/officeDocument/2006/relationships/image" Target="../media/image236.png"/><Relationship Id="rId2" Type="http://schemas.openxmlformats.org/officeDocument/2006/relationships/customXml" Target="../ink/ink208.xml"/><Relationship Id="rId16" Type="http://schemas.openxmlformats.org/officeDocument/2006/relationships/customXml" Target="../ink/ink21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10.xml"/><Relationship Id="rId11" Type="http://schemas.openxmlformats.org/officeDocument/2006/relationships/image" Target="../media/image233.png"/><Relationship Id="rId5" Type="http://schemas.openxmlformats.org/officeDocument/2006/relationships/image" Target="../media/image230.png"/><Relationship Id="rId15" Type="http://schemas.openxmlformats.org/officeDocument/2006/relationships/image" Target="../media/image235.png"/><Relationship Id="rId10" Type="http://schemas.openxmlformats.org/officeDocument/2006/relationships/customXml" Target="../ink/ink212.xml"/><Relationship Id="rId19" Type="http://schemas.openxmlformats.org/officeDocument/2006/relationships/image" Target="../media/image237.png"/><Relationship Id="rId4" Type="http://schemas.openxmlformats.org/officeDocument/2006/relationships/customXml" Target="../ink/ink209.xml"/><Relationship Id="rId9" Type="http://schemas.openxmlformats.org/officeDocument/2006/relationships/image" Target="../media/image232.png"/><Relationship Id="rId14" Type="http://schemas.openxmlformats.org/officeDocument/2006/relationships/customXml" Target="../ink/ink21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customXml" Target="../ink/ink222.xml"/><Relationship Id="rId3" Type="http://schemas.openxmlformats.org/officeDocument/2006/relationships/customXml" Target="../ink/ink217.xml"/><Relationship Id="rId7" Type="http://schemas.openxmlformats.org/officeDocument/2006/relationships/customXml" Target="../ink/ink219.xml"/><Relationship Id="rId12" Type="http://schemas.openxmlformats.org/officeDocument/2006/relationships/image" Target="../media/image243.png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0.png"/><Relationship Id="rId11" Type="http://schemas.openxmlformats.org/officeDocument/2006/relationships/customXml" Target="../ink/ink221.xml"/><Relationship Id="rId5" Type="http://schemas.openxmlformats.org/officeDocument/2006/relationships/customXml" Target="../ink/ink218.xml"/><Relationship Id="rId10" Type="http://schemas.openxmlformats.org/officeDocument/2006/relationships/image" Target="../media/image242.png"/><Relationship Id="rId4" Type="http://schemas.openxmlformats.org/officeDocument/2006/relationships/image" Target="../media/image239.png"/><Relationship Id="rId9" Type="http://schemas.openxmlformats.org/officeDocument/2006/relationships/customXml" Target="../ink/ink220.xml"/><Relationship Id="rId14" Type="http://schemas.openxmlformats.org/officeDocument/2006/relationships/image" Target="../media/image24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6.xml"/><Relationship Id="rId13" Type="http://schemas.openxmlformats.org/officeDocument/2006/relationships/image" Target="../media/image250.png"/><Relationship Id="rId18" Type="http://schemas.openxmlformats.org/officeDocument/2006/relationships/customXml" Target="../ink/ink231.xml"/><Relationship Id="rId26" Type="http://schemas.openxmlformats.org/officeDocument/2006/relationships/customXml" Target="../ink/ink235.xml"/><Relationship Id="rId3" Type="http://schemas.openxmlformats.org/officeDocument/2006/relationships/image" Target="../media/image245.png"/><Relationship Id="rId21" Type="http://schemas.openxmlformats.org/officeDocument/2006/relationships/image" Target="../media/image254.png"/><Relationship Id="rId7" Type="http://schemas.openxmlformats.org/officeDocument/2006/relationships/image" Target="../media/image247.png"/><Relationship Id="rId12" Type="http://schemas.openxmlformats.org/officeDocument/2006/relationships/customXml" Target="../ink/ink228.xml"/><Relationship Id="rId17" Type="http://schemas.openxmlformats.org/officeDocument/2006/relationships/image" Target="../media/image252.png"/><Relationship Id="rId25" Type="http://schemas.openxmlformats.org/officeDocument/2006/relationships/image" Target="../media/image256.png"/><Relationship Id="rId2" Type="http://schemas.openxmlformats.org/officeDocument/2006/relationships/customXml" Target="../ink/ink223.xml"/><Relationship Id="rId16" Type="http://schemas.openxmlformats.org/officeDocument/2006/relationships/customXml" Target="../ink/ink230.xml"/><Relationship Id="rId20" Type="http://schemas.openxmlformats.org/officeDocument/2006/relationships/customXml" Target="../ink/ink232.xml"/><Relationship Id="rId29" Type="http://schemas.openxmlformats.org/officeDocument/2006/relationships/image" Target="../media/image258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25.xml"/><Relationship Id="rId11" Type="http://schemas.openxmlformats.org/officeDocument/2006/relationships/image" Target="../media/image249.png"/><Relationship Id="rId24" Type="http://schemas.openxmlformats.org/officeDocument/2006/relationships/customXml" Target="../ink/ink234.xml"/><Relationship Id="rId5" Type="http://schemas.openxmlformats.org/officeDocument/2006/relationships/image" Target="../media/image246.png"/><Relationship Id="rId15" Type="http://schemas.openxmlformats.org/officeDocument/2006/relationships/image" Target="../media/image251.png"/><Relationship Id="rId23" Type="http://schemas.openxmlformats.org/officeDocument/2006/relationships/image" Target="../media/image255.png"/><Relationship Id="rId28" Type="http://schemas.openxmlformats.org/officeDocument/2006/relationships/customXml" Target="../ink/ink236.xml"/><Relationship Id="rId10" Type="http://schemas.openxmlformats.org/officeDocument/2006/relationships/customXml" Target="../ink/ink227.xml"/><Relationship Id="rId19" Type="http://schemas.openxmlformats.org/officeDocument/2006/relationships/image" Target="../media/image253.png"/><Relationship Id="rId31" Type="http://schemas.openxmlformats.org/officeDocument/2006/relationships/image" Target="../media/image259.png"/><Relationship Id="rId4" Type="http://schemas.openxmlformats.org/officeDocument/2006/relationships/customXml" Target="../ink/ink224.xml"/><Relationship Id="rId9" Type="http://schemas.openxmlformats.org/officeDocument/2006/relationships/image" Target="../media/image248.png"/><Relationship Id="rId14" Type="http://schemas.openxmlformats.org/officeDocument/2006/relationships/customXml" Target="../ink/ink229.xml"/><Relationship Id="rId22" Type="http://schemas.openxmlformats.org/officeDocument/2006/relationships/customXml" Target="../ink/ink233.xml"/><Relationship Id="rId27" Type="http://schemas.openxmlformats.org/officeDocument/2006/relationships/image" Target="../media/image257.png"/><Relationship Id="rId30" Type="http://schemas.openxmlformats.org/officeDocument/2006/relationships/customXml" Target="../ink/ink23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13" Type="http://schemas.openxmlformats.org/officeDocument/2006/relationships/customXml" Target="../ink/ink243.xml"/><Relationship Id="rId18" Type="http://schemas.openxmlformats.org/officeDocument/2006/relationships/image" Target="../media/image268.png"/><Relationship Id="rId3" Type="http://schemas.openxmlformats.org/officeDocument/2006/relationships/customXml" Target="../ink/ink238.xml"/><Relationship Id="rId21" Type="http://schemas.openxmlformats.org/officeDocument/2006/relationships/customXml" Target="../ink/ink247.xml"/><Relationship Id="rId7" Type="http://schemas.openxmlformats.org/officeDocument/2006/relationships/customXml" Target="../ink/ink240.xml"/><Relationship Id="rId12" Type="http://schemas.openxmlformats.org/officeDocument/2006/relationships/image" Target="../media/image265.png"/><Relationship Id="rId17" Type="http://schemas.openxmlformats.org/officeDocument/2006/relationships/customXml" Target="../ink/ink245.xml"/><Relationship Id="rId2" Type="http://schemas.openxmlformats.org/officeDocument/2006/relationships/image" Target="../media/image260.png"/><Relationship Id="rId16" Type="http://schemas.openxmlformats.org/officeDocument/2006/relationships/image" Target="../media/image267.png"/><Relationship Id="rId20" Type="http://schemas.openxmlformats.org/officeDocument/2006/relationships/image" Target="../media/image26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2.png"/><Relationship Id="rId11" Type="http://schemas.openxmlformats.org/officeDocument/2006/relationships/customXml" Target="../ink/ink242.xml"/><Relationship Id="rId5" Type="http://schemas.openxmlformats.org/officeDocument/2006/relationships/customXml" Target="../ink/ink239.xml"/><Relationship Id="rId15" Type="http://schemas.openxmlformats.org/officeDocument/2006/relationships/customXml" Target="../ink/ink244.xml"/><Relationship Id="rId10" Type="http://schemas.openxmlformats.org/officeDocument/2006/relationships/image" Target="../media/image264.png"/><Relationship Id="rId19" Type="http://schemas.openxmlformats.org/officeDocument/2006/relationships/customXml" Target="../ink/ink246.xml"/><Relationship Id="rId4" Type="http://schemas.openxmlformats.org/officeDocument/2006/relationships/image" Target="../media/image261.png"/><Relationship Id="rId9" Type="http://schemas.openxmlformats.org/officeDocument/2006/relationships/customXml" Target="../ink/ink241.xml"/><Relationship Id="rId14" Type="http://schemas.openxmlformats.org/officeDocument/2006/relationships/image" Target="../media/image266.png"/><Relationship Id="rId22" Type="http://schemas.openxmlformats.org/officeDocument/2006/relationships/image" Target="../media/image2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png"/><Relationship Id="rId13" Type="http://schemas.openxmlformats.org/officeDocument/2006/relationships/customXml" Target="../ink/ink253.xml"/><Relationship Id="rId3" Type="http://schemas.openxmlformats.org/officeDocument/2006/relationships/customXml" Target="../ink/ink248.xml"/><Relationship Id="rId7" Type="http://schemas.openxmlformats.org/officeDocument/2006/relationships/customXml" Target="../ink/ink250.xml"/><Relationship Id="rId12" Type="http://schemas.openxmlformats.org/officeDocument/2006/relationships/image" Target="../media/image276.png"/><Relationship Id="rId2" Type="http://schemas.openxmlformats.org/officeDocument/2006/relationships/image" Target="../media/image271.png"/><Relationship Id="rId16" Type="http://schemas.openxmlformats.org/officeDocument/2006/relationships/image" Target="../media/image27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3.png"/><Relationship Id="rId11" Type="http://schemas.openxmlformats.org/officeDocument/2006/relationships/customXml" Target="../ink/ink252.xml"/><Relationship Id="rId5" Type="http://schemas.openxmlformats.org/officeDocument/2006/relationships/customXml" Target="../ink/ink249.xml"/><Relationship Id="rId15" Type="http://schemas.openxmlformats.org/officeDocument/2006/relationships/customXml" Target="../ink/ink254.xml"/><Relationship Id="rId10" Type="http://schemas.openxmlformats.org/officeDocument/2006/relationships/image" Target="../media/image275.png"/><Relationship Id="rId4" Type="http://schemas.openxmlformats.org/officeDocument/2006/relationships/image" Target="../media/image272.png"/><Relationship Id="rId9" Type="http://schemas.openxmlformats.org/officeDocument/2006/relationships/customXml" Target="../ink/ink251.xml"/><Relationship Id="rId14" Type="http://schemas.openxmlformats.org/officeDocument/2006/relationships/image" Target="../media/image27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5.xml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7.png"/><Relationship Id="rId18" Type="http://schemas.openxmlformats.org/officeDocument/2006/relationships/customXml" Target="../ink/ink16.xml"/><Relationship Id="rId26" Type="http://schemas.openxmlformats.org/officeDocument/2006/relationships/customXml" Target="../ink/ink21.xml"/><Relationship Id="rId3" Type="http://schemas.openxmlformats.org/officeDocument/2006/relationships/image" Target="../media/image12.png"/><Relationship Id="rId21" Type="http://schemas.openxmlformats.org/officeDocument/2006/relationships/image" Target="../media/image20.png"/><Relationship Id="rId7" Type="http://schemas.openxmlformats.org/officeDocument/2006/relationships/image" Target="../media/image14.png"/><Relationship Id="rId12" Type="http://schemas.openxmlformats.org/officeDocument/2006/relationships/customXml" Target="../ink/ink13.xml"/><Relationship Id="rId17" Type="http://schemas.openxmlformats.org/officeDocument/2006/relationships/image" Target="../media/image19.png"/><Relationship Id="rId25" Type="http://schemas.openxmlformats.org/officeDocument/2006/relationships/image" Target="../media/image22.png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11" Type="http://schemas.openxmlformats.org/officeDocument/2006/relationships/image" Target="../media/image16.png"/><Relationship Id="rId24" Type="http://schemas.openxmlformats.org/officeDocument/2006/relationships/customXml" Target="../ink/ink20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1.png"/><Relationship Id="rId10" Type="http://schemas.openxmlformats.org/officeDocument/2006/relationships/customXml" Target="../ink/ink12.xml"/><Relationship Id="rId19" Type="http://schemas.openxmlformats.org/officeDocument/2006/relationships/customXml" Target="../ink/ink17.xml"/><Relationship Id="rId4" Type="http://schemas.openxmlformats.org/officeDocument/2006/relationships/customXml" Target="../ink/ink9.xml"/><Relationship Id="rId9" Type="http://schemas.openxmlformats.org/officeDocument/2006/relationships/image" Target="../media/image15.png"/><Relationship Id="rId14" Type="http://schemas.openxmlformats.org/officeDocument/2006/relationships/customXml" Target="../ink/ink14.xml"/><Relationship Id="rId22" Type="http://schemas.openxmlformats.org/officeDocument/2006/relationships/customXml" Target="../ink/ink19.xml"/><Relationship Id="rId27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customXml" Target="../ink/ink27.xml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4.xm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27.png"/><Relationship Id="rId14" Type="http://schemas.openxmlformats.org/officeDocument/2006/relationships/customXml" Target="../ink/ink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34.xml"/><Relationship Id="rId18" Type="http://schemas.openxmlformats.org/officeDocument/2006/relationships/image" Target="../media/image39.png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12" Type="http://schemas.openxmlformats.org/officeDocument/2006/relationships/image" Target="../media/image36.png"/><Relationship Id="rId17" Type="http://schemas.openxmlformats.org/officeDocument/2006/relationships/customXml" Target="../ink/ink36.xml"/><Relationship Id="rId2" Type="http://schemas.openxmlformats.org/officeDocument/2006/relationships/image" Target="../media/image3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customXml" Target="../ink/ink32.xml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1760" y="4797152"/>
            <a:ext cx="6552728" cy="182493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Chapter 05.</a:t>
            </a:r>
            <a:r>
              <a:rPr lang="ko-KR" altLang="en-US" dirty="0">
                <a:solidFill>
                  <a:schemeClr val="bg1"/>
                </a:solidFill>
              </a:rPr>
              <a:t> 제어 장치</a:t>
            </a:r>
          </a:p>
        </p:txBody>
      </p:sp>
    </p:spTree>
    <p:extLst>
      <p:ext uri="{BB962C8B-B14F-4D97-AF65-F5344CB8AC3E}">
        <p14:creationId xmlns:p14="http://schemas.microsoft.com/office/powerpoint/2010/main" val="70426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/>
              <a:t>     하드와이어 제어와 마이크로 프로그램 제어 비교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제어 장치의 종류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56109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" y="1397513"/>
            <a:ext cx="8198965" cy="41286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DB153D8-4639-402E-9F0C-682C2546B3F2}"/>
                  </a:ext>
                </a:extLst>
              </p14:cNvPr>
              <p14:cNvContentPartPr/>
              <p14:nvPr/>
            </p14:nvContentPartPr>
            <p14:xfrm>
              <a:off x="765630" y="2045070"/>
              <a:ext cx="662400" cy="259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DB153D8-4639-402E-9F0C-682C2546B3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6630" y="2036430"/>
                <a:ext cx="6800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E7C49C4-3362-44F6-B9A3-31BE42B94C1E}"/>
                  </a:ext>
                </a:extLst>
              </p14:cNvPr>
              <p14:cNvContentPartPr/>
              <p14:nvPr/>
            </p14:nvContentPartPr>
            <p14:xfrm>
              <a:off x="776790" y="2411190"/>
              <a:ext cx="604440" cy="122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E7C49C4-3362-44F6-B9A3-31BE42B94C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8150" y="2402190"/>
                <a:ext cx="6220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43FF18C-9D5B-404A-AA16-B5D0F982423A}"/>
                  </a:ext>
                </a:extLst>
              </p14:cNvPr>
              <p14:cNvContentPartPr/>
              <p14:nvPr/>
            </p14:nvContentPartPr>
            <p14:xfrm>
              <a:off x="754110" y="3131550"/>
              <a:ext cx="650520" cy="126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43FF18C-9D5B-404A-AA16-B5D0F98242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110" y="3122550"/>
                <a:ext cx="6681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FD6A081-43B7-4A2C-B92B-A81A297F95DB}"/>
                  </a:ext>
                </a:extLst>
              </p14:cNvPr>
              <p14:cNvContentPartPr/>
              <p14:nvPr/>
            </p14:nvContentPartPr>
            <p14:xfrm>
              <a:off x="799830" y="3497310"/>
              <a:ext cx="714600" cy="392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FD6A081-43B7-4A2C-B92B-A81A297F95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0830" y="3488670"/>
                <a:ext cx="73224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B6725E51-EFAE-457B-86D1-2E17561076BA}"/>
              </a:ext>
            </a:extLst>
          </p:cNvPr>
          <p:cNvGrpSpPr/>
          <p:nvPr/>
        </p:nvGrpSpPr>
        <p:grpSpPr>
          <a:xfrm>
            <a:off x="776790" y="4583070"/>
            <a:ext cx="564120" cy="87840"/>
            <a:chOff x="776790" y="4583070"/>
            <a:chExt cx="56412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CE8F100-90B5-4D86-9111-CB7D865E1B2A}"/>
                    </a:ext>
                  </a:extLst>
                </p14:cNvPr>
                <p14:cNvContentPartPr/>
                <p14:nvPr/>
              </p14:nvContentPartPr>
              <p14:xfrm>
                <a:off x="776790" y="4583070"/>
                <a:ext cx="36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CE8F100-90B5-4D86-9111-CB7D865E1B2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8150" y="45740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3FF5CF0-CB5D-4B21-9035-C39D73270AF5}"/>
                    </a:ext>
                  </a:extLst>
                </p14:cNvPr>
                <p14:cNvContentPartPr/>
                <p14:nvPr/>
              </p14:nvContentPartPr>
              <p14:xfrm>
                <a:off x="776790" y="4583070"/>
                <a:ext cx="564120" cy="87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3FF5CF0-CB5D-4B21-9035-C39D73270AF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8150" y="4574070"/>
                  <a:ext cx="581760" cy="10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B22C0DEC-6D2C-4786-B22A-69C33AFD0D7B}"/>
                  </a:ext>
                </a:extLst>
              </p14:cNvPr>
              <p14:cNvContentPartPr/>
              <p14:nvPr/>
            </p14:nvContentPartPr>
            <p14:xfrm>
              <a:off x="742590" y="4274190"/>
              <a:ext cx="660240" cy="122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B22C0DEC-6D2C-4786-B22A-69C33AFD0D7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3950" y="4265190"/>
                <a:ext cx="6778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2F633808-D1D3-4FCE-AD9A-B1E2F50390F1}"/>
                  </a:ext>
                </a:extLst>
              </p14:cNvPr>
              <p14:cNvContentPartPr/>
              <p14:nvPr/>
            </p14:nvContentPartPr>
            <p14:xfrm>
              <a:off x="754110" y="5016870"/>
              <a:ext cx="799200" cy="352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2F633808-D1D3-4FCE-AD9A-B1E2F50390F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5110" y="5008230"/>
                <a:ext cx="8168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445105F8-F810-45BC-BB2C-D5486B5F254D}"/>
                  </a:ext>
                </a:extLst>
              </p14:cNvPr>
              <p14:cNvContentPartPr/>
              <p14:nvPr/>
            </p14:nvContentPartPr>
            <p14:xfrm>
              <a:off x="765630" y="5348790"/>
              <a:ext cx="902880" cy="356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445105F8-F810-45BC-BB2C-D5486B5F254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6630" y="5340150"/>
                <a:ext cx="920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361FEC6-8B9A-4976-9B2E-67C2EB7D98E9}"/>
                  </a:ext>
                </a:extLst>
              </p14:cNvPr>
              <p14:cNvContentPartPr/>
              <p14:nvPr/>
            </p14:nvContentPartPr>
            <p14:xfrm>
              <a:off x="4445910" y="2056950"/>
              <a:ext cx="1166400" cy="464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361FEC6-8B9A-4976-9B2E-67C2EB7D98E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36910" y="2048310"/>
                <a:ext cx="11840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65C70BC7-4EB0-4CB9-A614-339E0BC2533B}"/>
                  </a:ext>
                </a:extLst>
              </p14:cNvPr>
              <p14:cNvContentPartPr/>
              <p14:nvPr/>
            </p14:nvContentPartPr>
            <p14:xfrm>
              <a:off x="4457430" y="2400030"/>
              <a:ext cx="1004760" cy="468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65C70BC7-4EB0-4CB9-A614-339E0BC2533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48790" y="2391390"/>
                <a:ext cx="10224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D02B2662-C267-4E29-BC89-0AE2ABD20404}"/>
                  </a:ext>
                </a:extLst>
              </p14:cNvPr>
              <p14:cNvContentPartPr/>
              <p14:nvPr/>
            </p14:nvContentPartPr>
            <p14:xfrm>
              <a:off x="4525830" y="2765070"/>
              <a:ext cx="776520" cy="126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D02B2662-C267-4E29-BC89-0AE2ABD2040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16830" y="2756430"/>
                <a:ext cx="7941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DC347508-D6BD-4E75-B844-0A42ED1ED0E3}"/>
                  </a:ext>
                </a:extLst>
              </p14:cNvPr>
              <p14:cNvContentPartPr/>
              <p14:nvPr/>
            </p14:nvContentPartPr>
            <p14:xfrm>
              <a:off x="4457430" y="3165750"/>
              <a:ext cx="664200" cy="442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DC347508-D6BD-4E75-B844-0A42ED1ED0E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48790" y="3156750"/>
                <a:ext cx="6818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EE11860A-DA02-4441-A4D1-BA95A8FC7731}"/>
                  </a:ext>
                </a:extLst>
              </p14:cNvPr>
              <p14:cNvContentPartPr/>
              <p14:nvPr/>
            </p14:nvContentPartPr>
            <p14:xfrm>
              <a:off x="4491630" y="3862710"/>
              <a:ext cx="474840" cy="511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EE11860A-DA02-4441-A4D1-BA95A8FC773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482630" y="3854070"/>
                <a:ext cx="4924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83D4D1CE-1977-486C-A291-FF192B99D29D}"/>
                  </a:ext>
                </a:extLst>
              </p14:cNvPr>
              <p14:cNvContentPartPr/>
              <p14:nvPr/>
            </p14:nvContentPartPr>
            <p14:xfrm>
              <a:off x="5600070" y="3497310"/>
              <a:ext cx="360" cy="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83D4D1CE-1977-486C-A291-FF192B99D29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91430" y="34886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89231BD1-2AE7-461A-885F-C88FCC5C0729}"/>
                  </a:ext>
                </a:extLst>
              </p14:cNvPr>
              <p14:cNvContentPartPr/>
              <p14:nvPr/>
            </p14:nvContentPartPr>
            <p14:xfrm>
              <a:off x="4468590" y="4205070"/>
              <a:ext cx="570600" cy="4680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89231BD1-2AE7-461A-885F-C88FCC5C072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59950" y="4196070"/>
                <a:ext cx="5882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25E18499-0F01-424A-AACF-87A024C2EB4F}"/>
                  </a:ext>
                </a:extLst>
              </p14:cNvPr>
              <p14:cNvContentPartPr/>
              <p14:nvPr/>
            </p14:nvContentPartPr>
            <p14:xfrm>
              <a:off x="4468590" y="4639590"/>
              <a:ext cx="731880" cy="169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25E18499-0F01-424A-AACF-87A024C2EB4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59950" y="4630590"/>
                <a:ext cx="7495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691DF22D-FAA6-4606-932A-5D14DAC1E2CD}"/>
                  </a:ext>
                </a:extLst>
              </p14:cNvPr>
              <p14:cNvContentPartPr/>
              <p14:nvPr/>
            </p14:nvContentPartPr>
            <p14:xfrm>
              <a:off x="4457430" y="5006070"/>
              <a:ext cx="628200" cy="50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691DF22D-FAA6-4606-932A-5D14DAC1E2C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48790" y="4997070"/>
                <a:ext cx="6458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311EAA2-5211-47CE-8A9A-9B8F1D4148C3}"/>
                  </a:ext>
                </a:extLst>
              </p14:cNvPr>
              <p14:cNvContentPartPr/>
              <p14:nvPr/>
            </p14:nvContentPartPr>
            <p14:xfrm>
              <a:off x="4480470" y="5371830"/>
              <a:ext cx="817920" cy="730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311EAA2-5211-47CE-8A9A-9B8F1D4148C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71470" y="5362830"/>
                <a:ext cx="835560" cy="907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별: 꼭짓점 5개 25">
            <a:extLst>
              <a:ext uri="{FF2B5EF4-FFF2-40B4-BE49-F238E27FC236}">
                <a16:creationId xmlns:a16="http://schemas.microsoft.com/office/drawing/2014/main" id="{69056F40-4D8C-456C-A78B-3A807204A216}"/>
              </a:ext>
            </a:extLst>
          </p:cNvPr>
          <p:cNvSpPr/>
          <p:nvPr/>
        </p:nvSpPr>
        <p:spPr>
          <a:xfrm>
            <a:off x="6660232" y="5861732"/>
            <a:ext cx="1224136" cy="100811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4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indent="-173038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800" b="0" spc="-100" dirty="0"/>
              <a:t>하드와이어 제어와 마이크로 프로그램 제어를 적절히 혼용하여 </a:t>
            </a:r>
            <a:r>
              <a:rPr kumimoji="0" lang="en-US" altLang="ko-KR" sz="1800" b="0" spc="-100" dirty="0"/>
              <a:t>hybrid </a:t>
            </a:r>
            <a:r>
              <a:rPr kumimoji="0" lang="ko-KR" altLang="en-US" sz="1800" b="0" spc="-100" dirty="0"/>
              <a:t>제어 장치 구성</a:t>
            </a:r>
            <a:endParaRPr kumimoji="0" lang="en-US" altLang="ko-KR" sz="1800" b="0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제어 장치의 종류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340768"/>
            <a:ext cx="5533729" cy="46770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F4D0FF0-C1EA-4062-BC29-B1AD9CC20390}"/>
                  </a:ext>
                </a:extLst>
              </p14:cNvPr>
              <p14:cNvContentPartPr/>
              <p14:nvPr/>
            </p14:nvContentPartPr>
            <p14:xfrm>
              <a:off x="2914470" y="5526990"/>
              <a:ext cx="950760" cy="1090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F4D0FF0-C1EA-4062-BC29-B1AD9CC203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5470" y="5518350"/>
                <a:ext cx="9684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2D97C44-6F04-4960-A0E7-ED747362A604}"/>
                  </a:ext>
                </a:extLst>
              </p14:cNvPr>
              <p14:cNvContentPartPr/>
              <p14:nvPr/>
            </p14:nvContentPartPr>
            <p14:xfrm>
              <a:off x="5177790" y="5656950"/>
              <a:ext cx="857160" cy="36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2D97C44-6F04-4960-A0E7-ED747362A6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8790" y="5647950"/>
                <a:ext cx="8748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7147CF1-BF39-4591-8756-668FF908C282}"/>
                  </a:ext>
                </a:extLst>
              </p14:cNvPr>
              <p14:cNvContentPartPr/>
              <p14:nvPr/>
            </p14:nvContentPartPr>
            <p14:xfrm>
              <a:off x="6846030" y="1085670"/>
              <a:ext cx="559080" cy="190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7147CF1-BF39-4591-8756-668FF908C2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37030" y="1076670"/>
                <a:ext cx="57672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8775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lvl="1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"/>
            </a:pPr>
            <a:r>
              <a:rPr lang="ko-KR" altLang="en-US" sz="2000" b="1" spc="-100" dirty="0"/>
              <a:t>명령어 사이클</a:t>
            </a:r>
          </a:p>
          <a:p>
            <a:pPr marL="447675" lvl="1" indent="-179388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b="1" spc="-100" dirty="0">
                <a:solidFill>
                  <a:srgbClr val="00B0F0"/>
                </a:solidFill>
              </a:rPr>
              <a:t>명령어 인출 </a:t>
            </a:r>
            <a:r>
              <a:rPr kumimoji="0" lang="en-US" altLang="ko-KR" sz="1700" spc="-100" dirty="0">
                <a:sym typeface="Wingdings" panose="05000000000000000000" pitchFamily="2" charset="2"/>
              </a:rPr>
              <a:t></a:t>
            </a:r>
            <a:r>
              <a:rPr kumimoji="0" lang="en-US" altLang="ko-KR" sz="1700" spc="-100" dirty="0"/>
              <a:t> </a:t>
            </a:r>
            <a:r>
              <a:rPr kumimoji="0" lang="ko-KR" altLang="en-US" sz="1700" b="1" spc="-100" dirty="0">
                <a:solidFill>
                  <a:srgbClr val="00B0F0"/>
                </a:solidFill>
              </a:rPr>
              <a:t>명령어</a:t>
            </a:r>
            <a:r>
              <a:rPr kumimoji="0" lang="ko-KR" altLang="en-US" sz="1700" spc="-100" dirty="0">
                <a:solidFill>
                  <a:srgbClr val="00B0F0"/>
                </a:solidFill>
              </a:rPr>
              <a:t> </a:t>
            </a:r>
            <a:r>
              <a:rPr kumimoji="0" lang="ko-KR" altLang="en-US" sz="1700" b="1" spc="-100" dirty="0">
                <a:solidFill>
                  <a:srgbClr val="00B0F0"/>
                </a:solidFill>
              </a:rPr>
              <a:t>해독</a:t>
            </a:r>
            <a:r>
              <a:rPr kumimoji="0" lang="ko-KR" altLang="en-US" sz="1700" spc="-100" dirty="0">
                <a:solidFill>
                  <a:srgbClr val="00B0F0"/>
                </a:solidFill>
              </a:rPr>
              <a:t> </a:t>
            </a:r>
            <a:r>
              <a:rPr kumimoji="0" lang="en-US" altLang="ko-KR" sz="1700" spc="-100" dirty="0">
                <a:sym typeface="Wingdings" panose="05000000000000000000" pitchFamily="2" charset="2"/>
              </a:rPr>
              <a:t></a:t>
            </a:r>
            <a:r>
              <a:rPr kumimoji="0" lang="en-US" altLang="ko-KR" sz="1700" spc="-100" dirty="0"/>
              <a:t> </a:t>
            </a:r>
            <a:r>
              <a:rPr kumimoji="0" lang="ko-KR" altLang="en-US" sz="1700" b="1" spc="-100" dirty="0">
                <a:solidFill>
                  <a:srgbClr val="00B0F0"/>
                </a:solidFill>
              </a:rPr>
              <a:t>명령어</a:t>
            </a:r>
            <a:r>
              <a:rPr kumimoji="0" lang="ko-KR" altLang="en-US" sz="1700" spc="-100" dirty="0">
                <a:solidFill>
                  <a:srgbClr val="00B0F0"/>
                </a:solidFill>
              </a:rPr>
              <a:t> </a:t>
            </a:r>
            <a:r>
              <a:rPr kumimoji="0" lang="ko-KR" altLang="en-US" sz="1700" b="1" spc="-100" dirty="0">
                <a:solidFill>
                  <a:srgbClr val="00B0F0"/>
                </a:solidFill>
              </a:rPr>
              <a:t>실행</a:t>
            </a:r>
            <a:r>
              <a:rPr kumimoji="0" lang="ko-KR" altLang="en-US" sz="1700" spc="-100" dirty="0">
                <a:solidFill>
                  <a:srgbClr val="00B0F0"/>
                </a:solidFill>
              </a:rPr>
              <a:t> </a:t>
            </a:r>
            <a:r>
              <a:rPr kumimoji="0" lang="ko-KR" altLang="en-US" sz="1700" spc="-100" dirty="0"/>
              <a:t>사이클로 진행</a:t>
            </a:r>
            <a:endParaRPr kumimoji="0" lang="en-US" altLang="ko-KR" sz="1700" spc="-100" dirty="0"/>
          </a:p>
          <a:p>
            <a:pPr marL="447675" lvl="1" indent="-179388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명령어 사이클</a:t>
            </a:r>
            <a:r>
              <a:rPr kumimoji="0" lang="en-US" altLang="ko-KR" sz="17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ko-KR" altLang="en-US" sz="17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 경로</a:t>
            </a:r>
            <a:r>
              <a:rPr kumimoji="0" lang="en-US" altLang="ko-KR" sz="17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(data-path) </a:t>
            </a:r>
            <a:r>
              <a:rPr kumimoji="0" lang="ko-KR" altLang="en-US" sz="17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사이클이라고도 함</a:t>
            </a:r>
            <a:endParaRPr kumimoji="0" lang="en-US" altLang="ko-KR" sz="17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-179388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인터럽트 사이클</a:t>
            </a:r>
            <a:endParaRPr kumimoji="0" lang="en-US" altLang="ko-KR" sz="17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4024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인터럽트 사이클은 매 명령어 사이클이 끝나고 인터럽트 유무를 점검</a:t>
            </a:r>
            <a:endParaRPr kumimoji="0" lang="en-US" altLang="ko-KR" sz="1600" spc="-100" dirty="0"/>
          </a:p>
          <a:p>
            <a:pPr marL="454024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인터럽트가 있으면 인터럽트 처리 루틴 실행</a:t>
            </a:r>
            <a:endParaRPr kumimoji="0" lang="en-US" altLang="ko-KR" sz="1600" spc="-100" dirty="0"/>
          </a:p>
          <a:p>
            <a:pPr marL="633412" lvl="2" indent="-179388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kumimoji="0" lang="en-US" altLang="ko-KR" spc="-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068959"/>
            <a:ext cx="6444208" cy="3689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3B58B16-C153-47DE-92F5-BD0FBBB58331}"/>
                  </a:ext>
                </a:extLst>
              </p14:cNvPr>
              <p14:cNvContentPartPr/>
              <p14:nvPr/>
            </p14:nvContentPartPr>
            <p14:xfrm>
              <a:off x="1371150" y="1451430"/>
              <a:ext cx="39888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3B58B16-C153-47DE-92F5-BD0FBBB583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2510" y="1442430"/>
                <a:ext cx="416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5672D65-66C5-4098-A478-D59A11289BF6}"/>
                  </a:ext>
                </a:extLst>
              </p14:cNvPr>
              <p14:cNvContentPartPr/>
              <p14:nvPr/>
            </p14:nvContentPartPr>
            <p14:xfrm>
              <a:off x="2720070" y="1439910"/>
              <a:ext cx="48348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5672D65-66C5-4098-A478-D59A11289B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1070" y="1430910"/>
                <a:ext cx="501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4921929-D229-4286-BD7A-ADF76B1CDF76}"/>
                  </a:ext>
                </a:extLst>
              </p14:cNvPr>
              <p14:cNvContentPartPr/>
              <p14:nvPr/>
            </p14:nvContentPartPr>
            <p14:xfrm>
              <a:off x="4137390" y="1473750"/>
              <a:ext cx="37620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4921929-D229-4286-BD7A-ADF76B1CDF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28390" y="1465110"/>
                <a:ext cx="393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46457E4-0433-4135-8D6A-73B1E866A08E}"/>
                  </a:ext>
                </a:extLst>
              </p14:cNvPr>
              <p14:cNvContentPartPr/>
              <p14:nvPr/>
            </p14:nvContentPartPr>
            <p14:xfrm>
              <a:off x="2091510" y="1861830"/>
              <a:ext cx="2262960" cy="838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46457E4-0433-4135-8D6A-73B1E866A0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82510" y="1853190"/>
                <a:ext cx="2280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79DF883-F3D1-4C7D-AE97-649EFB295687}"/>
                  </a:ext>
                </a:extLst>
              </p14:cNvPr>
              <p14:cNvContentPartPr/>
              <p14:nvPr/>
            </p14:nvContentPartPr>
            <p14:xfrm>
              <a:off x="765630" y="2215350"/>
              <a:ext cx="1325160" cy="478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79DF883-F3D1-4C7D-AE97-649EFB29568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6630" y="2206350"/>
                <a:ext cx="1342800" cy="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1629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lvl="1" indent="-276225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"/>
            </a:pPr>
            <a:r>
              <a:rPr lang="ko-KR" altLang="en-US" sz="2000" b="1" spc="-100" dirty="0"/>
              <a:t>명령어 사이클</a:t>
            </a:r>
            <a:r>
              <a:rPr lang="en-US" altLang="ko-KR" sz="2000" b="1" spc="-100" dirty="0"/>
              <a:t>(</a:t>
            </a:r>
            <a:r>
              <a:rPr lang="ko-KR" altLang="en-US" sz="2000" b="1" spc="-100" dirty="0"/>
              <a:t>계속</a:t>
            </a:r>
            <a:r>
              <a:rPr lang="en-US" altLang="ko-KR" sz="2000" b="1" spc="-100" dirty="0"/>
              <a:t>)</a:t>
            </a:r>
            <a:endParaRPr lang="ko-KR" altLang="en-US" sz="2000" b="1" spc="-100" dirty="0"/>
          </a:p>
          <a:p>
            <a:pPr marL="447675" lvl="1" indent="-179388" fontAlgn="auto"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/>
              <a:t>하나의 기계어 명령 </a:t>
            </a:r>
            <a:r>
              <a:rPr kumimoji="0" lang="en-US" altLang="ko-KR" sz="1700" spc="-100" dirty="0"/>
              <a:t>: </a:t>
            </a:r>
            <a:r>
              <a:rPr kumimoji="0" lang="ko-KR" altLang="en-US" sz="1700" spc="-100" dirty="0"/>
              <a:t>일련의 마이크로 명령으로 구성된 명령어 사이클을 이루어 실행</a:t>
            </a:r>
            <a:endParaRPr kumimoji="0" lang="en-US" altLang="ko-KR" sz="1700" spc="-100" dirty="0"/>
          </a:p>
          <a:p>
            <a:pPr marL="447675" lvl="1" indent="-179388" fontAlgn="auto"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/>
              <a:t>각 명령어 사이클은 여러 개의 작은 단위로 구성</a:t>
            </a:r>
            <a:endParaRPr kumimoji="0" lang="en-US" altLang="ko-KR" sz="1700" spc="-100" dirty="0"/>
          </a:p>
          <a:p>
            <a:pPr marL="452437" lvl="2" indent="0" fontAlgn="auto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명령어 인출</a:t>
            </a:r>
            <a:r>
              <a:rPr kumimoji="0" lang="en-US" altLang="ko-KR" sz="1600" spc="-100" dirty="0"/>
              <a:t>, </a:t>
            </a:r>
            <a:r>
              <a:rPr kumimoji="0" lang="ko-KR" altLang="en-US" sz="1600" spc="-100" dirty="0"/>
              <a:t>명령어 해독</a:t>
            </a:r>
            <a:r>
              <a:rPr kumimoji="0" lang="en-US" altLang="ko-KR" sz="1600" spc="-100" dirty="0"/>
              <a:t>, </a:t>
            </a:r>
            <a:r>
              <a:rPr kumimoji="0" lang="ko-KR" altLang="en-US" sz="1600" spc="-100" dirty="0"/>
              <a:t>명령어 실행</a:t>
            </a:r>
            <a:r>
              <a:rPr kumimoji="0" lang="en-US" altLang="ko-KR" sz="1600" spc="-100" dirty="0"/>
              <a:t>, </a:t>
            </a:r>
            <a:r>
              <a:rPr kumimoji="0" lang="ko-KR" altLang="en-US" sz="1600" spc="-100" dirty="0"/>
              <a:t>인터럽트로 구별</a:t>
            </a:r>
            <a:endParaRPr kumimoji="0" lang="en-US" altLang="ko-KR" sz="1600" spc="-100" dirty="0"/>
          </a:p>
          <a:p>
            <a:pPr marL="447675" lvl="1" indent="-179388" fontAlgn="auto">
              <a:lnSpc>
                <a:spcPts val="23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kumimoji="0" lang="ko-KR" altLang="en-US" sz="1700" spc="-100" dirty="0"/>
              <a:t>제어 장치를 설계하려면 더 작은 단위의 마이크로 연산으로 분할</a:t>
            </a:r>
            <a:r>
              <a:rPr kumimoji="0" lang="en-US" altLang="ko-KR" sz="1700" spc="-100" dirty="0"/>
              <a:t>(</a:t>
            </a:r>
            <a:r>
              <a:rPr kumimoji="0" lang="ko-KR" altLang="en-US" sz="1700" spc="-100" dirty="0"/>
              <a:t>그림 </a:t>
            </a:r>
            <a:r>
              <a:rPr kumimoji="0" lang="en-US" altLang="ko-KR" sz="1700" spc="-100" dirty="0"/>
              <a:t>5-8)</a:t>
            </a:r>
          </a:p>
          <a:p>
            <a:pPr marL="581025" lvl="2" indent="-128588" fontAlgn="auto">
              <a:lnSpc>
                <a:spcPts val="23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각 명령은 더 짧은 하위 사이클</a:t>
            </a:r>
            <a:r>
              <a:rPr kumimoji="0" lang="en-US" altLang="ko-KR" sz="1600" spc="-100" dirty="0"/>
              <a:t>(</a:t>
            </a:r>
            <a:r>
              <a:rPr kumimoji="0" lang="ko-KR" altLang="en-US" sz="1600" spc="-100" dirty="0"/>
              <a:t>예 </a:t>
            </a:r>
            <a:r>
              <a:rPr kumimoji="0" lang="en-US" altLang="ko-KR" sz="1600" spc="-100" dirty="0"/>
              <a:t>: </a:t>
            </a:r>
            <a:r>
              <a:rPr kumimoji="0" lang="ko-KR" altLang="en-US" sz="1600" spc="-100" dirty="0"/>
              <a:t>명령어 인출</a:t>
            </a:r>
            <a:r>
              <a:rPr kumimoji="0" lang="en-US" altLang="ko-KR" sz="1600" spc="-100" dirty="0"/>
              <a:t>, </a:t>
            </a:r>
            <a:r>
              <a:rPr kumimoji="0" lang="ko-KR" altLang="en-US" sz="1600" spc="-100" dirty="0"/>
              <a:t>명령어 해독</a:t>
            </a:r>
            <a:r>
              <a:rPr kumimoji="0" lang="en-US" altLang="ko-KR" sz="1600" spc="-100" dirty="0"/>
              <a:t>, </a:t>
            </a:r>
            <a:r>
              <a:rPr kumimoji="0" lang="ko-KR" altLang="en-US" sz="1600" spc="-100" dirty="0"/>
              <a:t>명령어 실행</a:t>
            </a:r>
            <a:r>
              <a:rPr kumimoji="0" lang="en-US" altLang="ko-KR" sz="1600" spc="-100" dirty="0"/>
              <a:t>, </a:t>
            </a:r>
            <a:r>
              <a:rPr kumimoji="0" lang="ko-KR" altLang="en-US" sz="1600" spc="-100" dirty="0"/>
              <a:t>인터럽트</a:t>
            </a:r>
            <a:r>
              <a:rPr kumimoji="0" lang="en-US" altLang="ko-KR" sz="1600" spc="-100" dirty="0"/>
              <a:t>)</a:t>
            </a:r>
            <a:r>
              <a:rPr kumimoji="0" lang="ko-KR" altLang="en-US" sz="1600" spc="-100" dirty="0"/>
              <a:t>로 구성된 명령 주기 동안 실행</a:t>
            </a:r>
            <a:endParaRPr kumimoji="0" lang="en-US" altLang="ko-KR" sz="1600" spc="-100" dirty="0"/>
          </a:p>
          <a:p>
            <a:pPr marL="454024" lvl="2" indent="0" fontAlgn="auto">
              <a:lnSpc>
                <a:spcPts val="23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각 하위 사이클은 하나 이상의 마이크로 연산을 가짐</a:t>
            </a:r>
            <a:endParaRPr kumimoji="0" lang="en-US" altLang="ko-KR" sz="1600" spc="-100" dirty="0"/>
          </a:p>
          <a:p>
            <a:pPr marL="454024" lvl="2" indent="0" fontAlgn="auto">
              <a:lnSpc>
                <a:spcPts val="23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마이크로 연산은 프로세서의 가장 작은 동작</a:t>
            </a:r>
            <a:endParaRPr kumimoji="0" lang="en-US" altLang="ko-KR" sz="1600" spc="-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6C7C47C-8750-4D05-93AF-2B60B6466223}"/>
                  </a:ext>
                </a:extLst>
              </p14:cNvPr>
              <p14:cNvContentPartPr/>
              <p14:nvPr/>
            </p14:nvContentPartPr>
            <p14:xfrm>
              <a:off x="662310" y="1496430"/>
              <a:ext cx="1577160" cy="1047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6C7C47C-8750-4D05-93AF-2B60B64662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670" y="1487430"/>
                <a:ext cx="15948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C5BD1D5-8B51-4896-A0B5-4030C797DF6E}"/>
                  </a:ext>
                </a:extLst>
              </p14:cNvPr>
              <p14:cNvContentPartPr/>
              <p14:nvPr/>
            </p14:nvContentPartPr>
            <p14:xfrm>
              <a:off x="686430" y="2216070"/>
              <a:ext cx="4125600" cy="1857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C5BD1D5-8B51-4896-A0B5-4030C797DF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430" y="2207070"/>
                <a:ext cx="4143240" cy="20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45C1E0DE-CF4E-4CB6-B654-B5E357A1B766}"/>
              </a:ext>
            </a:extLst>
          </p:cNvPr>
          <p:cNvGrpSpPr/>
          <p:nvPr/>
        </p:nvGrpSpPr>
        <p:grpSpPr>
          <a:xfrm>
            <a:off x="1751670" y="1977030"/>
            <a:ext cx="2351520" cy="405000"/>
            <a:chOff x="1751670" y="1977030"/>
            <a:chExt cx="235152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6BEDA30E-4A7A-4505-BD8B-15CA43867DDD}"/>
                    </a:ext>
                  </a:extLst>
                </p14:cNvPr>
                <p14:cNvContentPartPr/>
                <p14:nvPr/>
              </p14:nvContentPartPr>
              <p14:xfrm>
                <a:off x="1751670" y="1977030"/>
                <a:ext cx="145800" cy="4050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6BEDA30E-4A7A-4505-BD8B-15CA43867D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2670" y="1968390"/>
                  <a:ext cx="1634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9E02AD8-DB64-4945-AEC4-92EAEDF3ADD5}"/>
                    </a:ext>
                  </a:extLst>
                </p14:cNvPr>
                <p14:cNvContentPartPr/>
                <p14:nvPr/>
              </p14:nvContentPartPr>
              <p14:xfrm>
                <a:off x="2808630" y="1977030"/>
                <a:ext cx="186120" cy="3668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9E02AD8-DB64-4945-AEC4-92EAEDF3AD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99630" y="1968390"/>
                  <a:ext cx="2037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ABE82519-728B-4D7B-90BD-A8113339BD45}"/>
                    </a:ext>
                  </a:extLst>
                </p14:cNvPr>
                <p14:cNvContentPartPr/>
                <p14:nvPr/>
              </p14:nvContentPartPr>
              <p14:xfrm>
                <a:off x="3915270" y="1988550"/>
                <a:ext cx="187920" cy="3250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ABE82519-728B-4D7B-90BD-A8113339BD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06630" y="1979550"/>
                  <a:ext cx="205560" cy="34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719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명령어 사이클 흐름도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598613"/>
            <a:ext cx="3849195" cy="61427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15F312D-0F4C-4A8F-9D36-87542E306A94}"/>
                  </a:ext>
                </a:extLst>
              </p14:cNvPr>
              <p14:cNvContentPartPr/>
              <p14:nvPr/>
            </p14:nvContentPartPr>
            <p14:xfrm>
              <a:off x="6114510" y="1428390"/>
              <a:ext cx="89280" cy="5706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15F312D-0F4C-4A8F-9D36-87542E306A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5870" y="1419750"/>
                <a:ext cx="10692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E816726-D8D1-4ABA-A78E-6ACECEBBD58E}"/>
                  </a:ext>
                </a:extLst>
              </p14:cNvPr>
              <p14:cNvContentPartPr/>
              <p14:nvPr/>
            </p14:nvContentPartPr>
            <p14:xfrm>
              <a:off x="6141510" y="2479950"/>
              <a:ext cx="111960" cy="5760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E816726-D8D1-4ABA-A78E-6ACECEBBD5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32870" y="2471310"/>
                <a:ext cx="1296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8770292-3000-49BD-8BA0-45ADB49AD672}"/>
                  </a:ext>
                </a:extLst>
              </p14:cNvPr>
              <p14:cNvContentPartPr/>
              <p14:nvPr/>
            </p14:nvContentPartPr>
            <p14:xfrm>
              <a:off x="6078870" y="3577230"/>
              <a:ext cx="151560" cy="6084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8770292-3000-49BD-8BA0-45ADB49AD67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70230" y="3568590"/>
                <a:ext cx="16920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E890960-14F1-41B3-BFE1-BB0B98606E7B}"/>
                  </a:ext>
                </a:extLst>
              </p14:cNvPr>
              <p14:cNvContentPartPr/>
              <p14:nvPr/>
            </p14:nvContentPartPr>
            <p14:xfrm>
              <a:off x="4975110" y="4592790"/>
              <a:ext cx="693360" cy="2887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E890960-14F1-41B3-BFE1-BB0B98606E7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66110" y="4584150"/>
                <a:ext cx="7110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45BC934-5580-444A-B0F3-806DEA5B44C6}"/>
                  </a:ext>
                </a:extLst>
              </p14:cNvPr>
              <p14:cNvContentPartPr/>
              <p14:nvPr/>
            </p14:nvContentPartPr>
            <p14:xfrm>
              <a:off x="6820830" y="4479030"/>
              <a:ext cx="792720" cy="5515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45BC934-5580-444A-B0F3-806DEA5B44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12190" y="4470390"/>
                <a:ext cx="810360" cy="56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227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 fontAlgn="auto"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/>
              <a:t>     명령어 인출 사이클</a:t>
            </a:r>
            <a:r>
              <a:rPr kumimoji="0" lang="en-US" altLang="ko-KR" sz="2200" spc="-100" dirty="0"/>
              <a:t>: instruction fetch</a:t>
            </a:r>
          </a:p>
          <a:p>
            <a:pPr marL="447675" indent="-18097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명령어 인출</a:t>
            </a:r>
            <a:r>
              <a:rPr kumimoji="0" lang="en-US" altLang="ko-KR" sz="1700" b="0" spc="-100" dirty="0"/>
              <a:t> </a:t>
            </a:r>
            <a:r>
              <a:rPr kumimoji="0" lang="ko-KR" altLang="en-US" sz="1700" b="0" spc="-100" dirty="0"/>
              <a:t>사이클은 모든 명령어 실행의 첫 번째 단계</a:t>
            </a:r>
            <a:endParaRPr kumimoji="0" lang="en-US" altLang="ko-KR" sz="1700" b="0" spc="-100" dirty="0"/>
          </a:p>
          <a:p>
            <a:pPr marL="447675" indent="-180975" fontAlgn="auto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다음에 실행할 명령어를 </a:t>
            </a:r>
            <a:r>
              <a:rPr kumimoji="0" lang="ko-KR" altLang="en-US" sz="1700" b="0" spc="-100" dirty="0" err="1"/>
              <a:t>주기억</a:t>
            </a:r>
            <a:r>
              <a:rPr kumimoji="0" lang="ko-KR" altLang="en-US" sz="1700" b="0" spc="-100" dirty="0"/>
              <a:t> 장치에서 읽어 오는 과정</a:t>
            </a:r>
            <a:endParaRPr kumimoji="0" lang="en-US" altLang="ko-KR" sz="1700" b="0" spc="-100" dirty="0"/>
          </a:p>
          <a:p>
            <a:pPr marL="446088" lvl="1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ko-KR" spc="-100" dirty="0"/>
              <a:t> : </a:t>
            </a:r>
            <a:r>
              <a:rPr kumimoji="0" lang="en-US" altLang="ko-KR" b="0" spc="-100" dirty="0"/>
              <a:t>PC </a:t>
            </a:r>
            <a:r>
              <a:rPr kumimoji="0" lang="en-US" altLang="ko-KR" b="0" spc="-100" dirty="0">
                <a:sym typeface="Wingdings" panose="05000000000000000000" pitchFamily="2" charset="2"/>
              </a:rPr>
              <a:t></a:t>
            </a:r>
            <a:r>
              <a:rPr kumimoji="0" lang="ko-KR" altLang="en-US" b="0" spc="-100" dirty="0"/>
              <a:t> </a:t>
            </a:r>
            <a:r>
              <a:rPr kumimoji="0" lang="en-US" altLang="ko-KR" b="0" spc="-100" dirty="0"/>
              <a:t>MAR </a:t>
            </a:r>
            <a:r>
              <a:rPr kumimoji="0" lang="en-US" altLang="ko-KR" b="0" spc="-100" dirty="0">
                <a:sym typeface="Wingdings" panose="05000000000000000000" pitchFamily="2" charset="2"/>
              </a:rPr>
              <a:t> </a:t>
            </a:r>
            <a:r>
              <a:rPr kumimoji="0" lang="ko-KR" altLang="en-US" b="0" spc="-100" dirty="0">
                <a:sym typeface="Wingdings" panose="05000000000000000000" pitchFamily="2" charset="2"/>
              </a:rPr>
              <a:t>주소</a:t>
            </a:r>
            <a:r>
              <a:rPr kumimoji="0" lang="en-US" altLang="ko-KR" b="0" spc="-100" dirty="0">
                <a:sym typeface="Wingdings" panose="05000000000000000000" pitchFamily="2" charset="2"/>
              </a:rPr>
              <a:t> </a:t>
            </a:r>
            <a:r>
              <a:rPr kumimoji="0" lang="ko-KR" altLang="en-US" b="0" spc="-100" dirty="0">
                <a:sym typeface="Wingdings" panose="05000000000000000000" pitchFamily="2" charset="2"/>
              </a:rPr>
              <a:t>버스</a:t>
            </a:r>
            <a:endParaRPr kumimoji="0" lang="en-US" altLang="ko-KR" b="0" spc="-100" dirty="0">
              <a:sym typeface="Wingdings" panose="05000000000000000000" pitchFamily="2" charset="2"/>
            </a:endParaRPr>
          </a:p>
          <a:p>
            <a:pPr marL="446088" lvl="1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ko-KR" spc="-100" dirty="0"/>
              <a:t> :</a:t>
            </a:r>
            <a:r>
              <a:rPr kumimoji="0" lang="ko-KR" altLang="en-US" b="0" spc="-100" dirty="0">
                <a:sym typeface="Wingdings" panose="05000000000000000000" pitchFamily="2" charset="2"/>
              </a:rPr>
              <a:t> </a:t>
            </a:r>
            <a:r>
              <a:rPr kumimoji="0" lang="en-US" altLang="ko-KR" b="0" spc="-100" dirty="0"/>
              <a:t>M[MAR] </a:t>
            </a:r>
            <a:r>
              <a:rPr kumimoji="0" lang="en-US" altLang="ko-KR" b="0" spc="-100" dirty="0">
                <a:sym typeface="Wingdings" panose="05000000000000000000" pitchFamily="2" charset="2"/>
              </a:rPr>
              <a:t> </a:t>
            </a:r>
            <a:r>
              <a:rPr kumimoji="0" lang="ko-KR" altLang="en-US" b="0" spc="-100" dirty="0"/>
              <a:t>데이터 버스 </a:t>
            </a:r>
            <a:r>
              <a:rPr kumimoji="0" lang="en-US" altLang="ko-KR" b="0" spc="-100" dirty="0">
                <a:sym typeface="Wingdings" panose="05000000000000000000" pitchFamily="2" charset="2"/>
              </a:rPr>
              <a:t> MBR</a:t>
            </a:r>
          </a:p>
          <a:p>
            <a:pPr marL="446088" lvl="1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ko-KR" spc="-100" dirty="0"/>
              <a:t> :</a:t>
            </a:r>
            <a:r>
              <a:rPr kumimoji="0" lang="en-US" altLang="ko-KR" b="0" spc="-100" dirty="0">
                <a:sym typeface="Wingdings" panose="05000000000000000000" pitchFamily="2" charset="2"/>
              </a:rPr>
              <a:t> MBR  </a:t>
            </a:r>
            <a:r>
              <a:rPr kumimoji="0" lang="ko-KR" altLang="en-US" b="0" spc="-100" dirty="0"/>
              <a:t>명령 레지스터</a:t>
            </a:r>
            <a:r>
              <a:rPr kumimoji="0" lang="en-US" altLang="ko-KR" b="0" spc="-100" dirty="0"/>
              <a:t>(IR)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75159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996952"/>
            <a:ext cx="6588224" cy="37573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3D25E55-51DA-4E7F-BCF9-D95110D015AF}"/>
                  </a:ext>
                </a:extLst>
              </p14:cNvPr>
              <p14:cNvContentPartPr/>
              <p14:nvPr/>
            </p14:nvContentPartPr>
            <p14:xfrm>
              <a:off x="1291230" y="1941750"/>
              <a:ext cx="4188600" cy="820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3D25E55-51DA-4E7F-BCF9-D95110D015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2590" y="1932750"/>
                <a:ext cx="4206240" cy="9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81CA603D-198A-4B25-B265-D0C56F29C1A4}"/>
              </a:ext>
            </a:extLst>
          </p:cNvPr>
          <p:cNvGrpSpPr/>
          <p:nvPr/>
        </p:nvGrpSpPr>
        <p:grpSpPr>
          <a:xfrm>
            <a:off x="925470" y="2271870"/>
            <a:ext cx="2022480" cy="64800"/>
            <a:chOff x="925470" y="2271870"/>
            <a:chExt cx="2022480" cy="6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A96CBF21-1981-4D64-9801-072298E15CCE}"/>
                    </a:ext>
                  </a:extLst>
                </p14:cNvPr>
                <p14:cNvContentPartPr/>
                <p14:nvPr/>
              </p14:nvContentPartPr>
              <p14:xfrm>
                <a:off x="925470" y="2285550"/>
                <a:ext cx="252360" cy="3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A96CBF21-1981-4D64-9801-072298E15CC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6470" y="2276910"/>
                  <a:ext cx="270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26954DA-DBB1-411B-9795-A3F0B990EF99}"/>
                    </a:ext>
                  </a:extLst>
                </p14:cNvPr>
                <p14:cNvContentPartPr/>
                <p14:nvPr/>
              </p14:nvContentPartPr>
              <p14:xfrm>
                <a:off x="1439910" y="2271870"/>
                <a:ext cx="364320" cy="151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26954DA-DBB1-411B-9795-A3F0B990EF9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31270" y="2262870"/>
                  <a:ext cx="381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DDC64B5-35F4-4EA7-A9E0-BAB9F284898D}"/>
                    </a:ext>
                  </a:extLst>
                </p14:cNvPr>
                <p14:cNvContentPartPr/>
                <p14:nvPr/>
              </p14:nvContentPartPr>
              <p14:xfrm>
                <a:off x="2171430" y="2285550"/>
                <a:ext cx="776520" cy="511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DDC64B5-35F4-4EA7-A9E0-BAB9F284898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62430" y="2276910"/>
                  <a:ext cx="794160" cy="6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07638218-004B-4D93-A109-FCAEE4748DAA}"/>
                  </a:ext>
                </a:extLst>
              </p14:cNvPr>
              <p14:cNvContentPartPr/>
              <p14:nvPr/>
            </p14:nvContentPartPr>
            <p14:xfrm>
              <a:off x="879750" y="2651670"/>
              <a:ext cx="2689560" cy="694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07638218-004B-4D93-A109-FCAEE4748D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0750" y="2642670"/>
                <a:ext cx="27072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7E31719-0952-402D-9706-47339157CCDE}"/>
                  </a:ext>
                </a:extLst>
              </p14:cNvPr>
              <p14:cNvContentPartPr/>
              <p14:nvPr/>
            </p14:nvContentPartPr>
            <p14:xfrm>
              <a:off x="914310" y="2947590"/>
              <a:ext cx="2171160" cy="374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7E31719-0952-402D-9706-47339157CCD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5310" y="2938950"/>
                <a:ext cx="21888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EE61F4AE-4AB8-4699-B1A7-46540DECA7CB}"/>
                  </a:ext>
                </a:extLst>
              </p14:cNvPr>
              <p14:cNvContentPartPr/>
              <p14:nvPr/>
            </p14:nvContentPartPr>
            <p14:xfrm>
              <a:off x="1851390" y="6183270"/>
              <a:ext cx="84492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EE61F4AE-4AB8-4699-B1A7-46540DECA7C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2390" y="6174270"/>
                <a:ext cx="862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9A7F75D4-4614-4663-A663-856777CF4B43}"/>
                  </a:ext>
                </a:extLst>
              </p14:cNvPr>
              <p14:cNvContentPartPr/>
              <p14:nvPr/>
            </p14:nvContentPartPr>
            <p14:xfrm>
              <a:off x="4377150" y="5966190"/>
              <a:ext cx="353520" cy="230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9A7F75D4-4614-4663-A663-856777CF4B4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68150" y="5957550"/>
                <a:ext cx="3711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E7D8549F-235C-4D4F-A1C0-1AD762CA444B}"/>
                  </a:ext>
                </a:extLst>
              </p14:cNvPr>
              <p14:cNvContentPartPr/>
              <p14:nvPr/>
            </p14:nvContentPartPr>
            <p14:xfrm>
              <a:off x="7567470" y="3862710"/>
              <a:ext cx="170640" cy="2232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E7D8549F-235C-4D4F-A1C0-1AD762CA444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58830" y="3854070"/>
                <a:ext cx="1882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618CDEEB-555C-49F8-A0E9-11E45C6954C1}"/>
                  </a:ext>
                </a:extLst>
              </p14:cNvPr>
              <p14:cNvContentPartPr/>
              <p14:nvPr/>
            </p14:nvContentPartPr>
            <p14:xfrm>
              <a:off x="5188950" y="3714390"/>
              <a:ext cx="492840" cy="2088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618CDEEB-555C-49F8-A0E9-11E45C6954C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179950" y="3705390"/>
                <a:ext cx="5104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D1A01A7D-475B-4D09-83E4-700C3F44E01D}"/>
                  </a:ext>
                </a:extLst>
              </p14:cNvPr>
              <p14:cNvContentPartPr/>
              <p14:nvPr/>
            </p14:nvContentPartPr>
            <p14:xfrm>
              <a:off x="3999870" y="3851550"/>
              <a:ext cx="342360" cy="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D1A01A7D-475B-4D09-83E4-700C3F44E0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991230" y="3842910"/>
                <a:ext cx="360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7E259CA5-63B0-4E3D-A22B-295B81EBF8A2}"/>
                  </a:ext>
                </a:extLst>
              </p14:cNvPr>
              <p14:cNvContentPartPr/>
              <p14:nvPr/>
            </p14:nvContentPartPr>
            <p14:xfrm>
              <a:off x="4400190" y="3588390"/>
              <a:ext cx="280440" cy="1620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7E259CA5-63B0-4E3D-A22B-295B81EBF8A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91190" y="3579750"/>
                <a:ext cx="2980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89D82BFD-3FBA-4220-9F6F-19223858998A}"/>
                  </a:ext>
                </a:extLst>
              </p14:cNvPr>
              <p14:cNvContentPartPr/>
              <p14:nvPr/>
            </p14:nvContentPartPr>
            <p14:xfrm>
              <a:off x="4500630" y="3953070"/>
              <a:ext cx="343800" cy="2300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89D82BFD-3FBA-4220-9F6F-19223858998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91630" y="3944430"/>
                <a:ext cx="3614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2F41E40F-F54C-431B-BBF4-511CC9F5C137}"/>
                  </a:ext>
                </a:extLst>
              </p14:cNvPr>
              <p14:cNvContentPartPr/>
              <p14:nvPr/>
            </p14:nvContentPartPr>
            <p14:xfrm>
              <a:off x="3974670" y="4152870"/>
              <a:ext cx="529560" cy="29304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F41E40F-F54C-431B-BBF4-511CC9F5C13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965670" y="4143870"/>
                <a:ext cx="5472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A448360A-B769-4F12-9864-0463EEFF1CB8}"/>
                  </a:ext>
                </a:extLst>
              </p14:cNvPr>
              <p14:cNvContentPartPr/>
              <p14:nvPr/>
            </p14:nvContentPartPr>
            <p14:xfrm>
              <a:off x="1497150" y="673110"/>
              <a:ext cx="505440" cy="37872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A448360A-B769-4F12-9864-0463EEFF1CB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443510" y="565110"/>
                <a:ext cx="613080" cy="59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8018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명령어 인출 사이클이 진행되는 동안 프로세서의 레지스터 변화 과정</a:t>
            </a:r>
            <a:endParaRPr kumimoji="0" lang="en-US" altLang="ko-KR" sz="1700" b="0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8316416" cy="22231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731035"/>
            <a:ext cx="3596432" cy="118391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679503" y="3822139"/>
            <a:ext cx="349289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0"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 </a:t>
            </a:r>
            <a:r>
              <a:rPr kumimoji="0"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명령어의 크기</a:t>
            </a:r>
            <a:endParaRPr kumimoji="0" lang="en-US" altLang="ko-KR" sz="16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0"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 단위 주소 지정이고</a:t>
            </a:r>
            <a:r>
              <a:rPr kumimoji="0"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명령어의 기본 크기가 2 바이트라면 I는 2가 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580FDC9-0B11-4421-A660-2C13F61A81B6}"/>
                  </a:ext>
                </a:extLst>
              </p14:cNvPr>
              <p14:cNvContentPartPr/>
              <p14:nvPr/>
            </p14:nvContentPartPr>
            <p14:xfrm>
              <a:off x="1828350" y="2216430"/>
              <a:ext cx="365040" cy="36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580FDC9-0B11-4421-A660-2C13F61A81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9350" y="2207430"/>
                <a:ext cx="3826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005887B-E3F1-485F-B743-695D7771AA54}"/>
                  </a:ext>
                </a:extLst>
              </p14:cNvPr>
              <p14:cNvContentPartPr/>
              <p14:nvPr/>
            </p14:nvContentPartPr>
            <p14:xfrm>
              <a:off x="3919950" y="1496790"/>
              <a:ext cx="349200" cy="122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005887B-E3F1-485F-B743-695D7771AA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1310" y="1487790"/>
                <a:ext cx="3668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F1CD32E-BAED-4C38-BC6C-7EAB26409E14}"/>
                  </a:ext>
                </a:extLst>
              </p14:cNvPr>
              <p14:cNvContentPartPr/>
              <p14:nvPr/>
            </p14:nvContentPartPr>
            <p14:xfrm>
              <a:off x="5897430" y="1851390"/>
              <a:ext cx="4564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F1CD32E-BAED-4C38-BC6C-7EAB26409E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88430" y="1842750"/>
                <a:ext cx="47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6B514E23-D3F3-46B8-8113-A951EEA83242}"/>
                  </a:ext>
                </a:extLst>
              </p14:cNvPr>
              <p14:cNvContentPartPr/>
              <p14:nvPr/>
            </p14:nvContentPartPr>
            <p14:xfrm>
              <a:off x="7943310" y="2502990"/>
              <a:ext cx="502200" cy="27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B514E23-D3F3-46B8-8113-A951EEA832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34310" y="2493990"/>
                <a:ext cx="519840" cy="453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C89E6220-60E7-4D45-84B0-54E200AAF3C8}"/>
              </a:ext>
            </a:extLst>
          </p:cNvPr>
          <p:cNvSpPr/>
          <p:nvPr/>
        </p:nvSpPr>
        <p:spPr>
          <a:xfrm>
            <a:off x="604214" y="5520790"/>
            <a:ext cx="1224136" cy="100811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57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18097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마이크로 연산 </a:t>
            </a:r>
            <a:r>
              <a:rPr kumimoji="0" lang="en-US" altLang="ko-KR" sz="1700" b="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← (PC) + I</a:t>
            </a:r>
            <a:r>
              <a:rPr kumimoji="0" lang="ko-KR" altLang="en-US" sz="1700" b="0" spc="-100" dirty="0"/>
              <a:t>는 </a:t>
            </a:r>
            <a:r>
              <a:rPr kumimoji="0" lang="en-US" altLang="ko-KR" sz="17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ko-KR" sz="17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ko-KR" sz="1700" b="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ko-KR" sz="17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ko-KR" sz="17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ko-KR" sz="1700" b="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ko-KR" altLang="en-US" sz="1700" b="0" spc="-100" dirty="0"/>
              <a:t>중 어느 것과도 출동이 발생하지 않으므로 둘 중 어디에서 실행되어도 무관</a:t>
            </a:r>
            <a:endParaRPr kumimoji="0" lang="en-US" altLang="ko-KR" sz="1600" b="0" spc="-100" dirty="0"/>
          </a:p>
          <a:p>
            <a:pPr marL="447675" indent="-18097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마이크로 연산을 그룹으로 묶을 때는 다음 두 가지 간단한 규칙을 따라야 한다</a:t>
            </a:r>
            <a:r>
              <a:rPr kumimoji="0" lang="en-US" altLang="ko-KR" sz="1700" b="0" spc="-100" dirty="0"/>
              <a:t>.</a:t>
            </a:r>
          </a:p>
          <a:p>
            <a:pPr marL="446088" lvl="1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b="0" spc="-100" dirty="0"/>
              <a:t>➊ </a:t>
            </a:r>
            <a:r>
              <a:rPr kumimoji="0" lang="ko-KR" altLang="en-US" b="0" spc="-100" dirty="0"/>
              <a:t>연산의 순서 준수</a:t>
            </a:r>
            <a:endParaRPr kumimoji="0" lang="en-US" altLang="ko-KR" b="0" spc="-100" dirty="0"/>
          </a:p>
          <a:p>
            <a:pPr marL="712788" lvl="1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b="0" spc="-100" dirty="0"/>
              <a:t>(MAR ← (PC))</a:t>
            </a:r>
            <a:r>
              <a:rPr kumimoji="0" lang="ko-KR" altLang="en-US" b="0" spc="-100" dirty="0"/>
              <a:t>는 반드시 </a:t>
            </a:r>
            <a:r>
              <a:rPr kumimoji="0" lang="en-US" altLang="ko-KR" b="0" spc="-100" dirty="0"/>
              <a:t>MAR</a:t>
            </a:r>
            <a:r>
              <a:rPr kumimoji="0" lang="ko-KR" altLang="en-US" b="0" spc="-100" dirty="0"/>
              <a:t>의 주소를 사용하기 때문에 </a:t>
            </a:r>
            <a:r>
              <a:rPr kumimoji="0" lang="en-US" altLang="ko-KR" b="0" spc="-100" dirty="0"/>
              <a:t>(MBR ← </a:t>
            </a:r>
            <a:r>
              <a:rPr kumimoji="0" lang="ko-KR" altLang="en-US" b="0" spc="-100" dirty="0" err="1"/>
              <a:t>주기억</a:t>
            </a:r>
            <a:r>
              <a:rPr kumimoji="0" lang="ko-KR" altLang="en-US" b="0" spc="-100" dirty="0"/>
              <a:t> 장치</a:t>
            </a:r>
            <a:r>
              <a:rPr kumimoji="0" lang="en-US" altLang="ko-KR" b="0" spc="-100" dirty="0"/>
              <a:t>) </a:t>
            </a:r>
            <a:r>
              <a:rPr kumimoji="0" lang="ko-KR" altLang="en-US" b="0" spc="-100" dirty="0"/>
              <a:t>앞에 와야 함</a:t>
            </a:r>
            <a:endParaRPr kumimoji="0" lang="en-US" altLang="ko-KR" b="0" spc="-100" dirty="0"/>
          </a:p>
          <a:p>
            <a:pPr marL="446088" lvl="1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b="0" spc="-100" dirty="0"/>
              <a:t>➋ </a:t>
            </a:r>
            <a:r>
              <a:rPr kumimoji="0" lang="ko-KR" altLang="en-US" b="0" spc="-100" dirty="0"/>
              <a:t>충돌을 피해야 함</a:t>
            </a:r>
            <a:endParaRPr kumimoji="0" lang="en-US" altLang="ko-KR" b="0" spc="-100" dirty="0"/>
          </a:p>
          <a:p>
            <a:pPr marL="712788" lvl="1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ko-KR" altLang="en-US" b="0" spc="-100" dirty="0"/>
              <a:t>동시에 동일한 레지스터에서 읽고 쓰려고 해서는 안 됨</a:t>
            </a:r>
            <a:endParaRPr kumimoji="0" lang="en-US" altLang="ko-KR" b="0" spc="-100" dirty="0"/>
          </a:p>
          <a:p>
            <a:pPr marL="712788" lvl="1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ko-KR" altLang="en-US" b="0" spc="-100" dirty="0"/>
              <a:t>예</a:t>
            </a:r>
            <a:r>
              <a:rPr kumimoji="0" lang="en-US" altLang="ko-KR" b="0" spc="-100" dirty="0"/>
              <a:t>: </a:t>
            </a:r>
            <a:r>
              <a:rPr kumimoji="0" lang="ko-KR" altLang="en-US" b="0" spc="-100" dirty="0"/>
              <a:t>마이크로 연산 </a:t>
            </a:r>
            <a:r>
              <a:rPr kumimoji="0" lang="en-US" altLang="ko-KR" b="0" spc="-100" dirty="0"/>
              <a:t>(MBR ← </a:t>
            </a:r>
            <a:r>
              <a:rPr kumimoji="0" lang="ko-KR" altLang="en-US" b="0" spc="-100" dirty="0" err="1"/>
              <a:t>주기억</a:t>
            </a:r>
            <a:r>
              <a:rPr kumimoji="0" lang="ko-KR" altLang="en-US" b="0" spc="-100" dirty="0"/>
              <a:t> 장치</a:t>
            </a:r>
            <a:r>
              <a:rPr kumimoji="0" lang="en-US" altLang="ko-KR" b="0" spc="-100" dirty="0"/>
              <a:t>)</a:t>
            </a:r>
            <a:r>
              <a:rPr kumimoji="0" lang="ko-KR" altLang="en-US" b="0" spc="-100" dirty="0"/>
              <a:t>와 </a:t>
            </a:r>
            <a:r>
              <a:rPr kumimoji="0" lang="en-US" altLang="ko-KR" b="0" spc="-100" dirty="0"/>
              <a:t>(IR ← MBR)</a:t>
            </a:r>
            <a:r>
              <a:rPr kumimoji="0" lang="ko-KR" altLang="en-US" b="0" spc="-100" dirty="0"/>
              <a:t>은 동시에 실행되지 않아야 함</a:t>
            </a:r>
            <a:endParaRPr kumimoji="0" lang="en-US" altLang="ko-KR" b="0" spc="-100" dirty="0"/>
          </a:p>
          <a:p>
            <a:pPr marL="447675" lvl="1" indent="-1809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kumimoji="0" lang="en-US" altLang="ko-KR" spc="-100" dirty="0"/>
          </a:p>
          <a:p>
            <a:pPr marL="447675" lvl="1" indent="-1809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마이크로 연산 중 하나가 덧셈 연산 수행 </a:t>
            </a:r>
            <a:r>
              <a:rPr kumimoji="0" lang="en-US" altLang="ko-KR" sz="1700" spc="-100" dirty="0"/>
              <a:t>: ALU</a:t>
            </a:r>
            <a:r>
              <a:rPr kumimoji="0" lang="ko-KR" altLang="en-US" sz="1700" spc="-100" dirty="0"/>
              <a:t>의 기능과 프로세서 구조에 따라 덧셈 마이크로 연산을 </a:t>
            </a:r>
            <a:r>
              <a:rPr kumimoji="0" lang="en-US" altLang="ko-KR" sz="1700" spc="-100" dirty="0"/>
              <a:t>ALU</a:t>
            </a:r>
            <a:r>
              <a:rPr kumimoji="0" lang="ko-KR" altLang="en-US" sz="1700" spc="-100" dirty="0"/>
              <a:t>가 수행할 수도 있음</a:t>
            </a:r>
            <a:endParaRPr kumimoji="0" lang="en-US" altLang="ko-KR" sz="1700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B530164-D858-49A2-9C1E-1D9CBB53722D}"/>
                  </a:ext>
                </a:extLst>
              </p14:cNvPr>
              <p14:cNvContentPartPr/>
              <p14:nvPr/>
            </p14:nvContentPartPr>
            <p14:xfrm>
              <a:off x="1931310" y="993870"/>
              <a:ext cx="1177920" cy="241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B530164-D858-49A2-9C1E-1D9CBB5372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2310" y="985230"/>
                <a:ext cx="11955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D3D7807-5E77-44FC-9050-DB1C7CDD300D}"/>
                  </a:ext>
                </a:extLst>
              </p14:cNvPr>
              <p14:cNvContentPartPr/>
              <p14:nvPr/>
            </p14:nvContentPartPr>
            <p14:xfrm>
              <a:off x="7692030" y="993510"/>
              <a:ext cx="1130760" cy="694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D3D7807-5E77-44FC-9050-DB1C7CDD30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3030" y="984510"/>
                <a:ext cx="11484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7992A852-B288-478A-A416-D946CF5EBADB}"/>
                  </a:ext>
                </a:extLst>
              </p14:cNvPr>
              <p14:cNvContentPartPr/>
              <p14:nvPr/>
            </p14:nvContentPartPr>
            <p14:xfrm>
              <a:off x="685350" y="1313910"/>
              <a:ext cx="1361160" cy="694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992A852-B288-478A-A416-D946CF5EBA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6350" y="1304910"/>
                <a:ext cx="13788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6EBE1ED-C0D7-4945-90C3-DEEF621B38BD}"/>
                  </a:ext>
                </a:extLst>
              </p14:cNvPr>
              <p14:cNvContentPartPr/>
              <p14:nvPr/>
            </p14:nvContentPartPr>
            <p14:xfrm>
              <a:off x="994230" y="2445030"/>
              <a:ext cx="1016280" cy="122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6EBE1ED-C0D7-4945-90C3-DEEF621B38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5230" y="2436390"/>
                <a:ext cx="10339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A5E1731-01A8-4D3E-8B18-FF2B01767A15}"/>
                  </a:ext>
                </a:extLst>
              </p14:cNvPr>
              <p14:cNvContentPartPr/>
              <p14:nvPr/>
            </p14:nvContentPartPr>
            <p14:xfrm>
              <a:off x="5668830" y="2398950"/>
              <a:ext cx="2662920" cy="1288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A5E1731-01A8-4D3E-8B18-FF2B01767A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59830" y="2390310"/>
                <a:ext cx="26805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B1CB88D-8834-4BBF-B8F2-27DB677A2D3E}"/>
                  </a:ext>
                </a:extLst>
              </p14:cNvPr>
              <p14:cNvContentPartPr/>
              <p14:nvPr/>
            </p14:nvContentPartPr>
            <p14:xfrm>
              <a:off x="914310" y="3176910"/>
              <a:ext cx="4486320" cy="20268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B1CB88D-8834-4BBF-B8F2-27DB677A2D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5310" y="3168270"/>
                <a:ext cx="4503960" cy="22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5639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903" y="2276872"/>
            <a:ext cx="6470433" cy="3672408"/>
          </a:xfrm>
          <a:prstGeom prst="rect">
            <a:avLst/>
          </a:prstGeom>
        </p:spPr>
      </p:pic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/>
              <a:t>     명령어 해독 사이클</a:t>
            </a:r>
            <a:r>
              <a:rPr kumimoji="0" lang="en-US" altLang="ko-KR" sz="2200" spc="-100" dirty="0"/>
              <a:t>: instruction decode</a:t>
            </a:r>
          </a:p>
          <a:p>
            <a:pPr marL="447675" indent="-180975" fontAlgn="auto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명령어 해독 사이클 </a:t>
            </a:r>
            <a:r>
              <a:rPr kumimoji="0" lang="en-US" altLang="ko-KR" sz="1700" b="0" spc="-100" dirty="0"/>
              <a:t>: </a:t>
            </a:r>
            <a:r>
              <a:rPr kumimoji="0" lang="ko-KR" altLang="en-US" sz="1700" b="0" spc="-100" dirty="0"/>
              <a:t> 명령 레지스터</a:t>
            </a:r>
            <a:r>
              <a:rPr kumimoji="0" lang="en-US" altLang="ko-KR" sz="1700" b="0" spc="-100" dirty="0"/>
              <a:t>IR</a:t>
            </a:r>
            <a:r>
              <a:rPr kumimoji="0" lang="ko-KR" altLang="en-US" sz="1700" b="0" spc="-100" dirty="0"/>
              <a:t>의 내용 중 </a:t>
            </a:r>
            <a:r>
              <a:rPr kumimoji="0" lang="en-US" altLang="ko-KR" sz="1700" b="0" spc="-100" dirty="0"/>
              <a:t>opcode</a:t>
            </a:r>
            <a:r>
              <a:rPr kumimoji="0" lang="ko-KR" altLang="en-US" sz="1700" b="0" spc="-100" dirty="0"/>
              <a:t>만 해독기로 전달</a:t>
            </a:r>
            <a:endParaRPr kumimoji="0" lang="en-US" altLang="ko-KR" sz="1700" b="0" spc="-100" dirty="0"/>
          </a:p>
          <a:p>
            <a:pPr marL="447675" indent="-180975" fontAlgn="auto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해독기는 제어 기억 장치에서 명령 연산에 해당되는 마이크로 루틴을 찾아 해독</a:t>
            </a:r>
            <a:endParaRPr kumimoji="0" lang="en-US" altLang="ko-KR" sz="1700" b="0" spc="-100" dirty="0"/>
          </a:p>
          <a:p>
            <a:pPr marL="447675" indent="-180975" fontAlgn="auto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해독된 명령어에 대한 후속 마이크로 연산 발생</a:t>
            </a:r>
            <a:endParaRPr kumimoji="0" lang="en-US" altLang="ko-KR" sz="1700" b="0" spc="-100" dirty="0"/>
          </a:p>
          <a:p>
            <a:pPr marL="447675" indent="-18097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kumimoji="0" lang="en-US" altLang="ko-KR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46584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76" y="6008293"/>
            <a:ext cx="6435962" cy="7087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EC7F535-03A7-40AE-8E0F-458643F9C57C}"/>
                  </a:ext>
                </a:extLst>
              </p14:cNvPr>
              <p14:cNvContentPartPr/>
              <p14:nvPr/>
            </p14:nvContentPartPr>
            <p14:xfrm>
              <a:off x="3863070" y="1450350"/>
              <a:ext cx="3423600" cy="468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EC7F535-03A7-40AE-8E0F-458643F9C5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4070" y="1441710"/>
                <a:ext cx="34412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F5701FD-5867-45BB-955F-6DD61709F91B}"/>
                  </a:ext>
                </a:extLst>
              </p14:cNvPr>
              <p14:cNvContentPartPr/>
              <p14:nvPr/>
            </p14:nvContentPartPr>
            <p14:xfrm>
              <a:off x="1577790" y="705150"/>
              <a:ext cx="434160" cy="3830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F5701FD-5867-45BB-955F-6DD61709F9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3790" y="597510"/>
                <a:ext cx="54180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64B07F7-6506-46EB-8A71-1E666DBD2CD0}"/>
                  </a:ext>
                </a:extLst>
              </p14:cNvPr>
              <p14:cNvContentPartPr/>
              <p14:nvPr/>
            </p14:nvContentPartPr>
            <p14:xfrm>
              <a:off x="5515110" y="1832670"/>
              <a:ext cx="2188800" cy="417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64B07F7-6506-46EB-8A71-1E666DBD2C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06470" y="1824030"/>
                <a:ext cx="2206440" cy="5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974D7A00-4D97-4FD9-B374-9848299DFD69}"/>
              </a:ext>
            </a:extLst>
          </p:cNvPr>
          <p:cNvGrpSpPr/>
          <p:nvPr/>
        </p:nvGrpSpPr>
        <p:grpSpPr>
          <a:xfrm>
            <a:off x="3679830" y="1816830"/>
            <a:ext cx="360" cy="360"/>
            <a:chOff x="3679830" y="181683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A849814-75B7-4C66-A9B0-DBD164B66DFA}"/>
                    </a:ext>
                  </a:extLst>
                </p14:cNvPr>
                <p14:cNvContentPartPr/>
                <p14:nvPr/>
              </p14:nvContentPartPr>
              <p14:xfrm>
                <a:off x="3679830" y="1816830"/>
                <a:ext cx="36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A849814-75B7-4C66-A9B0-DBD164B66D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71190" y="18081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A952A8A-0BE7-4C17-9154-B0C3E9C0E20A}"/>
                    </a:ext>
                  </a:extLst>
                </p14:cNvPr>
                <p14:cNvContentPartPr/>
                <p14:nvPr/>
              </p14:nvContentPartPr>
              <p14:xfrm>
                <a:off x="3679830" y="1816830"/>
                <a:ext cx="360" cy="3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A952A8A-0BE7-4C17-9154-B0C3E9C0E2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71190" y="18081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52B4FC1-CB08-4E30-9CF6-6EEFCC640B77}"/>
                    </a:ext>
                  </a:extLst>
                </p14:cNvPr>
                <p14:cNvContentPartPr/>
                <p14:nvPr/>
              </p14:nvContentPartPr>
              <p14:xfrm>
                <a:off x="3679830" y="1816830"/>
                <a:ext cx="360" cy="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52B4FC1-CB08-4E30-9CF6-6EEFCC640B7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71190" y="18081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CB3E24B-E047-42F5-9C43-176AFE957C92}"/>
                  </a:ext>
                </a:extLst>
              </p14:cNvPr>
              <p14:cNvContentPartPr/>
              <p14:nvPr/>
            </p14:nvContentPartPr>
            <p14:xfrm>
              <a:off x="3691710" y="3622950"/>
              <a:ext cx="389160" cy="241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CB3E24B-E047-42F5-9C43-176AFE957C9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82710" y="3614310"/>
                <a:ext cx="4068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BD7DEDC9-3EF8-4386-8991-645C2C72A24D}"/>
                  </a:ext>
                </a:extLst>
              </p14:cNvPr>
              <p14:cNvContentPartPr/>
              <p14:nvPr/>
            </p14:nvContentPartPr>
            <p14:xfrm>
              <a:off x="3575070" y="3895470"/>
              <a:ext cx="569160" cy="2426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BD7DEDC9-3EF8-4386-8991-645C2C72A24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66430" y="3886830"/>
                <a:ext cx="5868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83925A5F-9A2D-4281-91D0-FAE0201FDE0B}"/>
                  </a:ext>
                </a:extLst>
              </p14:cNvPr>
              <p14:cNvContentPartPr/>
              <p14:nvPr/>
            </p14:nvContentPartPr>
            <p14:xfrm>
              <a:off x="3796470" y="4148910"/>
              <a:ext cx="115560" cy="2116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83925A5F-9A2D-4281-91D0-FAE0201FDE0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87470" y="4139910"/>
                <a:ext cx="1332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5CB1A7C2-C493-4FF5-8FBD-2D7308B5003D}"/>
                  </a:ext>
                </a:extLst>
              </p14:cNvPr>
              <p14:cNvContentPartPr/>
              <p14:nvPr/>
            </p14:nvContentPartPr>
            <p14:xfrm>
              <a:off x="3642390" y="4398390"/>
              <a:ext cx="450720" cy="2545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5CB1A7C2-C493-4FF5-8FBD-2D7308B500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33750" y="4389390"/>
                <a:ext cx="468360" cy="2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780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790" y="2276872"/>
            <a:ext cx="5999584" cy="3533283"/>
          </a:xfrm>
          <a:prstGeom prst="rect">
            <a:avLst/>
          </a:prstGeom>
        </p:spPr>
      </p:pic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/>
              <a:t>     명령어 실행 사이클</a:t>
            </a:r>
            <a:r>
              <a:rPr kumimoji="0" lang="en-US" altLang="ko-KR" sz="2200" spc="-100" dirty="0"/>
              <a:t>: instruction execute</a:t>
            </a:r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명령어 실행 사이클</a:t>
            </a:r>
            <a:r>
              <a:rPr kumimoji="0" lang="en-US" altLang="ko-KR" sz="1700" b="0" spc="-100" dirty="0"/>
              <a:t>: </a:t>
            </a:r>
            <a:r>
              <a:rPr kumimoji="0" lang="ko-KR" altLang="en-US" sz="1700" b="0" spc="-100" dirty="0"/>
              <a:t>해독된 명령어 실행 사이클</a:t>
            </a:r>
            <a:endParaRPr kumimoji="0" lang="en-US" altLang="ko-KR" sz="1700" b="0" spc="-100" dirty="0"/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예</a:t>
            </a:r>
            <a:r>
              <a:rPr kumimoji="0" lang="en-US" altLang="ko-KR" sz="1700" b="0" spc="-100" dirty="0"/>
              <a:t>: </a:t>
            </a:r>
            <a:r>
              <a:rPr kumimoji="0" lang="ko-KR" altLang="en-US" sz="1700" b="0" spc="-100" dirty="0"/>
              <a:t>데이터를 읽어서 레지스터 </a:t>
            </a:r>
            <a:r>
              <a:rPr kumimoji="0" lang="en-US" altLang="ko-KR" sz="1700" b="0" spc="-100" dirty="0"/>
              <a:t>R1</a:t>
            </a:r>
            <a:r>
              <a:rPr kumimoji="0" lang="ko-KR" altLang="en-US" sz="1700" b="0" spc="-100" dirty="0"/>
              <a:t>에 저장하는 명령어 실행 사이클</a:t>
            </a:r>
            <a:endParaRPr kumimoji="0" lang="en-US" altLang="ko-KR" sz="1700" b="0" spc="-100" dirty="0"/>
          </a:p>
          <a:p>
            <a:pPr marL="446088" lvl="1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b="0" spc="-100" dirty="0"/>
              <a:t>- IR : operand</a:t>
            </a:r>
            <a:r>
              <a:rPr kumimoji="0" lang="en-US" altLang="ko-KR" spc="-100" dirty="0"/>
              <a:t> </a:t>
            </a:r>
            <a:r>
              <a:rPr kumimoji="0" lang="en-US" altLang="ko-KR" spc="-100" dirty="0">
                <a:sym typeface="Wingdings" panose="05000000000000000000" pitchFamily="2" charset="2"/>
              </a:rPr>
              <a:t> MAR  </a:t>
            </a:r>
            <a:r>
              <a:rPr kumimoji="0" lang="ko-KR" altLang="en-US" spc="-100" dirty="0">
                <a:sym typeface="Wingdings" panose="05000000000000000000" pitchFamily="2" charset="2"/>
              </a:rPr>
              <a:t>주소 버스</a:t>
            </a:r>
            <a:endParaRPr kumimoji="0" lang="en-US" altLang="ko-KR" spc="-100" dirty="0">
              <a:sym typeface="Wingdings" panose="05000000000000000000" pitchFamily="2" charset="2"/>
            </a:endParaRPr>
          </a:p>
          <a:p>
            <a:pPr marL="446088" lvl="1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b="0" spc="-100" dirty="0">
                <a:sym typeface="Wingdings" panose="05000000000000000000" pitchFamily="2" charset="2"/>
              </a:rPr>
              <a:t>- M[MAR]  MBR  </a:t>
            </a:r>
            <a:r>
              <a:rPr kumimoji="0" lang="ko-KR" altLang="en-US" b="0" spc="-100" dirty="0">
                <a:sym typeface="Wingdings" panose="05000000000000000000" pitchFamily="2" charset="2"/>
              </a:rPr>
              <a:t>데이터 버스</a:t>
            </a:r>
            <a:endParaRPr kumimoji="0" lang="en-US" altLang="ko-KR" b="0" spc="-100" dirty="0">
              <a:sym typeface="Wingdings" panose="05000000000000000000" pitchFamily="2" charset="2"/>
            </a:endParaRPr>
          </a:p>
          <a:p>
            <a:pPr marL="446088" lvl="1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spc="-100" dirty="0">
                <a:sym typeface="Wingdings" panose="05000000000000000000" pitchFamily="2" charset="2"/>
              </a:rPr>
              <a:t>- MBR  R1</a:t>
            </a:r>
            <a:endParaRPr kumimoji="0" lang="en-US" altLang="ko-KR" b="0" spc="-100" dirty="0"/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kumimoji="0" lang="en-US" altLang="ko-KR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46584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394" y="5865130"/>
            <a:ext cx="4922229" cy="9928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2064DB8-02E4-403A-B11B-9DF2E202C63B}"/>
                  </a:ext>
                </a:extLst>
              </p14:cNvPr>
              <p14:cNvContentPartPr/>
              <p14:nvPr/>
            </p14:nvContentPartPr>
            <p14:xfrm>
              <a:off x="1576710" y="729990"/>
              <a:ext cx="481320" cy="28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2064DB8-02E4-403A-B11B-9DF2E202C6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2710" y="621990"/>
                <a:ext cx="58896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0EC0690-E197-4A2C-8689-92410EDB9B7A}"/>
                  </a:ext>
                </a:extLst>
              </p14:cNvPr>
              <p14:cNvContentPartPr/>
              <p14:nvPr/>
            </p14:nvContentPartPr>
            <p14:xfrm>
              <a:off x="1085310" y="1781550"/>
              <a:ext cx="3154320" cy="824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0EC0690-E197-4A2C-8689-92410EDB9B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6310" y="1772910"/>
                <a:ext cx="31719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8E76333-B1BB-4BED-A02A-77368E1A73AE}"/>
                  </a:ext>
                </a:extLst>
              </p14:cNvPr>
              <p14:cNvContentPartPr/>
              <p14:nvPr/>
            </p14:nvContentPartPr>
            <p14:xfrm>
              <a:off x="651150" y="1816830"/>
              <a:ext cx="120240" cy="50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8E76333-B1BB-4BED-A02A-77368E1A73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2150" y="1808190"/>
                <a:ext cx="13788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8E109A7B-252E-4E27-B299-AB34EDFF15DB}"/>
              </a:ext>
            </a:extLst>
          </p:cNvPr>
          <p:cNvGrpSpPr/>
          <p:nvPr/>
        </p:nvGrpSpPr>
        <p:grpSpPr>
          <a:xfrm>
            <a:off x="2102670" y="2148390"/>
            <a:ext cx="1450080" cy="360"/>
            <a:chOff x="2102670" y="2148390"/>
            <a:chExt cx="14500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057B582-00FF-4568-99E7-E9F68B645ED9}"/>
                    </a:ext>
                  </a:extLst>
                </p14:cNvPr>
                <p14:cNvContentPartPr/>
                <p14:nvPr/>
              </p14:nvContentPartPr>
              <p14:xfrm>
                <a:off x="2102670" y="2148390"/>
                <a:ext cx="46152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057B582-00FF-4568-99E7-E9F68B645E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93670" y="2139390"/>
                  <a:ext cx="479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66B3080-DA29-48E2-8C85-17D0D4DF927C}"/>
                    </a:ext>
                  </a:extLst>
                </p14:cNvPr>
                <p14:cNvContentPartPr/>
                <p14:nvPr/>
              </p14:nvContentPartPr>
              <p14:xfrm>
                <a:off x="2856870" y="2148390"/>
                <a:ext cx="69588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66B3080-DA29-48E2-8C85-17D0D4DF927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48230" y="2139390"/>
                  <a:ext cx="7135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7E1DACE-CA61-480B-81FF-F0D255E2D34B}"/>
                  </a:ext>
                </a:extLst>
              </p14:cNvPr>
              <p14:cNvContentPartPr/>
              <p14:nvPr/>
            </p14:nvContentPartPr>
            <p14:xfrm>
              <a:off x="765630" y="2514150"/>
              <a:ext cx="2626200" cy="126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7E1DACE-CA61-480B-81FF-F0D255E2D3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6630" y="2505150"/>
                <a:ext cx="26438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354A1B1-AB21-4577-9F54-3DA98553A1D5}"/>
                  </a:ext>
                </a:extLst>
              </p14:cNvPr>
              <p14:cNvContentPartPr/>
              <p14:nvPr/>
            </p14:nvContentPartPr>
            <p14:xfrm>
              <a:off x="622710" y="2891430"/>
              <a:ext cx="1023120" cy="583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354A1B1-AB21-4577-9F54-3DA98553A1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4070" y="2882430"/>
                <a:ext cx="104076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521D3AB5-1FDE-424B-B07C-769CEA23B793}"/>
              </a:ext>
            </a:extLst>
          </p:cNvPr>
          <p:cNvGrpSpPr/>
          <p:nvPr/>
        </p:nvGrpSpPr>
        <p:grpSpPr>
          <a:xfrm>
            <a:off x="5417190" y="5029110"/>
            <a:ext cx="719280" cy="277200"/>
            <a:chOff x="5417190" y="5029110"/>
            <a:chExt cx="71928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BAC22A34-F011-4FC7-BB27-0AABC0BD1B4A}"/>
                    </a:ext>
                  </a:extLst>
                </p14:cNvPr>
                <p14:cNvContentPartPr/>
                <p14:nvPr/>
              </p14:nvContentPartPr>
              <p14:xfrm>
                <a:off x="5840190" y="5029110"/>
                <a:ext cx="296280" cy="11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BAC22A34-F011-4FC7-BB27-0AABC0BD1B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31550" y="5020110"/>
                  <a:ext cx="3139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8DB958C-275D-4F91-A27D-0A1C5627E42F}"/>
                    </a:ext>
                  </a:extLst>
                </p14:cNvPr>
                <p14:cNvContentPartPr/>
                <p14:nvPr/>
              </p14:nvContentPartPr>
              <p14:xfrm>
                <a:off x="5417190" y="5084910"/>
                <a:ext cx="447480" cy="2214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8DB958C-275D-4F91-A27D-0A1C5627E42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08550" y="5076270"/>
                  <a:ext cx="46512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1E69A4C2-284F-4EEF-B7DB-B3DA6DEBEB0C}"/>
                  </a:ext>
                </a:extLst>
              </p14:cNvPr>
              <p14:cNvContentPartPr/>
              <p14:nvPr/>
            </p14:nvContentPartPr>
            <p14:xfrm>
              <a:off x="5784390" y="2925990"/>
              <a:ext cx="30780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E69A4C2-284F-4EEF-B7DB-B3DA6DEBEB0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75750" y="2916990"/>
                <a:ext cx="325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7BBD2E8B-05AA-4EE5-8484-46F1528EF68D}"/>
                  </a:ext>
                </a:extLst>
              </p14:cNvPr>
              <p14:cNvContentPartPr/>
              <p14:nvPr/>
            </p14:nvContentPartPr>
            <p14:xfrm>
              <a:off x="3991950" y="3300750"/>
              <a:ext cx="271440" cy="25560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7BBD2E8B-05AA-4EE5-8484-46F1528EF68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82950" y="3291750"/>
                <a:ext cx="2890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3CB7ADE4-2E45-4586-97EB-187B2340A4E2}"/>
                  </a:ext>
                </a:extLst>
              </p14:cNvPr>
              <p14:cNvContentPartPr/>
              <p14:nvPr/>
            </p14:nvContentPartPr>
            <p14:xfrm>
              <a:off x="3428550" y="3469950"/>
              <a:ext cx="200520" cy="50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3CB7ADE4-2E45-4586-97EB-187B2340A4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19550" y="3460950"/>
                <a:ext cx="2181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3799768C-88E3-44CA-8F24-97B2577B0574}"/>
                  </a:ext>
                </a:extLst>
              </p14:cNvPr>
              <p14:cNvContentPartPr/>
              <p14:nvPr/>
            </p14:nvContentPartPr>
            <p14:xfrm>
              <a:off x="5472270" y="2946870"/>
              <a:ext cx="347760" cy="2426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3799768C-88E3-44CA-8F24-97B2577B057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63270" y="2938230"/>
                <a:ext cx="36540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24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제어 장치의 기능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spcAft>
                <a:spcPts val="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 컴퓨터의 기본 구성</a:t>
            </a:r>
          </a:p>
          <a:p>
            <a:pPr marL="447675" lvl="1" indent="-179388">
              <a:lnSpc>
                <a:spcPct val="12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b="1" spc="-100" dirty="0">
                <a:solidFill>
                  <a:srgbClr val="00B0F0"/>
                </a:solidFill>
              </a:rPr>
              <a:t>제어 장치</a:t>
            </a:r>
            <a:r>
              <a:rPr lang="ko-KR" altLang="en-US" sz="1700" spc="-100" dirty="0"/>
              <a:t>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컴퓨터의 모든 동작을 제어하는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의 핵심 장치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spc="-100" dirty="0"/>
              <a:t>ALU, I/O </a:t>
            </a:r>
            <a:r>
              <a:rPr lang="ko-KR" altLang="en-US" sz="1700" spc="-100" dirty="0"/>
              <a:t>장치에 프로세서가 전송한 명령어 수행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err="1"/>
              <a:t>주기억</a:t>
            </a:r>
            <a:r>
              <a:rPr lang="ko-KR" altLang="en-US" sz="1700" spc="-100" dirty="0"/>
              <a:t> 장치의 명령어를 읽어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의 명령 레지스터 </a:t>
            </a:r>
            <a:r>
              <a:rPr lang="en-US" altLang="ko-KR" sz="1700" spc="-100" dirty="0"/>
              <a:t>IR</a:t>
            </a:r>
            <a:r>
              <a:rPr lang="ko-KR" altLang="en-US" sz="1700" spc="-100" dirty="0"/>
              <a:t>로 가져오고</a:t>
            </a:r>
            <a:r>
              <a:rPr lang="en-US" altLang="ko-KR" sz="1700" spc="-100" dirty="0"/>
              <a:t>, </a:t>
            </a:r>
          </a:p>
          <a:p>
            <a:pPr marL="447675" lvl="1" indent="-179388">
              <a:lnSpc>
                <a:spcPct val="12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명령 레지스터의</a:t>
            </a:r>
            <a:r>
              <a:rPr lang="en-US" altLang="ko-KR" sz="1700" spc="-100" dirty="0"/>
              <a:t>opcode</a:t>
            </a:r>
            <a:r>
              <a:rPr lang="ko-KR" altLang="en-US" sz="1700" spc="-100" dirty="0"/>
              <a:t>를 해독하여 제어 신호를 발생</a:t>
            </a:r>
            <a:endParaRPr lang="en-US" altLang="ko-KR" sz="1700" spc="-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86" y="2708920"/>
            <a:ext cx="6552728" cy="343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658412"/>
            <a:ext cx="8963994" cy="5669958"/>
          </a:xfrm>
        </p:spPr>
        <p:txBody>
          <a:bodyPr>
            <a:normAutofit/>
          </a:bodyPr>
          <a:lstStyle/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명령어 인출 사이클이 진행되는 동안 프로세서의 레지스터 변화 과정</a:t>
            </a:r>
            <a:endParaRPr lang="en-US" altLang="ko-KR" sz="1700" b="0" spc="-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8316416" cy="27214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5912" y="3499915"/>
            <a:ext cx="33342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ko-KR" altLang="en-US" sz="14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6F42160-644F-4E44-B99E-9DF05B714A7C}"/>
                  </a:ext>
                </a:extLst>
              </p14:cNvPr>
              <p14:cNvContentPartPr/>
              <p14:nvPr/>
            </p14:nvContentPartPr>
            <p14:xfrm>
              <a:off x="3670470" y="1620630"/>
              <a:ext cx="479160" cy="792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6F42160-644F-4E44-B99E-9DF05B714A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1830" y="1611630"/>
                <a:ext cx="4968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6AE4577-8267-42C6-B207-38DBB291B354}"/>
                  </a:ext>
                </a:extLst>
              </p14:cNvPr>
              <p14:cNvContentPartPr/>
              <p14:nvPr/>
            </p14:nvContentPartPr>
            <p14:xfrm>
              <a:off x="5874390" y="1965150"/>
              <a:ext cx="175320" cy="356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6AE4577-8267-42C6-B207-38DBB291B3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65750" y="1956150"/>
                <a:ext cx="1929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0A4F0BB-1313-4E55-BF12-30ACABC2C5F2}"/>
                  </a:ext>
                </a:extLst>
              </p14:cNvPr>
              <p14:cNvContentPartPr/>
              <p14:nvPr/>
            </p14:nvContentPartPr>
            <p14:xfrm>
              <a:off x="7909110" y="2901510"/>
              <a:ext cx="180720" cy="475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0A4F0BB-1313-4E55-BF12-30ACABC2C5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00470" y="2892510"/>
                <a:ext cx="198360" cy="6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3143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명령어 실행 사이클은 명령어 세트의 개수만큼 아주 다양하게 존재</a:t>
            </a:r>
            <a:endParaRPr kumimoji="0" lang="en-US" altLang="ko-KR" sz="1700" b="0" spc="-100" dirty="0"/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명령 인출과정은 동일</a:t>
            </a:r>
            <a:endParaRPr kumimoji="0" lang="en-US" altLang="ko-KR" sz="1700" b="0" spc="-100" dirty="0"/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레지스터 </a:t>
            </a:r>
            <a:r>
              <a:rPr kumimoji="0" lang="en-US" altLang="ko-KR" sz="1700" b="0" spc="-100" dirty="0"/>
              <a:t>R1</a:t>
            </a:r>
            <a:r>
              <a:rPr kumimoji="0" lang="ko-KR" altLang="en-US" sz="1700" b="0" spc="-100" dirty="0"/>
              <a:t>의 데이터와 메모리 </a:t>
            </a:r>
            <a:r>
              <a:rPr kumimoji="0" lang="en-US" altLang="ko-KR" sz="1700" b="0" spc="-100" dirty="0"/>
              <a:t>X</a:t>
            </a:r>
            <a:r>
              <a:rPr kumimoji="0" lang="ko-KR" altLang="en-US" sz="1700" b="0" spc="-100" dirty="0"/>
              <a:t>번지의 데이터를 </a:t>
            </a:r>
            <a:r>
              <a:rPr kumimoji="0" lang="en-US" altLang="ko-KR" sz="1700" b="0" spc="-100" dirty="0"/>
              <a:t>ALU</a:t>
            </a:r>
            <a:r>
              <a:rPr kumimoji="0" lang="ko-KR" altLang="en-US" sz="1700" b="0" spc="-100" dirty="0"/>
              <a:t>에서 더해 다시 </a:t>
            </a:r>
            <a:r>
              <a:rPr kumimoji="0" lang="en-US" altLang="ko-KR" sz="1700" b="0" spc="-100" dirty="0"/>
              <a:t>R1</a:t>
            </a:r>
            <a:r>
              <a:rPr kumimoji="0" lang="ko-KR" altLang="en-US" sz="1700" b="0" spc="-100" dirty="0"/>
              <a:t>에 저장</a:t>
            </a:r>
            <a:endParaRPr kumimoji="0" lang="en-US" altLang="ko-KR" sz="1700" b="0" spc="-100" dirty="0"/>
          </a:p>
          <a:p>
            <a:pPr marL="541338" lvl="1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kumimoji="0" lang="en-US" altLang="ko-KR" sz="1800" b="1" dirty="0"/>
              <a:t>ADD R1, X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844824"/>
            <a:ext cx="2088232" cy="10719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F3236E9-0220-4A24-8F1F-2840B3ADCA6F}"/>
                  </a:ext>
                </a:extLst>
              </p14:cNvPr>
              <p14:cNvContentPartPr/>
              <p14:nvPr/>
            </p14:nvContentPartPr>
            <p14:xfrm>
              <a:off x="5429070" y="1005750"/>
              <a:ext cx="262800" cy="122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F3236E9-0220-4A24-8F1F-2840B3ADCA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0070" y="996750"/>
                <a:ext cx="28044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B13536F9-F5D8-4C4D-AD95-A83A316E784C}"/>
              </a:ext>
            </a:extLst>
          </p:cNvPr>
          <p:cNvGrpSpPr/>
          <p:nvPr/>
        </p:nvGrpSpPr>
        <p:grpSpPr>
          <a:xfrm>
            <a:off x="2879910" y="2834190"/>
            <a:ext cx="1611000" cy="46080"/>
            <a:chOff x="2879910" y="2834190"/>
            <a:chExt cx="161100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9FCE2E60-1067-4290-ABDE-77130959195E}"/>
                    </a:ext>
                  </a:extLst>
                </p14:cNvPr>
                <p14:cNvContentPartPr/>
                <p14:nvPr/>
              </p14:nvContentPartPr>
              <p14:xfrm>
                <a:off x="3474270" y="2879910"/>
                <a:ext cx="1016640" cy="3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9FCE2E60-1067-4290-ABDE-77130959195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65270" y="2871270"/>
                  <a:ext cx="1034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CC44ECE0-2451-4453-9E12-5F666B6F3243}"/>
                    </a:ext>
                  </a:extLst>
                </p14:cNvPr>
                <p14:cNvContentPartPr/>
                <p14:nvPr/>
              </p14:nvContentPartPr>
              <p14:xfrm>
                <a:off x="2879910" y="2834190"/>
                <a:ext cx="262080" cy="3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CC44ECE0-2451-4453-9E12-5F666B6F32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70910" y="2825550"/>
                  <a:ext cx="27972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92762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/>
              <a:t>     인터럽트 사이클</a:t>
            </a:r>
            <a:r>
              <a:rPr kumimoji="0" lang="en-US" altLang="ko-KR" sz="2200" spc="-100" dirty="0"/>
              <a:t>: interrupt</a:t>
            </a:r>
          </a:p>
          <a:p>
            <a:pPr marL="447675" indent="-18097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실행 주기가 완료되면 인터럽트가 발생했는지 여부 점검</a:t>
            </a:r>
            <a:endParaRPr kumimoji="0" lang="en-US" altLang="ko-KR" sz="1700" b="0" spc="-100" dirty="0"/>
          </a:p>
          <a:p>
            <a:pPr marL="447675" indent="-18097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인터럽트가 발생했다면 인터럽트 사이클 실행</a:t>
            </a:r>
            <a:endParaRPr kumimoji="0" lang="en-US" altLang="ko-KR" sz="1700" b="0" spc="-100" dirty="0"/>
          </a:p>
          <a:p>
            <a:pPr marL="447675" indent="-18097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인터럽트 사이클은 통상적으로 다음과 같다</a:t>
            </a:r>
            <a:r>
              <a:rPr kumimoji="0" lang="en-US" altLang="ko-KR" sz="1700" b="0" spc="-1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65634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92896"/>
            <a:ext cx="4429125" cy="1162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DF15FB7-EF4D-4879-B06B-4E0CF26E5CA0}"/>
                  </a:ext>
                </a:extLst>
              </p14:cNvPr>
              <p14:cNvContentPartPr/>
              <p14:nvPr/>
            </p14:nvContentPartPr>
            <p14:xfrm>
              <a:off x="822510" y="960390"/>
              <a:ext cx="950040" cy="226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DF15FB7-EF4D-4879-B06B-4E0CF26E5C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870" y="852390"/>
                <a:ext cx="10576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253E8F8-ADE1-443E-8672-A1D3E6BFF8F6}"/>
                  </a:ext>
                </a:extLst>
              </p14:cNvPr>
              <p14:cNvContentPartPr/>
              <p14:nvPr/>
            </p14:nvContentPartPr>
            <p14:xfrm>
              <a:off x="513270" y="1520190"/>
              <a:ext cx="5007240" cy="126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253E8F8-ADE1-443E-8672-A1D3E6BFF8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4630" y="1511190"/>
                <a:ext cx="5024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C2A383D-3F49-4C41-913C-830242186B69}"/>
                  </a:ext>
                </a:extLst>
              </p14:cNvPr>
              <p14:cNvContentPartPr/>
              <p14:nvPr/>
            </p14:nvContentPartPr>
            <p14:xfrm>
              <a:off x="1919790" y="2742750"/>
              <a:ext cx="1108080" cy="576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C2A383D-3F49-4C41-913C-830242186B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11150" y="2734110"/>
                <a:ext cx="11257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670ED61-0652-4B5D-9FDD-5E7412764B9F}"/>
                  </a:ext>
                </a:extLst>
              </p14:cNvPr>
              <p14:cNvContentPartPr/>
              <p14:nvPr/>
            </p14:nvContentPartPr>
            <p14:xfrm>
              <a:off x="3171510" y="2780190"/>
              <a:ext cx="1137600" cy="432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670ED61-0652-4B5D-9FDD-5E7412764B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62870" y="2771550"/>
                <a:ext cx="1155240" cy="608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41AA523-5B34-4F84-A2F8-5218BCF5A3D4}"/>
              </a:ext>
            </a:extLst>
          </p:cNvPr>
          <p:cNvSpPr txBox="1"/>
          <p:nvPr/>
        </p:nvSpPr>
        <p:spPr>
          <a:xfrm>
            <a:off x="3779912" y="3933056"/>
            <a:ext cx="36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프로그램카운터</a:t>
            </a:r>
            <a:r>
              <a:rPr lang="ko-KR" altLang="en-US" dirty="0"/>
              <a:t> </a:t>
            </a:r>
            <a:r>
              <a:rPr lang="ko-KR" altLang="en-US" dirty="0" err="1"/>
              <a:t>저장해놓아야함</a:t>
            </a:r>
            <a:r>
              <a:rPr lang="en-US" altLang="ko-KR" dirty="0"/>
              <a:t>. </a:t>
            </a:r>
            <a:r>
              <a:rPr lang="ko-KR" altLang="en-US" dirty="0"/>
              <a:t>스택 이용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스택 포인터가 가리키는 메모리주소에다 </a:t>
            </a:r>
            <a:r>
              <a:rPr lang="en-US" altLang="ko-KR" dirty="0"/>
              <a:t>PC</a:t>
            </a:r>
            <a:r>
              <a:rPr lang="ko-KR" altLang="en-US" dirty="0"/>
              <a:t>를 복사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ko-KR" altLang="en-US" dirty="0" err="1"/>
              <a:t>스택포인터주소</a:t>
            </a:r>
            <a:r>
              <a:rPr lang="ko-KR" altLang="en-US" dirty="0"/>
              <a:t> 하나 감소시켜서 다음 주소 가리키도록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CA0D8D5-4EDC-492D-9CB8-10D38894125A}"/>
              </a:ext>
            </a:extLst>
          </p:cNvPr>
          <p:cNvGrpSpPr/>
          <p:nvPr/>
        </p:nvGrpSpPr>
        <p:grpSpPr>
          <a:xfrm>
            <a:off x="1942830" y="3153870"/>
            <a:ext cx="2910240" cy="69480"/>
            <a:chOff x="1942830" y="3153870"/>
            <a:chExt cx="2910240" cy="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5A543CA-EF3E-41F4-AE22-E858439CDAEC}"/>
                    </a:ext>
                  </a:extLst>
                </p14:cNvPr>
                <p14:cNvContentPartPr/>
                <p14:nvPr/>
              </p14:nvContentPartPr>
              <p14:xfrm>
                <a:off x="1942830" y="3153870"/>
                <a:ext cx="1439280" cy="694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5A543CA-EF3E-41F4-AE22-E858439CDAE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33830" y="3144870"/>
                  <a:ext cx="14569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97EC7F2-2BC5-48BA-99D5-1182D2DA0638}"/>
                    </a:ext>
                  </a:extLst>
                </p14:cNvPr>
                <p14:cNvContentPartPr/>
                <p14:nvPr/>
              </p14:nvContentPartPr>
              <p14:xfrm>
                <a:off x="3817350" y="3165750"/>
                <a:ext cx="1035720" cy="165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97EC7F2-2BC5-48BA-99D5-1182D2DA063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08350" y="3156750"/>
                  <a:ext cx="105336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8B60BA8F-3518-452B-B42E-F5AF2D016FD2}"/>
                  </a:ext>
                </a:extLst>
              </p14:cNvPr>
              <p14:cNvContentPartPr/>
              <p14:nvPr/>
            </p14:nvContentPartPr>
            <p14:xfrm>
              <a:off x="1885950" y="3462390"/>
              <a:ext cx="3954600" cy="1735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8B60BA8F-3518-452B-B42E-F5AF2D016F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76950" y="3453390"/>
                <a:ext cx="3972240" cy="1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314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621" y="1497285"/>
            <a:ext cx="4200525" cy="5133975"/>
          </a:xfrm>
          <a:prstGeom prst="rect">
            <a:avLst/>
          </a:prstGeom>
        </p:spPr>
      </p:pic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/>
              <a:t>     명령어 사이클</a:t>
            </a:r>
            <a:endParaRPr kumimoji="0" lang="en-US" altLang="ko-KR" sz="2200" spc="-100" dirty="0"/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항상 명령어 인출</a:t>
            </a:r>
            <a:r>
              <a:rPr kumimoji="0" lang="en-US" altLang="ko-KR" sz="1700" b="0" spc="-100" dirty="0"/>
              <a:t>, </a:t>
            </a:r>
            <a:r>
              <a:rPr kumimoji="0" lang="ko-KR" altLang="en-US" sz="1700" b="0" spc="-100" dirty="0"/>
              <a:t>명령어 해독</a:t>
            </a:r>
            <a:r>
              <a:rPr kumimoji="0" lang="en-US" altLang="ko-KR" sz="1700" b="0" spc="-100" dirty="0"/>
              <a:t>, </a:t>
            </a:r>
            <a:r>
              <a:rPr kumimoji="0" lang="ko-KR" altLang="en-US" sz="1700" b="0" spc="-100" dirty="0"/>
              <a:t>명령어 실행 사이클 순서로 실행</a:t>
            </a:r>
            <a:endParaRPr kumimoji="0" lang="en-US" altLang="ko-KR" sz="1700" b="0" spc="-100" dirty="0"/>
          </a:p>
          <a:p>
            <a:pPr marL="44767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인터럽트 사이클은 항상 명령어 실행이 끝난 후</a:t>
            </a:r>
            <a:br>
              <a:rPr kumimoji="0" lang="en-US" altLang="ko-KR" sz="1700" b="0" spc="-100" dirty="0"/>
            </a:br>
            <a:r>
              <a:rPr kumimoji="0" lang="ko-KR" altLang="en-US" sz="1700" b="0" spc="-100" dirty="0"/>
              <a:t>인터럽트가 있으면 실행하고</a:t>
            </a:r>
            <a:r>
              <a:rPr kumimoji="0" lang="en-US" altLang="ko-KR" sz="1700" b="0" spc="-100" dirty="0"/>
              <a:t>,</a:t>
            </a:r>
            <a:br>
              <a:rPr kumimoji="0" lang="en-US" altLang="ko-KR" sz="1700" b="0" spc="-100" dirty="0"/>
            </a:br>
            <a:r>
              <a:rPr kumimoji="0" lang="ko-KR" altLang="en-US" sz="1700" b="0" spc="-100" dirty="0"/>
              <a:t>그렇지 않으면 다음 명령어 인출 사이클로 진행</a:t>
            </a:r>
            <a:endParaRPr kumimoji="0" lang="en-US" altLang="ko-KR" sz="1700" b="0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명령어 사이클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56109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5</a:t>
            </a:r>
            <a:endParaRPr lang="ko-KR" altLang="en-US" b="1" dirty="0"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C9CE0F4-42A5-4822-AD1C-0EF4E1409534}"/>
                  </a:ext>
                </a:extLst>
              </p14:cNvPr>
              <p14:cNvContentPartPr/>
              <p14:nvPr/>
            </p14:nvContentPartPr>
            <p14:xfrm>
              <a:off x="6686190" y="2394270"/>
              <a:ext cx="238680" cy="860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C9CE0F4-42A5-4822-AD1C-0EF4E14095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77190" y="2385630"/>
                <a:ext cx="2563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483A6A0-EBD3-4D71-BC15-9D5E25DD1643}"/>
                  </a:ext>
                </a:extLst>
              </p14:cNvPr>
              <p14:cNvContentPartPr/>
              <p14:nvPr/>
            </p14:nvContentPartPr>
            <p14:xfrm>
              <a:off x="6680790" y="3108510"/>
              <a:ext cx="234360" cy="277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483A6A0-EBD3-4D71-BC15-9D5E25DD16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1790" y="3099870"/>
                <a:ext cx="2520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643E916-6331-46AB-9ACF-0B38E111652D}"/>
                  </a:ext>
                </a:extLst>
              </p14:cNvPr>
              <p14:cNvContentPartPr/>
              <p14:nvPr/>
            </p14:nvContentPartPr>
            <p14:xfrm>
              <a:off x="6731910" y="3782430"/>
              <a:ext cx="250560" cy="352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643E916-6331-46AB-9ACF-0B38E11165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23270" y="3773430"/>
                <a:ext cx="2682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CE8C8A8-7CBF-49FB-B7F1-F664C93A7E0B}"/>
                  </a:ext>
                </a:extLst>
              </p14:cNvPr>
              <p14:cNvContentPartPr/>
              <p14:nvPr/>
            </p14:nvContentPartPr>
            <p14:xfrm>
              <a:off x="6331950" y="4560030"/>
              <a:ext cx="65124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CE8C8A8-7CBF-49FB-B7F1-F664C93A7E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22950" y="4551390"/>
                <a:ext cx="668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F3251EF-2907-463A-BBA8-0BF29A7F6D98}"/>
                  </a:ext>
                </a:extLst>
              </p14:cNvPr>
              <p14:cNvContentPartPr/>
              <p14:nvPr/>
            </p14:nvContentPartPr>
            <p14:xfrm>
              <a:off x="8126550" y="4651830"/>
              <a:ext cx="4431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F3251EF-2907-463A-BBA8-0BF29A7F6D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17550" y="4642830"/>
                <a:ext cx="460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3C4227B-3A42-40C7-BEA2-ED13ECEBFF65}"/>
                  </a:ext>
                </a:extLst>
              </p14:cNvPr>
              <p14:cNvContentPartPr/>
              <p14:nvPr/>
            </p14:nvContentPartPr>
            <p14:xfrm>
              <a:off x="6503310" y="5371830"/>
              <a:ext cx="13608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3C4227B-3A42-40C7-BEA2-ED13ECEBFF6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94670" y="5362830"/>
                <a:ext cx="153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9B3F0B9-97E3-4E10-B77D-573CE1053534}"/>
                  </a:ext>
                </a:extLst>
              </p14:cNvPr>
              <p14:cNvContentPartPr/>
              <p14:nvPr/>
            </p14:nvContentPartPr>
            <p14:xfrm>
              <a:off x="6629310" y="6103350"/>
              <a:ext cx="8964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9B3F0B9-97E3-4E10-B77D-573CE10535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20310" y="6094350"/>
                <a:ext cx="10728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CD291BE1-1AFF-4848-A0A7-54807968D00A}"/>
              </a:ext>
            </a:extLst>
          </p:cNvPr>
          <p:cNvSpPr/>
          <p:nvPr/>
        </p:nvSpPr>
        <p:spPr>
          <a:xfrm>
            <a:off x="2627784" y="3296014"/>
            <a:ext cx="1224136" cy="100811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794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spc="-100" dirty="0"/>
              <a:t>제어 장치는 다음 제어 신호를 동시에 전송하여 명령 흐름 제어</a:t>
            </a:r>
            <a:endParaRPr kumimoji="0" lang="en-US" altLang="ko-KR" sz="1800" b="0" spc="-100" dirty="0"/>
          </a:p>
          <a:p>
            <a:pPr marL="54292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제어 신호는 </a:t>
            </a:r>
            <a:r>
              <a:rPr kumimoji="0" lang="en-US" altLang="ko-KR" sz="1700" b="0" spc="-100" dirty="0"/>
              <a:t>MAR </a:t>
            </a:r>
            <a:r>
              <a:rPr kumimoji="0" lang="ko-KR" altLang="en-US" sz="1700" b="0" spc="-100" dirty="0"/>
              <a:t>내용을 주소 버스에 전달</a:t>
            </a:r>
          </a:p>
          <a:p>
            <a:pPr marL="54292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제어 버스에 메모리 읽기 제어 신호 전송</a:t>
            </a:r>
          </a:p>
          <a:p>
            <a:pPr marL="54292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b="0" spc="-100" dirty="0"/>
              <a:t>데이터 버스 내용을 </a:t>
            </a:r>
            <a:r>
              <a:rPr kumimoji="0" lang="en-US" altLang="ko-KR" sz="1700" b="0" spc="-100" dirty="0"/>
              <a:t>MBR</a:t>
            </a:r>
            <a:r>
              <a:rPr kumimoji="0" lang="ko-KR" altLang="en-US" sz="1700" b="0" spc="-100" dirty="0"/>
              <a:t>에 저장할 수 있도록 제어 신호 전송</a:t>
            </a:r>
          </a:p>
          <a:p>
            <a:pPr marL="542925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z="1700" b="0" spc="-100" dirty="0"/>
              <a:t>PC </a:t>
            </a:r>
            <a:r>
              <a:rPr kumimoji="0" lang="ko-KR" altLang="en-US" sz="1700" b="0" spc="-100" dirty="0"/>
              <a:t>내용에 </a:t>
            </a:r>
            <a:r>
              <a:rPr kumimoji="0" lang="en-US" altLang="ko-KR" sz="1700" b="0" spc="-100" dirty="0"/>
              <a:t>I</a:t>
            </a:r>
            <a:r>
              <a:rPr kumimoji="0" lang="ko-KR" altLang="en-US" sz="1700" b="0" spc="-100" dirty="0"/>
              <a:t>를 더해 </a:t>
            </a:r>
            <a:r>
              <a:rPr kumimoji="0" lang="en-US" altLang="ko-KR" sz="1700" b="0" spc="-100" dirty="0"/>
              <a:t>PC</a:t>
            </a:r>
            <a:r>
              <a:rPr kumimoji="0" lang="ko-KR" altLang="en-US" sz="1700" b="0" spc="-100" dirty="0"/>
              <a:t>에 다시 저장하는 제어 신호</a:t>
            </a:r>
            <a:endParaRPr kumimoji="0" lang="en-US" altLang="ko-KR" sz="1700" b="0" spc="-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프로세서 제어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636912"/>
            <a:ext cx="6783288" cy="40468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978DF0D-A4CF-4F22-A0F9-0D3A2849289F}"/>
                  </a:ext>
                </a:extLst>
              </p14:cNvPr>
              <p14:cNvContentPartPr/>
              <p14:nvPr/>
            </p14:nvContentPartPr>
            <p14:xfrm>
              <a:off x="2045790" y="3261150"/>
              <a:ext cx="312120" cy="306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978DF0D-A4CF-4F22-A0F9-0D3A28492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6790" y="3252510"/>
                <a:ext cx="3297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B3C94E5-E3E7-4323-86E8-EBA0928E8903}"/>
                  </a:ext>
                </a:extLst>
              </p14:cNvPr>
              <p14:cNvContentPartPr/>
              <p14:nvPr/>
            </p14:nvContentPartPr>
            <p14:xfrm>
              <a:off x="2056950" y="4731750"/>
              <a:ext cx="338040" cy="392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B3C94E5-E3E7-4323-86E8-EBA0928E89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7950" y="4722750"/>
                <a:ext cx="3556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A3EA446-3D05-4F5C-BAB3-C55829E18A49}"/>
                  </a:ext>
                </a:extLst>
              </p14:cNvPr>
              <p14:cNvContentPartPr/>
              <p14:nvPr/>
            </p14:nvContentPartPr>
            <p14:xfrm>
              <a:off x="2937150" y="5519790"/>
              <a:ext cx="124920" cy="237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A3EA446-3D05-4F5C-BAB3-C55829E18A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28510" y="5511150"/>
                <a:ext cx="1425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B51BD78-352C-406C-9521-2F206444604C}"/>
                  </a:ext>
                </a:extLst>
              </p14:cNvPr>
              <p14:cNvContentPartPr/>
              <p14:nvPr/>
            </p14:nvContentPartPr>
            <p14:xfrm>
              <a:off x="2240190" y="6046110"/>
              <a:ext cx="1575720" cy="471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B51BD78-352C-406C-9521-2F20644460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31190" y="6037470"/>
                <a:ext cx="15933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727FF4F-F590-4C65-8712-EDEEF612E542}"/>
                  </a:ext>
                </a:extLst>
              </p14:cNvPr>
              <p14:cNvContentPartPr/>
              <p14:nvPr/>
            </p14:nvContentPartPr>
            <p14:xfrm>
              <a:off x="708030" y="925110"/>
              <a:ext cx="765000" cy="352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727FF4F-F590-4C65-8712-EDEEF612E5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390" y="916110"/>
                <a:ext cx="782640" cy="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9724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프로세서 제어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26185"/>
            <a:ext cx="6961141" cy="56711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1520" y="52644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latin typeface="+mn-ea"/>
                <a:ea typeface="+mn-ea"/>
              </a:rPr>
              <a:t>마이크로 연산에 필요한 제어 신호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7FB39EA-0153-4ED5-AF21-AAEA71741684}"/>
              </a:ext>
            </a:extLst>
          </p:cNvPr>
          <p:cNvGrpSpPr/>
          <p:nvPr/>
        </p:nvGrpSpPr>
        <p:grpSpPr>
          <a:xfrm>
            <a:off x="546030" y="1392030"/>
            <a:ext cx="3840840" cy="1878480"/>
            <a:chOff x="546030" y="1392030"/>
            <a:chExt cx="3840840" cy="187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FA1F9244-D47E-44EE-89DF-07B74FAC1E13}"/>
                    </a:ext>
                  </a:extLst>
                </p14:cNvPr>
                <p14:cNvContentPartPr/>
                <p14:nvPr/>
              </p14:nvContentPartPr>
              <p14:xfrm>
                <a:off x="546030" y="1747710"/>
                <a:ext cx="986760" cy="6649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FA1F9244-D47E-44EE-89DF-07B74FAC1E1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7390" y="1738710"/>
                  <a:ext cx="100440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5FDBE07-93C0-4370-B5CC-5DA1168AB55B}"/>
                    </a:ext>
                  </a:extLst>
                </p14:cNvPr>
                <p14:cNvContentPartPr/>
                <p14:nvPr/>
              </p14:nvContentPartPr>
              <p14:xfrm>
                <a:off x="694350" y="2786310"/>
                <a:ext cx="986400" cy="4842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5FDBE07-93C0-4370-B5CC-5DA1168AB55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5350" y="2777670"/>
                  <a:ext cx="100404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7D45AF0-ECCB-45D1-A0E6-8A2900D8F20B}"/>
                    </a:ext>
                  </a:extLst>
                </p14:cNvPr>
                <p14:cNvContentPartPr/>
                <p14:nvPr/>
              </p14:nvContentPartPr>
              <p14:xfrm>
                <a:off x="2127510" y="1392030"/>
                <a:ext cx="2259360" cy="12722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7D45AF0-ECCB-45D1-A0E6-8A2900D8F20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18510" y="1383390"/>
                  <a:ext cx="2277000" cy="128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960A4D6D-3719-48AC-9BB3-811D795A7796}"/>
              </a:ext>
            </a:extLst>
          </p:cNvPr>
          <p:cNvSpPr/>
          <p:nvPr/>
        </p:nvSpPr>
        <p:spPr>
          <a:xfrm>
            <a:off x="7645023" y="297881"/>
            <a:ext cx="1224136" cy="100811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810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ko-KR" altLang="en-US" spc="-100" dirty="0"/>
              <a:t>명령어 단계 병렬 처리</a:t>
            </a:r>
            <a:endParaRPr kumimoji="0" lang="en-US" altLang="ko-KR" spc="-100" dirty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프로세서의 제어 장치는 기본적으로 ‘명령어 인출 → 명령어 해독 → 명령어 실행’ 순서로 명령 수행</a:t>
            </a:r>
            <a:endParaRPr kumimoji="0" lang="en-US" altLang="ko-KR" sz="1700" spc="-100" dirty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전통적인 프로세서에서는 다음과 같이 순차적으로 실행</a:t>
            </a:r>
            <a:endParaRPr kumimoji="0" lang="en-US" altLang="ko-KR" sz="1700" b="0" spc="-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20888"/>
            <a:ext cx="7482433" cy="1695933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FACEB8B-3839-4FA7-B52F-35F5A5EE4320}"/>
              </a:ext>
            </a:extLst>
          </p:cNvPr>
          <p:cNvGrpSpPr/>
          <p:nvPr/>
        </p:nvGrpSpPr>
        <p:grpSpPr>
          <a:xfrm>
            <a:off x="708030" y="1073790"/>
            <a:ext cx="1930680" cy="360"/>
            <a:chOff x="708030" y="1073790"/>
            <a:chExt cx="19306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9FD3782F-BF78-4005-8A85-0380CC650202}"/>
                    </a:ext>
                  </a:extLst>
                </p14:cNvPr>
                <p14:cNvContentPartPr/>
                <p14:nvPr/>
              </p14:nvContentPartPr>
              <p14:xfrm>
                <a:off x="708030" y="1073790"/>
                <a:ext cx="1812600" cy="3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9FD3782F-BF78-4005-8A85-0380CC650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9390" y="1065150"/>
                  <a:ext cx="1830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DECD3C7-6063-4E31-8827-8006ED03E5A5}"/>
                    </a:ext>
                  </a:extLst>
                </p14:cNvPr>
                <p14:cNvContentPartPr/>
                <p14:nvPr/>
              </p14:nvContentPartPr>
              <p14:xfrm>
                <a:off x="2537190" y="1073790"/>
                <a:ext cx="101520" cy="3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DDECD3C7-6063-4E31-8827-8006ED03E5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28550" y="1065150"/>
                  <a:ext cx="1191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3DAFB651-9803-4215-A2DC-011D4F2D9790}"/>
                  </a:ext>
                </a:extLst>
              </p14:cNvPr>
              <p14:cNvContentPartPr/>
              <p14:nvPr/>
            </p14:nvContentPartPr>
            <p14:xfrm>
              <a:off x="4251510" y="2171070"/>
              <a:ext cx="993600" cy="237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3DAFB651-9803-4215-A2DC-011D4F2D97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42510" y="2162430"/>
                <a:ext cx="101124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965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ko-KR" altLang="en-US" spc="-100" dirty="0"/>
              <a:t>명령어 단계 병렬 처리</a:t>
            </a:r>
            <a:endParaRPr kumimoji="0" lang="en-US" altLang="ko-KR" spc="-100" dirty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현대 대부분의 프로세서에서는 파이프 </a:t>
            </a:r>
            <a:r>
              <a:rPr kumimoji="0" lang="ko-KR" altLang="en-US" sz="1700" spc="-100" dirty="0" err="1"/>
              <a:t>라이닝</a:t>
            </a:r>
            <a:r>
              <a:rPr kumimoji="0" lang="en-US" altLang="ko-KR" sz="1700" spc="-100" dirty="0"/>
              <a:t>(pipelining) </a:t>
            </a:r>
            <a:r>
              <a:rPr kumimoji="0" lang="ko-KR" altLang="en-US" sz="1700" spc="-100" dirty="0"/>
              <a:t>기술로 명령 실행</a:t>
            </a:r>
            <a:endParaRPr kumimoji="0" lang="en-US" altLang="ko-KR" sz="1700" spc="-100" dirty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파이프 </a:t>
            </a:r>
            <a:r>
              <a:rPr kumimoji="0" lang="ko-KR" altLang="en-US" sz="1700" spc="-100" dirty="0" err="1"/>
              <a:t>라이닝은</a:t>
            </a:r>
            <a:r>
              <a:rPr kumimoji="0" lang="ko-KR" altLang="en-US" sz="1700" spc="-100" dirty="0"/>
              <a:t> 그림과 같이 명령 하나를 여러 단계로 나누어 각각을 독립적인 장치에서 동시에 실행하는 기술</a:t>
            </a:r>
            <a:endParaRPr kumimoji="0" lang="en-US" altLang="ko-KR" sz="1700" spc="-100" dirty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하나의 명령을 </a:t>
            </a:r>
            <a:r>
              <a:rPr kumimoji="0" lang="en-US" altLang="ko-KR" sz="1700" spc="-100" dirty="0"/>
              <a:t>3</a:t>
            </a:r>
            <a:r>
              <a:rPr kumimoji="0" lang="ko-KR" altLang="en-US" sz="1700" spc="-100" dirty="0"/>
              <a:t>단계로 나누어 실행 하는 예</a:t>
            </a:r>
            <a:endParaRPr kumimoji="0" lang="en-US" altLang="ko-KR" sz="1700" spc="-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80928"/>
            <a:ext cx="5905500" cy="2286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E4F879A-7148-49D8-9A54-A006BE7D6751}"/>
                  </a:ext>
                </a:extLst>
              </p14:cNvPr>
              <p14:cNvContentPartPr/>
              <p14:nvPr/>
            </p14:nvContentPartPr>
            <p14:xfrm>
              <a:off x="2502630" y="3176190"/>
              <a:ext cx="1817280" cy="94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E4F879A-7148-49D8-9A54-A006BE7D67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3990" y="3167190"/>
                <a:ext cx="18349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5BEB185-7B81-4466-8EDF-67DD5F9B394F}"/>
                  </a:ext>
                </a:extLst>
              </p14:cNvPr>
              <p14:cNvContentPartPr/>
              <p14:nvPr/>
            </p14:nvContentPartPr>
            <p14:xfrm>
              <a:off x="3371310" y="3610350"/>
              <a:ext cx="1770840" cy="1501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5BEB185-7B81-4466-8EDF-67DD5F9B39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62670" y="3601710"/>
                <a:ext cx="17884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BF8DE12-62DA-4AE9-8BBF-14550DB494E7}"/>
                  </a:ext>
                </a:extLst>
              </p14:cNvPr>
              <p14:cNvContentPartPr/>
              <p14:nvPr/>
            </p14:nvContentPartPr>
            <p14:xfrm>
              <a:off x="4114350" y="4147830"/>
              <a:ext cx="1828080" cy="352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BF8DE12-62DA-4AE9-8BBF-14550DB494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05710" y="4139190"/>
                <a:ext cx="18457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8E10891-32D6-4319-8BF4-0A15EF4ED97A}"/>
                  </a:ext>
                </a:extLst>
              </p14:cNvPr>
              <p14:cNvContentPartPr/>
              <p14:nvPr/>
            </p14:nvContentPartPr>
            <p14:xfrm>
              <a:off x="1870830" y="619110"/>
              <a:ext cx="496080" cy="4629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8E10891-32D6-4319-8BF4-0A15EF4ED97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1830" y="610470"/>
                <a:ext cx="51372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1E38AAA-01A7-4FAB-9E68-CB2787E63582}"/>
                  </a:ext>
                </a:extLst>
              </p14:cNvPr>
              <p14:cNvContentPartPr/>
              <p14:nvPr/>
            </p14:nvContentPartPr>
            <p14:xfrm>
              <a:off x="7166070" y="1896750"/>
              <a:ext cx="54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1E38AAA-01A7-4FAB-9E68-CB2787E635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57430" y="1888110"/>
                <a:ext cx="72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719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636912"/>
            <a:ext cx="5878891" cy="39604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en-US" altLang="ko-KR" spc="-100" dirty="0"/>
              <a:t>5</a:t>
            </a:r>
            <a:r>
              <a:rPr kumimoji="0" lang="ko-KR" altLang="en-US" spc="-100" dirty="0"/>
              <a:t>단계 파이프라인</a:t>
            </a:r>
            <a:endParaRPr kumimoji="0" lang="en-US" altLang="ko-KR" spc="-100" dirty="0"/>
          </a:p>
          <a:p>
            <a:pPr marL="447675" lvl="1" indent="-18256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pc="-100" dirty="0"/>
              <a:t>단계가 </a:t>
            </a:r>
            <a:r>
              <a:rPr kumimoji="0" lang="en-US" altLang="ko-KR" spc="-100" dirty="0"/>
              <a:t>S1~S5</a:t>
            </a:r>
            <a:r>
              <a:rPr kumimoji="0" lang="ko-KR" altLang="en-US" spc="-100" dirty="0"/>
              <a:t>로</a:t>
            </a:r>
            <a:r>
              <a:rPr kumimoji="0" lang="en-US" altLang="ko-KR" spc="-100" dirty="0"/>
              <a:t>, 5</a:t>
            </a:r>
            <a:r>
              <a:rPr kumimoji="0" lang="ko-KR" altLang="en-US" spc="-100" dirty="0"/>
              <a:t>단계 파이프 라인</a:t>
            </a:r>
            <a:endParaRPr kumimoji="0" lang="en-US" altLang="ko-KR" spc="-100" dirty="0"/>
          </a:p>
          <a:p>
            <a:pPr marL="447675" lvl="1" indent="-18256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pc="-100" dirty="0"/>
              <a:t>1</a:t>
            </a:r>
            <a:r>
              <a:rPr kumimoji="0" lang="ko-KR" altLang="en-US" spc="-100" dirty="0"/>
              <a:t>단계 </a:t>
            </a:r>
            <a:r>
              <a:rPr kumimoji="0" lang="en-US" altLang="ko-KR" spc="-100" dirty="0"/>
              <a:t>: </a:t>
            </a:r>
            <a:r>
              <a:rPr kumimoji="0" lang="ko-KR" altLang="en-US" spc="-100" dirty="0"/>
              <a:t>메모리에서 명령어를 인출</a:t>
            </a:r>
            <a:endParaRPr kumimoji="0" lang="en-US" altLang="ko-KR" spc="-100" dirty="0"/>
          </a:p>
          <a:p>
            <a:pPr marL="447675" lvl="1" indent="-18256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pc="-100" dirty="0"/>
              <a:t>2</a:t>
            </a:r>
            <a:r>
              <a:rPr kumimoji="0" lang="ko-KR" altLang="en-US" spc="-100" dirty="0"/>
              <a:t>단계</a:t>
            </a:r>
            <a:r>
              <a:rPr kumimoji="0" lang="en-US" altLang="ko-KR" spc="-100" dirty="0"/>
              <a:t>: </a:t>
            </a:r>
            <a:r>
              <a:rPr kumimoji="0" lang="ko-KR" altLang="en-US" spc="-100" dirty="0"/>
              <a:t>명령어를 해독하고 명령어 형태를 결정하며 필요한 </a:t>
            </a:r>
            <a:r>
              <a:rPr kumimoji="0" lang="ko-KR" altLang="en-US" spc="-100" dirty="0" err="1"/>
              <a:t>피연산자</a:t>
            </a:r>
            <a:r>
              <a:rPr kumimoji="0" lang="ko-KR" altLang="en-US" spc="-100" dirty="0"/>
              <a:t> 결정</a:t>
            </a:r>
            <a:endParaRPr kumimoji="0" lang="en-US" altLang="ko-KR" spc="-100" dirty="0"/>
          </a:p>
          <a:p>
            <a:pPr marL="447675" lvl="1" indent="-18256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pc="-100" dirty="0"/>
              <a:t>3</a:t>
            </a:r>
            <a:r>
              <a:rPr kumimoji="0" lang="ko-KR" altLang="en-US" spc="-100" dirty="0"/>
              <a:t>단계</a:t>
            </a:r>
            <a:r>
              <a:rPr kumimoji="0" lang="en-US" altLang="ko-KR" spc="-100" dirty="0"/>
              <a:t>: </a:t>
            </a:r>
            <a:r>
              <a:rPr kumimoji="0" lang="ko-KR" altLang="en-US" spc="-100" dirty="0"/>
              <a:t>레지스터 또는 메모리에서 </a:t>
            </a:r>
            <a:r>
              <a:rPr kumimoji="0" lang="ko-KR" altLang="en-US" spc="-100" dirty="0" err="1"/>
              <a:t>피연산자</a:t>
            </a:r>
            <a:r>
              <a:rPr kumimoji="0" lang="ko-KR" altLang="en-US" spc="-100" dirty="0"/>
              <a:t> 결정</a:t>
            </a:r>
            <a:endParaRPr kumimoji="0" lang="en-US" altLang="ko-KR" spc="-100" dirty="0"/>
          </a:p>
          <a:p>
            <a:pPr marL="447675" lvl="1" indent="-18256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pc="-100" dirty="0"/>
              <a:t>4</a:t>
            </a:r>
            <a:r>
              <a:rPr kumimoji="0" lang="ko-KR" altLang="en-US" spc="-100" dirty="0"/>
              <a:t>단계</a:t>
            </a:r>
            <a:r>
              <a:rPr kumimoji="0" lang="en-US" altLang="ko-KR" spc="-100" dirty="0"/>
              <a:t>: </a:t>
            </a:r>
            <a:r>
              <a:rPr kumimoji="0" lang="ko-KR" altLang="en-US" spc="-100" dirty="0"/>
              <a:t>명령어 연산 수행</a:t>
            </a:r>
            <a:endParaRPr kumimoji="0" lang="en-US" altLang="ko-KR" spc="-100" dirty="0"/>
          </a:p>
          <a:p>
            <a:pPr marL="447675" lvl="1" indent="-18256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pc="-100" dirty="0"/>
              <a:t>5</a:t>
            </a:r>
            <a:r>
              <a:rPr kumimoji="0" lang="ko-KR" altLang="en-US" spc="-100" dirty="0"/>
              <a:t>단계</a:t>
            </a:r>
            <a:r>
              <a:rPr kumimoji="0" lang="en-US" altLang="ko-KR" spc="-100" dirty="0"/>
              <a:t>: </a:t>
            </a:r>
            <a:r>
              <a:rPr kumimoji="0" lang="ko-KR" altLang="en-US" spc="-100" dirty="0"/>
              <a:t>결과를 레지스터에 저장</a:t>
            </a:r>
            <a:endParaRPr kumimoji="0" lang="en-US" altLang="ko-KR" spc="-100" dirty="0"/>
          </a:p>
          <a:p>
            <a:pPr marL="550863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Arial" panose="020B0604020202020204" pitchFamily="34" charset="0"/>
              <a:buChar char="•"/>
            </a:pPr>
            <a:endParaRPr kumimoji="0" lang="en-US" altLang="ko-KR" spc="-100" dirty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pc="-100" dirty="0"/>
              <a:t>5</a:t>
            </a:r>
            <a:r>
              <a:rPr kumimoji="0" lang="ko-KR" altLang="en-US" spc="-100" dirty="0"/>
              <a:t>개의 장치가 서로 </a:t>
            </a:r>
            <a:br>
              <a:rPr kumimoji="0" lang="en-US" altLang="ko-KR" spc="-100" dirty="0"/>
            </a:br>
            <a:r>
              <a:rPr kumimoji="0" lang="ko-KR" altLang="en-US" spc="-100" dirty="0"/>
              <a:t>독립적으로 작동하고 </a:t>
            </a:r>
            <a:br>
              <a:rPr kumimoji="0" lang="en-US" altLang="ko-KR" spc="-100" dirty="0"/>
            </a:br>
            <a:r>
              <a:rPr kumimoji="0" lang="ko-KR" altLang="en-US" spc="-100" dirty="0"/>
              <a:t>각각의 명령이 순서대로 </a:t>
            </a:r>
            <a:br>
              <a:rPr kumimoji="0" lang="en-US" altLang="ko-KR" spc="-100" dirty="0"/>
            </a:br>
            <a:r>
              <a:rPr kumimoji="0" lang="ko-KR" altLang="en-US" spc="-100" dirty="0"/>
              <a:t>각 장치를 이동하며 </a:t>
            </a:r>
            <a:br>
              <a:rPr kumimoji="0" lang="en-US" altLang="ko-KR" spc="-100" dirty="0"/>
            </a:br>
            <a:r>
              <a:rPr kumimoji="0" lang="ko-KR" altLang="en-US" spc="-100" dirty="0"/>
              <a:t>실행된다면 실행 시간은 </a:t>
            </a:r>
            <a:br>
              <a:rPr kumimoji="0" lang="en-US" altLang="ko-KR" spc="-100" dirty="0"/>
            </a:br>
            <a:r>
              <a:rPr kumimoji="0" lang="ko-KR" altLang="en-US" spc="-100" dirty="0"/>
              <a:t>훨씬 단축</a:t>
            </a:r>
            <a:endParaRPr kumimoji="0" lang="en-US" altLang="ko-KR" spc="-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3C46187-54B5-4B32-AA11-B878EDF127B0}"/>
                  </a:ext>
                </a:extLst>
              </p14:cNvPr>
              <p14:cNvContentPartPr/>
              <p14:nvPr/>
            </p14:nvContentPartPr>
            <p14:xfrm>
              <a:off x="458190" y="567630"/>
              <a:ext cx="967680" cy="5994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3C46187-54B5-4B32-AA11-B878EDF127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550" y="558630"/>
                <a:ext cx="98532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98AB493-347D-4322-82B3-9BCAD4C2CC6F}"/>
                  </a:ext>
                </a:extLst>
              </p14:cNvPr>
              <p14:cNvContentPartPr/>
              <p14:nvPr/>
            </p14:nvContentPartPr>
            <p14:xfrm>
              <a:off x="5371110" y="3921750"/>
              <a:ext cx="281160" cy="1773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98AB493-347D-4322-82B3-9BCAD4C2CC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62470" y="3913110"/>
                <a:ext cx="298800" cy="1791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9263BB2-4371-4668-A61B-A5F0648A9F38}"/>
              </a:ext>
            </a:extLst>
          </p:cNvPr>
          <p:cNvSpPr txBox="1"/>
          <p:nvPr/>
        </p:nvSpPr>
        <p:spPr>
          <a:xfrm>
            <a:off x="4977378" y="665401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파이프라인을 더 잘게 나눠서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여기선 </a:t>
            </a:r>
            <a:r>
              <a:rPr lang="en-US" altLang="ko-KR" dirty="0"/>
              <a:t>5</a:t>
            </a:r>
            <a:r>
              <a:rPr lang="ko-KR" altLang="en-US" dirty="0"/>
              <a:t>단계로 나누니 최대 </a:t>
            </a:r>
            <a:r>
              <a:rPr lang="en-US" altLang="ko-KR" dirty="0"/>
              <a:t>5</a:t>
            </a:r>
            <a:r>
              <a:rPr lang="ko-KR" altLang="en-US" dirty="0"/>
              <a:t>개가 동시에 </a:t>
            </a:r>
            <a:r>
              <a:rPr lang="ko-KR" altLang="en-US" dirty="0" err="1"/>
              <a:t>실행될수잇게됨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715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904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 fontAlgn="auto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kumimoji="0" lang="en-US" altLang="ko-KR" sz="2400" spc="-100" dirty="0"/>
              <a:t>5</a:t>
            </a:r>
            <a:r>
              <a:rPr kumimoji="0" lang="ko-KR" altLang="en-US" sz="2400" spc="-100" dirty="0"/>
              <a:t>단계 파이프라인 </a:t>
            </a:r>
            <a:r>
              <a:rPr kumimoji="0" lang="en-US" altLang="ko-KR" sz="2400" spc="-100" dirty="0"/>
              <a:t>(</a:t>
            </a:r>
            <a:r>
              <a:rPr kumimoji="0" lang="ko-KR" altLang="en-US" sz="2400" spc="-100" dirty="0"/>
              <a:t>계속</a:t>
            </a:r>
            <a:r>
              <a:rPr kumimoji="0" lang="en-US" altLang="ko-KR" sz="2400" spc="-100" dirty="0"/>
              <a:t>)</a:t>
            </a:r>
          </a:p>
          <a:p>
            <a:pPr marL="452438" lvl="1" indent="-18732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2200" spc="-100" dirty="0"/>
              <a:t>예</a:t>
            </a:r>
            <a:r>
              <a:rPr kumimoji="0" lang="en-US" altLang="ko-KR" sz="2200" spc="-100" dirty="0"/>
              <a:t>: </a:t>
            </a:r>
            <a:r>
              <a:rPr kumimoji="0" lang="ko-KR" altLang="en-US" sz="2200" spc="-100" dirty="0"/>
              <a:t>각 단계가 </a:t>
            </a:r>
            <a:r>
              <a:rPr kumimoji="0" lang="en-US" altLang="ko-KR" sz="2200" spc="-100" dirty="0"/>
              <a:t>2ns </a:t>
            </a:r>
            <a:r>
              <a:rPr kumimoji="0" lang="ko-KR" altLang="en-US" sz="2200" spc="-100" dirty="0"/>
              <a:t>소요</a:t>
            </a:r>
            <a:endParaRPr kumimoji="0" lang="en-US" altLang="ko-KR" sz="2200" spc="-100" dirty="0"/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/>
              <a:t>- </a:t>
            </a:r>
            <a:r>
              <a:rPr kumimoji="0" lang="ko-KR" altLang="en-US" sz="2100" spc="-100" dirty="0"/>
              <a:t>전통적인 시스템 </a:t>
            </a:r>
            <a:r>
              <a:rPr kumimoji="0" lang="en-US" altLang="ko-KR" sz="2100" spc="-100" dirty="0"/>
              <a:t>: </a:t>
            </a:r>
            <a:r>
              <a:rPr kumimoji="0" lang="ko-KR" altLang="en-US" sz="2100" spc="-100" dirty="0"/>
              <a:t>명령 하나가 완전히 실행되는 데는 </a:t>
            </a:r>
            <a:r>
              <a:rPr kumimoji="0" lang="en-US" altLang="ko-KR" sz="2100" spc="-100" dirty="0"/>
              <a:t>10ns </a:t>
            </a:r>
            <a:r>
              <a:rPr kumimoji="0" lang="ko-KR" altLang="en-US" sz="2100" spc="-100" dirty="0"/>
              <a:t>소요</a:t>
            </a:r>
            <a:endParaRPr kumimoji="0" lang="en-US" altLang="ko-KR" sz="2100" spc="-100" dirty="0"/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/>
              <a:t>- </a:t>
            </a:r>
            <a:r>
              <a:rPr kumimoji="0" lang="ko-KR" altLang="en-US" sz="2100" spc="-100" dirty="0"/>
              <a:t>파이프라인 시스템 </a:t>
            </a:r>
            <a:r>
              <a:rPr kumimoji="0" lang="en-US" altLang="ko-KR" sz="2100" spc="-100" dirty="0"/>
              <a:t>: </a:t>
            </a:r>
            <a:r>
              <a:rPr kumimoji="0" lang="ko-KR" altLang="en-US" sz="2100" spc="-100" dirty="0"/>
              <a:t>매 </a:t>
            </a:r>
            <a:r>
              <a:rPr kumimoji="0" lang="ko-KR" altLang="en-US" sz="2100" spc="-100" dirty="0" err="1"/>
              <a:t>클록</a:t>
            </a:r>
            <a:r>
              <a:rPr kumimoji="0" lang="ko-KR" altLang="en-US" sz="2100" spc="-100" dirty="0"/>
              <a:t> 사이클</a:t>
            </a:r>
            <a:r>
              <a:rPr kumimoji="0" lang="en-US" altLang="ko-KR" sz="2100" spc="-100" dirty="0"/>
              <a:t>(2ns)</a:t>
            </a:r>
            <a:r>
              <a:rPr kumimoji="0" lang="ko-KR" altLang="en-US" sz="2100" spc="-100" dirty="0"/>
              <a:t>마다 명령 </a:t>
            </a:r>
            <a:r>
              <a:rPr kumimoji="0" lang="en-US" altLang="ko-KR" sz="2100" spc="-100" dirty="0"/>
              <a:t>5</a:t>
            </a:r>
            <a:r>
              <a:rPr kumimoji="0" lang="ko-KR" altLang="en-US" sz="2100" spc="-100" dirty="0"/>
              <a:t>개가 동시에 실행되므로 시간은 </a:t>
            </a:r>
            <a:r>
              <a:rPr kumimoji="0" lang="en-US" altLang="ko-KR" sz="2100" spc="-100" dirty="0"/>
              <a:t>1/5</a:t>
            </a:r>
            <a:r>
              <a:rPr kumimoji="0" lang="ko-KR" altLang="en-US" sz="2100" spc="-100" dirty="0"/>
              <a:t>로 단축</a:t>
            </a:r>
            <a:endParaRPr kumimoji="0" lang="en-US" altLang="ko-KR" sz="2100" spc="-100" dirty="0"/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/>
              <a:t>- </a:t>
            </a:r>
            <a:r>
              <a:rPr kumimoji="0" lang="ko-KR" altLang="en-US" sz="2100" spc="-100" dirty="0"/>
              <a:t>파이프 라인이 없는 컴퓨터에서는 </a:t>
            </a:r>
            <a:r>
              <a:rPr kumimoji="0" lang="en-US" altLang="ko-KR" sz="2100" spc="-100" dirty="0"/>
              <a:t>100MIPS</a:t>
            </a:r>
          </a:p>
          <a:p>
            <a:pPr marL="450850" lvl="2" indent="0" fontAlgn="auto"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/>
              <a:t>- 5</a:t>
            </a:r>
            <a:r>
              <a:rPr kumimoji="0" lang="ko-KR" altLang="en-US" sz="2100" spc="-100" dirty="0"/>
              <a:t>단계 파이프 라인을 가진 컴퓨터는 </a:t>
            </a:r>
            <a:r>
              <a:rPr kumimoji="0" lang="en-US" altLang="ko-KR" sz="2100" spc="-100" dirty="0"/>
              <a:t>500MIPS</a:t>
            </a:r>
            <a:r>
              <a:rPr kumimoji="0" lang="ko-KR" altLang="en-US" sz="2100" spc="-100" dirty="0"/>
              <a:t>의 처리 속도</a:t>
            </a:r>
            <a:endParaRPr kumimoji="0" lang="en-US" altLang="ko-KR" sz="2100" spc="-100" dirty="0"/>
          </a:p>
          <a:p>
            <a:pPr marL="452438" lvl="1" indent="-18732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2200" spc="-100" dirty="0"/>
              <a:t>파이프 </a:t>
            </a:r>
            <a:r>
              <a:rPr kumimoji="0" lang="ko-KR" altLang="en-US" sz="2200" spc="-100" dirty="0" err="1"/>
              <a:t>라이닝을</a:t>
            </a:r>
            <a:r>
              <a:rPr kumimoji="0" lang="ko-KR" altLang="en-US" sz="2200" spc="-100" dirty="0"/>
              <a:t> 사용하면 지연 시간</a:t>
            </a:r>
            <a:r>
              <a:rPr kumimoji="0" lang="en-US" altLang="ko-KR" sz="2200" spc="-100" dirty="0"/>
              <a:t>(</a:t>
            </a:r>
            <a:r>
              <a:rPr kumimoji="0" lang="ko-KR" altLang="en-US" sz="2200" spc="-100" dirty="0"/>
              <a:t>명령어를 실행하는 데 걸리는 시간</a:t>
            </a:r>
            <a:r>
              <a:rPr kumimoji="0" lang="en-US" altLang="ko-KR" sz="2200" spc="-100" dirty="0"/>
              <a:t>)</a:t>
            </a:r>
            <a:r>
              <a:rPr kumimoji="0" lang="ko-KR" altLang="en-US" sz="2200" spc="-100" dirty="0"/>
              <a:t>과 프로세서 대역폭</a:t>
            </a:r>
            <a:r>
              <a:rPr kumimoji="0" lang="en-US" altLang="ko-KR" sz="2200" spc="-100" dirty="0"/>
              <a:t>(CPU</a:t>
            </a:r>
            <a:r>
              <a:rPr kumimoji="0" lang="ko-KR" altLang="en-US" sz="2200" spc="-100" dirty="0"/>
              <a:t>의 </a:t>
            </a:r>
            <a:r>
              <a:rPr kumimoji="0" lang="en-US" altLang="ko-KR" sz="2200" spc="-100" dirty="0"/>
              <a:t>MIPS </a:t>
            </a:r>
            <a:r>
              <a:rPr kumimoji="0" lang="ko-KR" altLang="en-US" sz="2200" spc="-100" dirty="0"/>
              <a:t>수</a:t>
            </a:r>
            <a:r>
              <a:rPr kumimoji="0" lang="en-US" altLang="ko-KR" sz="2200" spc="-100" dirty="0"/>
              <a:t>)</a:t>
            </a:r>
            <a:r>
              <a:rPr kumimoji="0" lang="ko-KR" altLang="en-US" sz="2200" spc="-100" dirty="0"/>
              <a:t>간 균형 유지</a:t>
            </a:r>
            <a:endParaRPr kumimoji="0" lang="en-US" altLang="ko-KR" sz="2200" spc="-100" dirty="0"/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/>
              <a:t>- </a:t>
            </a:r>
            <a:r>
              <a:rPr kumimoji="0" lang="ko-KR" altLang="en-US" sz="2100" spc="-100" dirty="0"/>
              <a:t>한 사이클에 소요되는 시간 </a:t>
            </a:r>
            <a:r>
              <a:rPr kumimoji="0" lang="en-US" altLang="ko-KR" sz="2100" spc="-100" dirty="0"/>
              <a:t>:</a:t>
            </a:r>
            <a:r>
              <a:rPr kumimoji="0" lang="ko-KR" altLang="en-US" sz="2100" spc="-100" dirty="0"/>
              <a:t> </a:t>
            </a:r>
            <a:r>
              <a:rPr kumimoji="0" lang="en-US" altLang="ko-KR" sz="21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kumimoji="0" lang="en-US" altLang="ko-KR" sz="2100" spc="-100" dirty="0"/>
              <a:t>ns</a:t>
            </a:r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/>
              <a:t>- </a:t>
            </a:r>
            <a:r>
              <a:rPr kumimoji="0" lang="ko-KR" altLang="en-US" sz="2100" spc="-100" dirty="0"/>
              <a:t>파이프 라인 </a:t>
            </a:r>
            <a:r>
              <a:rPr kumimoji="0" lang="en-US" altLang="ko-KR" sz="2100" spc="-100" dirty="0"/>
              <a:t>: </a:t>
            </a:r>
            <a:r>
              <a:rPr kumimoji="0" lang="en-US" altLang="ko-KR" sz="21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ko-KR" altLang="en-US" sz="2100" spc="-100" dirty="0"/>
              <a:t>단계</a:t>
            </a:r>
            <a:endParaRPr kumimoji="0" lang="en-US" altLang="ko-KR" sz="2100" spc="-100" dirty="0"/>
          </a:p>
          <a:p>
            <a:pPr marL="450850" lvl="2" indent="0" fontAlgn="auto"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/>
              <a:t>- </a:t>
            </a:r>
            <a:r>
              <a:rPr kumimoji="0" lang="ko-KR" altLang="en-US" sz="2100" spc="-100" dirty="0"/>
              <a:t>전체 실행 시간 </a:t>
            </a:r>
            <a:r>
              <a:rPr kumimoji="0" lang="en-US" altLang="ko-KR" sz="2100" spc="-100" dirty="0"/>
              <a:t>:</a:t>
            </a:r>
            <a:r>
              <a:rPr kumimoji="0" lang="ko-KR" altLang="en-US" sz="2100" spc="-100" dirty="0"/>
              <a:t> </a:t>
            </a:r>
            <a:r>
              <a:rPr kumimoji="0" lang="en-US" altLang="ko-KR" sz="2100" i="1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kumimoji="0" lang="en-US" altLang="ko-KR" sz="21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100" spc="-100" dirty="0"/>
              <a:t>ns</a:t>
            </a:r>
          </a:p>
          <a:p>
            <a:pPr marL="452438" lvl="1" indent="-187325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2200" spc="-100" dirty="0" err="1"/>
              <a:t>클록</a:t>
            </a:r>
            <a:r>
              <a:rPr kumimoji="0" lang="en-US" altLang="ko-KR" sz="2200" spc="-100" dirty="0"/>
              <a:t> </a:t>
            </a:r>
            <a:r>
              <a:rPr kumimoji="0" lang="ko-KR" altLang="en-US" sz="2200" spc="-100" dirty="0"/>
              <a:t>사이클이 초당 </a:t>
            </a:r>
            <a:r>
              <a:rPr kumimoji="0" lang="en-US" altLang="ko-KR" sz="2200" spc="-100" dirty="0"/>
              <a:t>10</a:t>
            </a:r>
            <a:r>
              <a:rPr kumimoji="0" lang="en-US" altLang="ko-KR" sz="2200" spc="-100" baseline="36000" dirty="0"/>
              <a:t>9</a:t>
            </a:r>
            <a:r>
              <a:rPr kumimoji="0" lang="en-US" altLang="ko-KR" sz="2200" spc="-100" dirty="0"/>
              <a:t>/T</a:t>
            </a:r>
            <a:r>
              <a:rPr kumimoji="0" lang="ko-KR" altLang="en-US" sz="2200" spc="-100" dirty="0"/>
              <a:t>라면 초당 실행되는 명령의 개수는 </a:t>
            </a:r>
            <a:r>
              <a:rPr kumimoji="0" lang="en-US" altLang="ko-KR" sz="2200" spc="-100" dirty="0"/>
              <a:t>10</a:t>
            </a:r>
            <a:r>
              <a:rPr kumimoji="0" lang="en-US" altLang="ko-KR" sz="2200" spc="-100" baseline="36000" dirty="0"/>
              <a:t>9</a:t>
            </a:r>
            <a:r>
              <a:rPr kumimoji="0" lang="en-US" altLang="ko-KR" sz="2200" spc="-100" dirty="0"/>
              <a:t>/</a:t>
            </a:r>
            <a:r>
              <a:rPr kumimoji="0" lang="en-US" altLang="ko-KR" sz="22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ko-KR" altLang="en-US" sz="2200" spc="-100" dirty="0"/>
              <a:t>개</a:t>
            </a:r>
            <a:endParaRPr kumimoji="0" lang="en-US" altLang="ko-KR" sz="2200" spc="-100" dirty="0"/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/>
              <a:t>- </a:t>
            </a:r>
            <a:r>
              <a:rPr kumimoji="0" lang="ko-KR" altLang="en-US" sz="2100" spc="-100" dirty="0"/>
              <a:t>예를 들어 </a:t>
            </a:r>
            <a:r>
              <a:rPr kumimoji="0" lang="en-US" altLang="ko-KR" sz="21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ko-KR" sz="2100" spc="-100" dirty="0"/>
              <a:t>=2ns</a:t>
            </a:r>
            <a:r>
              <a:rPr kumimoji="0" lang="ko-KR" altLang="en-US" sz="2100" spc="-100" dirty="0"/>
              <a:t>인 경우 매초 </a:t>
            </a:r>
            <a:r>
              <a:rPr kumimoji="0" lang="en-US" altLang="ko-KR" sz="2100" spc="-100" dirty="0"/>
              <a:t>5</a:t>
            </a:r>
            <a:r>
              <a:rPr kumimoji="0" lang="ko-KR" altLang="en-US" sz="2100" spc="-100" dirty="0"/>
              <a:t>억 건의 명령이 실행</a:t>
            </a:r>
            <a:endParaRPr kumimoji="0" lang="en-US" altLang="ko-KR" sz="2100" spc="-100" dirty="0"/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/>
              <a:t>- MIPS(Million Instructions Per Second) : </a:t>
            </a:r>
            <a:r>
              <a:rPr kumimoji="0" lang="ko-KR" altLang="en-US" sz="2100" spc="-100" dirty="0"/>
              <a:t>초당 실행되는 명령 개수를 </a:t>
            </a:r>
            <a:r>
              <a:rPr kumimoji="0" lang="en-US" altLang="ko-KR" sz="2100" spc="-100" dirty="0"/>
              <a:t>100</a:t>
            </a:r>
            <a:r>
              <a:rPr kumimoji="0" lang="ko-KR" altLang="en-US" sz="2100" spc="-100" dirty="0"/>
              <a:t>만으로 나눔</a:t>
            </a:r>
            <a:endParaRPr kumimoji="0" lang="en-US" altLang="ko-KR" sz="2100" spc="-100" dirty="0"/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/>
              <a:t>   (10</a:t>
            </a:r>
            <a:r>
              <a:rPr kumimoji="0" lang="en-US" altLang="ko-KR" sz="2100" spc="-100" baseline="36000" dirty="0"/>
              <a:t>9</a:t>
            </a:r>
            <a:r>
              <a:rPr kumimoji="0" lang="en-US" altLang="ko-KR" sz="2100" spc="-100" dirty="0"/>
              <a:t>/</a:t>
            </a:r>
            <a:r>
              <a:rPr kumimoji="0" lang="en-US" altLang="ko-KR" sz="21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ko-KR" sz="2100" spc="-100" dirty="0"/>
              <a:t>)/10</a:t>
            </a:r>
            <a:r>
              <a:rPr kumimoji="0" lang="en-US" altLang="ko-KR" sz="2100" spc="-100" baseline="36000" dirty="0"/>
              <a:t>6</a:t>
            </a:r>
            <a:r>
              <a:rPr kumimoji="0" lang="en-US" altLang="ko-KR" sz="2100" spc="-100" dirty="0"/>
              <a:t>=1000/</a:t>
            </a:r>
            <a:r>
              <a:rPr kumimoji="0" lang="en-US" altLang="ko-KR" sz="21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ko-KR" sz="2100" spc="-100" dirty="0"/>
              <a:t> MIPS</a:t>
            </a:r>
          </a:p>
          <a:p>
            <a:pPr marL="45085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2100" spc="-100" dirty="0"/>
              <a:t>- </a:t>
            </a:r>
            <a:r>
              <a:rPr kumimoji="0" lang="ko-KR" altLang="en-US" sz="2100" spc="-100" dirty="0"/>
              <a:t>현재는 </a:t>
            </a:r>
            <a:r>
              <a:rPr kumimoji="0" lang="en-US" altLang="ko-KR" sz="2100" spc="-100" dirty="0"/>
              <a:t>MIPS </a:t>
            </a:r>
            <a:r>
              <a:rPr kumimoji="0" lang="ko-KR" altLang="en-US" sz="2100" spc="-100" dirty="0"/>
              <a:t>대신 </a:t>
            </a:r>
            <a:r>
              <a:rPr kumimoji="0" lang="en-US" altLang="ko-KR" sz="2100" spc="-100" dirty="0"/>
              <a:t>GIPS(Billion Instructions Per Second, BIPS)</a:t>
            </a:r>
            <a:r>
              <a:rPr kumimoji="0" lang="ko-KR" altLang="en-US" sz="2100" spc="-100" dirty="0"/>
              <a:t>를 쓰는 것이 더 타당</a:t>
            </a:r>
            <a:endParaRPr kumimoji="0" lang="en-US" altLang="ko-KR" sz="2100" spc="-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29E20C1-489D-423D-96D9-8C9B0592B767}"/>
                  </a:ext>
                </a:extLst>
              </p14:cNvPr>
              <p14:cNvContentPartPr/>
              <p14:nvPr/>
            </p14:nvContentPartPr>
            <p14:xfrm>
              <a:off x="1028430" y="1347390"/>
              <a:ext cx="1553760" cy="468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29E20C1-489D-423D-96D9-8C9B0592B7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430" y="1338390"/>
                <a:ext cx="15714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2C3B90C-A9AA-4146-8625-7EE05412AFDF}"/>
                  </a:ext>
                </a:extLst>
              </p14:cNvPr>
              <p14:cNvContentPartPr/>
              <p14:nvPr/>
            </p14:nvContentPartPr>
            <p14:xfrm>
              <a:off x="2400030" y="1679310"/>
              <a:ext cx="3192480" cy="1047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2C3B90C-A9AA-4146-8625-7EE05412AF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1030" y="1670310"/>
                <a:ext cx="3210120" cy="1224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CC39BA2-0787-4EB1-9B6A-8FDFBCD50BF2}"/>
              </a:ext>
            </a:extLst>
          </p:cNvPr>
          <p:cNvSpPr txBox="1"/>
          <p:nvPr/>
        </p:nvSpPr>
        <p:spPr>
          <a:xfrm>
            <a:off x="3547118" y="1084260"/>
            <a:ext cx="3689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단계니까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2ns * 5 = 10ns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7EE14F0-93BC-42B6-8CA3-DF4FEDAE0866}"/>
                  </a:ext>
                </a:extLst>
              </p14:cNvPr>
              <p14:cNvContentPartPr/>
              <p14:nvPr/>
            </p14:nvContentPartPr>
            <p14:xfrm>
              <a:off x="3622950" y="2410470"/>
              <a:ext cx="821880" cy="702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7EE14F0-93BC-42B6-8CA3-DF4FEDAE08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13950" y="2401470"/>
                <a:ext cx="839520" cy="878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23A5739-C22D-4CC0-9BC0-C269E3254823}"/>
              </a:ext>
            </a:extLst>
          </p:cNvPr>
          <p:cNvSpPr txBox="1"/>
          <p:nvPr/>
        </p:nvSpPr>
        <p:spPr>
          <a:xfrm>
            <a:off x="4355975" y="208056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초당 실행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: 1/10ns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C7FE729-6036-43BD-8A81-E6F26B373DCB}"/>
              </a:ext>
            </a:extLst>
          </p:cNvPr>
          <p:cNvGrpSpPr/>
          <p:nvPr/>
        </p:nvGrpSpPr>
        <p:grpSpPr>
          <a:xfrm>
            <a:off x="834030" y="2788110"/>
            <a:ext cx="3850920" cy="127800"/>
            <a:chOff x="834030" y="2788110"/>
            <a:chExt cx="385092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017EEE9-C1CF-474E-B641-4109D0250004}"/>
                    </a:ext>
                  </a:extLst>
                </p14:cNvPr>
                <p14:cNvContentPartPr/>
                <p14:nvPr/>
              </p14:nvContentPartPr>
              <p14:xfrm>
                <a:off x="834030" y="2823030"/>
                <a:ext cx="2242080" cy="928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017EEE9-C1CF-474E-B641-4109D02500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5030" y="2814030"/>
                  <a:ext cx="2259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9BCD5B5-C6DA-4075-8B08-3F8AF91D23E8}"/>
                    </a:ext>
                  </a:extLst>
                </p14:cNvPr>
                <p14:cNvContentPartPr/>
                <p14:nvPr/>
              </p14:nvContentPartPr>
              <p14:xfrm>
                <a:off x="3874230" y="2799630"/>
                <a:ext cx="810720" cy="248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9BCD5B5-C6DA-4075-8B08-3F8AF91D23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65590" y="2790630"/>
                  <a:ext cx="828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0CF71F9-971F-4FE5-9158-046B8432FB21}"/>
                    </a:ext>
                  </a:extLst>
                </p14:cNvPr>
                <p14:cNvContentPartPr/>
                <p14:nvPr/>
              </p14:nvContentPartPr>
              <p14:xfrm>
                <a:off x="3085830" y="2788110"/>
                <a:ext cx="524880" cy="234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0CF71F9-971F-4FE5-9158-046B8432FB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77190" y="2779470"/>
                  <a:ext cx="54252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A19893D1-D9B4-463A-9BDA-E1677172A22F}"/>
                  </a:ext>
                </a:extLst>
              </p14:cNvPr>
              <p14:cNvContentPartPr/>
              <p14:nvPr/>
            </p14:nvContentPartPr>
            <p14:xfrm>
              <a:off x="788670" y="5629950"/>
              <a:ext cx="452160" cy="507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A19893D1-D9B4-463A-9BDA-E1677172A2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9670" y="5621310"/>
                <a:ext cx="4698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BA482F7-2FD7-4C09-A4B5-1787EF080159}"/>
                  </a:ext>
                </a:extLst>
              </p14:cNvPr>
              <p14:cNvContentPartPr/>
              <p14:nvPr/>
            </p14:nvContentPartPr>
            <p14:xfrm>
              <a:off x="2262870" y="6285150"/>
              <a:ext cx="364680" cy="468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BA482F7-2FD7-4C09-A4B5-1787EF0801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54230" y="6276510"/>
                <a:ext cx="3823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FC863F9B-F9EB-41E7-BC8D-D9275CD06CE3}"/>
                  </a:ext>
                </a:extLst>
              </p14:cNvPr>
              <p14:cNvContentPartPr/>
              <p14:nvPr/>
            </p14:nvContentPartPr>
            <p14:xfrm>
              <a:off x="3188790" y="3198870"/>
              <a:ext cx="5520600" cy="18432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FC863F9B-F9EB-41E7-BC8D-D9275CD06C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79790" y="3189870"/>
                <a:ext cx="5538240" cy="201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1642A83B-8800-4E14-BBDC-AECEE6AD186E}"/>
              </a:ext>
            </a:extLst>
          </p:cNvPr>
          <p:cNvSpPr/>
          <p:nvPr/>
        </p:nvSpPr>
        <p:spPr>
          <a:xfrm>
            <a:off x="6804248" y="4293934"/>
            <a:ext cx="1224136" cy="100811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20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컴퓨터 시스템의 구성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>
              <a:spcAft>
                <a:spcPts val="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 제어 장치의 기본 기능</a:t>
            </a:r>
          </a:p>
          <a:p>
            <a:pPr lvl="1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CPU</a:t>
            </a:r>
            <a:r>
              <a:rPr lang="ko-KR" altLang="en-US" sz="1700" spc="-100" dirty="0"/>
              <a:t>에 접속된 장치들에 대한 데이터 이동 순서 조정</a:t>
            </a:r>
            <a:endParaRPr lang="en-US" altLang="ko-KR" sz="1700" spc="-100" dirty="0"/>
          </a:p>
          <a:p>
            <a:pPr lvl="1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명령어 해독</a:t>
            </a:r>
            <a:endParaRPr lang="en-US" altLang="ko-KR" sz="1700" spc="-100" dirty="0"/>
          </a:p>
          <a:p>
            <a:pPr lvl="1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CPU </a:t>
            </a:r>
            <a:r>
              <a:rPr lang="ko-KR" altLang="en-US" sz="1700" spc="-100" dirty="0"/>
              <a:t>내 데이터 흐름 제어</a:t>
            </a:r>
            <a:endParaRPr lang="en-US" altLang="ko-KR" sz="1700" spc="-100" dirty="0"/>
          </a:p>
          <a:p>
            <a:pPr lvl="1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외부 명령을 받아 일련의 제어 신호 생성</a:t>
            </a:r>
            <a:endParaRPr lang="en-US" altLang="ko-KR" sz="1700" spc="-100" dirty="0"/>
          </a:p>
          <a:p>
            <a:pPr lvl="1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실행 장치</a:t>
            </a:r>
            <a:r>
              <a:rPr lang="en-US" altLang="ko-KR" sz="1700" spc="-100" dirty="0"/>
              <a:t>(</a:t>
            </a:r>
            <a:r>
              <a:rPr lang="ko-KR" altLang="en-US" sz="1700" spc="-100" dirty="0"/>
              <a:t>예를 들어 </a:t>
            </a:r>
            <a:r>
              <a:rPr lang="en-US" altLang="ko-KR" sz="1700" spc="-100" dirty="0"/>
              <a:t>ALU, </a:t>
            </a:r>
            <a:r>
              <a:rPr lang="ko-KR" altLang="en-US" sz="1700" spc="-100" dirty="0"/>
              <a:t>데이터 버퍼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레지스터</a:t>
            </a:r>
            <a:r>
              <a:rPr lang="en-US" altLang="ko-KR" sz="1700" spc="-100" dirty="0"/>
              <a:t>)</a:t>
            </a:r>
            <a:r>
              <a:rPr lang="ko-KR" altLang="en-US" sz="1700" spc="-100" dirty="0"/>
              <a:t> 제어</a:t>
            </a:r>
            <a:endParaRPr lang="en-US" altLang="ko-KR" sz="1700" spc="-100" dirty="0"/>
          </a:p>
          <a:p>
            <a:pPr lvl="1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명령어 인출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명령어 해독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명령어 실행 등을 순서에 맞추어 처리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AE69DEB-1341-43D7-B9CB-BBD2B1E5F44F}"/>
                  </a:ext>
                </a:extLst>
              </p14:cNvPr>
              <p14:cNvContentPartPr/>
              <p14:nvPr/>
            </p14:nvContentPartPr>
            <p14:xfrm>
              <a:off x="719550" y="3436470"/>
              <a:ext cx="5734440" cy="1879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AE69DEB-1341-43D7-B9CB-BBD2B1E5F4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10" y="3427830"/>
                <a:ext cx="5752080" cy="20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9148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/>
              <a:t>      데이터 해저드</a:t>
            </a:r>
            <a:r>
              <a:rPr kumimoji="0" lang="en-US" altLang="ko-KR" sz="2200" b="0" spc="-100" dirty="0"/>
              <a:t>(data hazards)</a:t>
            </a:r>
          </a:p>
          <a:p>
            <a:pPr marL="542925" lvl="1" indent="-20161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데이터 의존성</a:t>
            </a:r>
            <a:r>
              <a:rPr kumimoji="0" lang="en-US" altLang="ko-KR" sz="1700" spc="-100" dirty="0"/>
              <a:t>(data dependency) : </a:t>
            </a:r>
            <a:r>
              <a:rPr kumimoji="0" lang="ko-KR" altLang="en-US" sz="1700" spc="-100" dirty="0"/>
              <a:t>파이프 라인에서 앞서가는 명령의 </a:t>
            </a:r>
            <a:r>
              <a:rPr kumimoji="0" lang="en-US" altLang="ko-KR" sz="1700" spc="-100" dirty="0"/>
              <a:t>ALU </a:t>
            </a:r>
            <a:r>
              <a:rPr kumimoji="0" lang="ko-KR" altLang="en-US" sz="1700" spc="-100" dirty="0"/>
              <a:t>연산 결과를 레지스터에 기록하기 전에 다른 명령에 이 데이터가 필요한 상황</a:t>
            </a:r>
            <a:endParaRPr kumimoji="0" lang="en-US" altLang="ko-KR" sz="1700" spc="-100" dirty="0"/>
          </a:p>
          <a:p>
            <a:pPr marL="542925" lvl="1" indent="-20161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앞의 명령 결과가 다음 명령 입력으로 사용될 때 파이프 라인 시스템에서 문제 발생</a:t>
            </a:r>
            <a:endParaRPr kumimoji="0" lang="en-US" altLang="ko-KR" sz="1700" spc="-100" dirty="0"/>
          </a:p>
          <a:p>
            <a:pPr marL="542925" lvl="1" indent="-201613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해결 방법</a:t>
            </a:r>
            <a:r>
              <a:rPr kumimoji="0" lang="en-US" altLang="ko-KR" sz="1700" spc="-100" dirty="0"/>
              <a:t> </a:t>
            </a:r>
          </a:p>
          <a:p>
            <a:pPr marL="450850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레지스터에 저장되기 전에 </a:t>
            </a:r>
            <a:r>
              <a:rPr kumimoji="0" lang="en-US" altLang="ko-KR" sz="1600" spc="-100" dirty="0"/>
              <a:t>ALU </a:t>
            </a:r>
            <a:r>
              <a:rPr kumimoji="0" lang="ko-KR" altLang="en-US" sz="1600" spc="-100" dirty="0"/>
              <a:t>결과를 직접 다음 명령에 직접 전달하는 데이터 </a:t>
            </a:r>
            <a:r>
              <a:rPr kumimoji="0" lang="ko-KR" altLang="en-US" sz="1600" spc="-100" dirty="0" err="1"/>
              <a:t>포워딩</a:t>
            </a:r>
            <a:endParaRPr kumimoji="0" lang="en-US" altLang="ko-KR" sz="1600" spc="-100" dirty="0"/>
          </a:p>
          <a:p>
            <a:pPr marL="450850" lvl="2" indent="0" fontAlgn="auto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또는 버블을 명령 사이에 끼워 넣어 프로그램 실행을 </a:t>
            </a:r>
            <a:r>
              <a:rPr kumimoji="0" lang="en-US" altLang="ko-KR" sz="1600" spc="-100" dirty="0"/>
              <a:t>1</a:t>
            </a:r>
            <a:r>
              <a:rPr kumimoji="0" lang="ko-KR" altLang="en-US" sz="1600" spc="-100" dirty="0"/>
              <a:t>단계 또는 </a:t>
            </a:r>
            <a:r>
              <a:rPr kumimoji="0" lang="en-US" altLang="ko-KR" sz="1600" spc="-100" dirty="0"/>
              <a:t>2</a:t>
            </a:r>
            <a:r>
              <a:rPr kumimoji="0" lang="ko-KR" altLang="en-US" sz="1600" spc="-100" dirty="0"/>
              <a:t>단계 지연</a:t>
            </a:r>
            <a:endParaRPr kumimoji="0" lang="en-US" altLang="ko-KR" sz="1600" spc="-100" dirty="0"/>
          </a:p>
          <a:p>
            <a:pPr marL="542925" lvl="1" indent="-201613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z="1700" spc="-100" dirty="0"/>
              <a:t>WAW(Write After Write)</a:t>
            </a:r>
            <a:r>
              <a:rPr kumimoji="0" lang="ko-KR" altLang="en-US" sz="1700" spc="-100" dirty="0"/>
              <a:t>와 </a:t>
            </a:r>
            <a:r>
              <a:rPr kumimoji="0" lang="en-US" altLang="ko-KR" sz="1700" spc="-100" dirty="0"/>
              <a:t>WAR(Write After Read)</a:t>
            </a:r>
            <a:r>
              <a:rPr kumimoji="0" lang="ko-KR" altLang="en-US" sz="1700" spc="-100" dirty="0"/>
              <a:t> 해저드</a:t>
            </a:r>
            <a:endParaRPr kumimoji="0" lang="en-US" altLang="ko-KR" sz="1700" spc="-100" dirty="0"/>
          </a:p>
          <a:p>
            <a:pPr marL="450850" lvl="2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레지스터 </a:t>
            </a:r>
            <a:r>
              <a:rPr kumimoji="0" lang="ko-KR" altLang="en-US" sz="1600" spc="-100" dirty="0" err="1"/>
              <a:t>재명명함</a:t>
            </a:r>
            <a:r>
              <a:rPr kumimoji="0" lang="en-US" altLang="ko-KR" sz="1600" spc="-100" dirty="0"/>
              <a:t>(register renaming) : </a:t>
            </a:r>
            <a:r>
              <a:rPr kumimoji="0" lang="ko-KR" altLang="en-US" sz="1600" spc="-100" dirty="0"/>
              <a:t>관련 없는 레지스터로 바꾸어 사용함으로써 쉽게 해결가능</a:t>
            </a:r>
            <a:endParaRPr kumimoji="0" lang="en-US" altLang="ko-KR" sz="1600" spc="-100" dirty="0"/>
          </a:p>
          <a:p>
            <a:pPr marL="542925" lvl="1" indent="-201613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따라서 참 의존</a:t>
            </a:r>
            <a:r>
              <a:rPr kumimoji="0" lang="en-US" altLang="ko-KR" sz="1700" spc="-100" dirty="0"/>
              <a:t>(True</a:t>
            </a:r>
            <a:r>
              <a:rPr kumimoji="0" lang="ko-KR" altLang="en-US" sz="1700" spc="-100" dirty="0"/>
              <a:t> </a:t>
            </a:r>
            <a:r>
              <a:rPr kumimoji="0" lang="en-US" altLang="ko-KR" sz="1700" spc="-100" dirty="0"/>
              <a:t>dependency)</a:t>
            </a:r>
            <a:r>
              <a:rPr kumimoji="0" lang="ko-KR" altLang="en-US" sz="1700" spc="-100" dirty="0"/>
              <a:t>는</a:t>
            </a:r>
            <a:r>
              <a:rPr kumimoji="0" lang="en-US" altLang="ko-KR" sz="1700" spc="-100" dirty="0"/>
              <a:t> RAW</a:t>
            </a:r>
            <a:r>
              <a:rPr kumimoji="0" lang="ko-KR" altLang="en-US" sz="1700" spc="-100" dirty="0"/>
              <a:t>뿐임</a:t>
            </a:r>
            <a:endParaRPr kumimoji="0" lang="en-US" altLang="ko-KR" sz="1700" spc="-100" dirty="0"/>
          </a:p>
          <a:p>
            <a:pPr marL="542925" lvl="1" indent="-20161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kumimoji="0" lang="en-US" altLang="ko-KR" sz="1700" spc="-1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755179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A0F723-050F-4B6C-A08B-58FF370F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5232758"/>
            <a:ext cx="2215007" cy="1296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1195AD-B05A-4603-A281-14661895D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5157192"/>
            <a:ext cx="2456872" cy="12961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4192790-CC4A-4FB0-8A78-75ED680C47E8}"/>
                  </a:ext>
                </a:extLst>
              </p14:cNvPr>
              <p14:cNvContentPartPr/>
              <p14:nvPr/>
            </p14:nvContentPartPr>
            <p14:xfrm>
              <a:off x="742590" y="1473750"/>
              <a:ext cx="1164960" cy="129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4192790-CC4A-4FB0-8A78-75ED680C47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950" y="1465110"/>
                <a:ext cx="11826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367714C-1FC9-4731-BBE4-D7232CF04049}"/>
                  </a:ext>
                </a:extLst>
              </p14:cNvPr>
              <p14:cNvContentPartPr/>
              <p14:nvPr/>
            </p14:nvContentPartPr>
            <p14:xfrm>
              <a:off x="776790" y="2044710"/>
              <a:ext cx="4000680" cy="1731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367714C-1FC9-4731-BBE4-D7232CF040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8150" y="2036070"/>
                <a:ext cx="40183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E638EEA-58DE-4B98-AB12-3ACE3B3FF141}"/>
                  </a:ext>
                </a:extLst>
              </p14:cNvPr>
              <p14:cNvContentPartPr/>
              <p14:nvPr/>
            </p14:nvContentPartPr>
            <p14:xfrm>
              <a:off x="7486110" y="2216790"/>
              <a:ext cx="514440" cy="122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E638EEA-58DE-4B98-AB12-3ACE3B3FF1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77470" y="2207790"/>
                <a:ext cx="5320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67A7EE10-5922-4AE4-90BE-8B2AB6CC372C}"/>
                  </a:ext>
                </a:extLst>
              </p14:cNvPr>
              <p14:cNvContentPartPr/>
              <p14:nvPr/>
            </p14:nvContentPartPr>
            <p14:xfrm>
              <a:off x="925470" y="2868030"/>
              <a:ext cx="1370880" cy="3528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7A7EE10-5922-4AE4-90BE-8B2AB6CC37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6470" y="2859030"/>
                <a:ext cx="1388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AFADE0D-1830-494B-85EA-246D1A7640E7}"/>
                  </a:ext>
                </a:extLst>
              </p14:cNvPr>
              <p14:cNvContentPartPr/>
              <p14:nvPr/>
            </p14:nvContentPartPr>
            <p14:xfrm>
              <a:off x="3017070" y="2880270"/>
              <a:ext cx="4933800" cy="1382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AFADE0D-1830-494B-85EA-246D1A7640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08430" y="2871270"/>
                <a:ext cx="49514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5AE6B84-0DEF-4A6E-9A7A-9CB2C778C499}"/>
                  </a:ext>
                </a:extLst>
              </p14:cNvPr>
              <p14:cNvContentPartPr/>
              <p14:nvPr/>
            </p14:nvContentPartPr>
            <p14:xfrm>
              <a:off x="2835990" y="2708550"/>
              <a:ext cx="181440" cy="2635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5AE6B84-0DEF-4A6E-9A7A-9CB2C778C4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7350" y="2699550"/>
                <a:ext cx="1990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1F32C52-A165-489F-8DF2-9BBAA854A7A5}"/>
                  </a:ext>
                </a:extLst>
              </p14:cNvPr>
              <p14:cNvContentPartPr/>
              <p14:nvPr/>
            </p14:nvContentPartPr>
            <p14:xfrm>
              <a:off x="1245510" y="3256110"/>
              <a:ext cx="434160" cy="126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1F32C52-A165-489F-8DF2-9BBAA854A7A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6870" y="3247110"/>
                <a:ext cx="45180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A269A671-8ACF-445F-9AAD-D1247064D4BB}"/>
              </a:ext>
            </a:extLst>
          </p:cNvPr>
          <p:cNvGrpSpPr/>
          <p:nvPr/>
        </p:nvGrpSpPr>
        <p:grpSpPr>
          <a:xfrm>
            <a:off x="7340670" y="3108510"/>
            <a:ext cx="1472760" cy="376200"/>
            <a:chOff x="7340670" y="3108510"/>
            <a:chExt cx="147276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32C8EB33-A204-48BE-A801-AD8436900274}"/>
                    </a:ext>
                  </a:extLst>
                </p14:cNvPr>
                <p14:cNvContentPartPr/>
                <p14:nvPr/>
              </p14:nvContentPartPr>
              <p14:xfrm>
                <a:off x="7340670" y="3131190"/>
                <a:ext cx="165600" cy="1630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32C8EB33-A204-48BE-A801-AD84369002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32030" y="3122550"/>
                  <a:ext cx="183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C716A7A-B753-4FE9-A539-6B1DE703CFDE}"/>
                    </a:ext>
                  </a:extLst>
                </p14:cNvPr>
                <p14:cNvContentPartPr/>
                <p14:nvPr/>
              </p14:nvContentPartPr>
              <p14:xfrm>
                <a:off x="7587270" y="3108510"/>
                <a:ext cx="174960" cy="1515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C716A7A-B753-4FE9-A539-6B1DE703CF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78630" y="3099870"/>
                  <a:ext cx="1926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19777FDF-D573-4B84-9D17-DBE0E97BAD59}"/>
                    </a:ext>
                  </a:extLst>
                </p14:cNvPr>
                <p14:cNvContentPartPr/>
                <p14:nvPr/>
              </p14:nvContentPartPr>
              <p14:xfrm>
                <a:off x="7833870" y="3163230"/>
                <a:ext cx="219600" cy="860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19777FDF-D573-4B84-9D17-DBE0E97BAD5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24870" y="3154590"/>
                  <a:ext cx="237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ACEB0B4-75D9-4A21-8440-6F9CC8DC9EE0}"/>
                    </a:ext>
                  </a:extLst>
                </p14:cNvPr>
                <p14:cNvContentPartPr/>
                <p14:nvPr/>
              </p14:nvContentPartPr>
              <p14:xfrm>
                <a:off x="8207910" y="3140190"/>
                <a:ext cx="169560" cy="1072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ACEB0B4-75D9-4A21-8440-6F9CC8DC9E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98910" y="3131550"/>
                  <a:ext cx="187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D1838E4-DF3B-4FAF-96FF-EE34D3F42010}"/>
                    </a:ext>
                  </a:extLst>
                </p14:cNvPr>
                <p14:cNvContentPartPr/>
                <p14:nvPr/>
              </p14:nvContentPartPr>
              <p14:xfrm>
                <a:off x="8458830" y="3141270"/>
                <a:ext cx="198360" cy="734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D1838E4-DF3B-4FAF-96FF-EE34D3F420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50190" y="3132270"/>
                  <a:ext cx="216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D2FE924-45BF-49CA-98D4-DE5C361FBBB8}"/>
                    </a:ext>
                  </a:extLst>
                </p14:cNvPr>
                <p14:cNvContentPartPr/>
                <p14:nvPr/>
              </p14:nvContentPartPr>
              <p14:xfrm>
                <a:off x="7594470" y="3337110"/>
                <a:ext cx="121320" cy="1476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D2FE924-45BF-49CA-98D4-DE5C361FBB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85470" y="3328470"/>
                  <a:ext cx="1389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8927F195-108C-409A-A96D-E5A26F507635}"/>
                    </a:ext>
                  </a:extLst>
                </p14:cNvPr>
                <p14:cNvContentPartPr/>
                <p14:nvPr/>
              </p14:nvContentPartPr>
              <p14:xfrm>
                <a:off x="7863030" y="3379950"/>
                <a:ext cx="136800" cy="608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8927F195-108C-409A-A96D-E5A26F50763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54390" y="3371310"/>
                  <a:ext cx="154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9A24605A-7321-4854-8D7D-CDBB2E31D126}"/>
                    </a:ext>
                  </a:extLst>
                </p14:cNvPr>
                <p14:cNvContentPartPr/>
                <p14:nvPr/>
              </p14:nvContentPartPr>
              <p14:xfrm>
                <a:off x="8182350" y="3382830"/>
                <a:ext cx="176040" cy="921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9A24605A-7321-4854-8D7D-CDBB2E31D1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73350" y="3373830"/>
                  <a:ext cx="193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76ADFA4-2ED2-4EA7-BFBA-4A2B9CF5AB0A}"/>
                    </a:ext>
                  </a:extLst>
                </p14:cNvPr>
                <p14:cNvContentPartPr/>
                <p14:nvPr/>
              </p14:nvContentPartPr>
              <p14:xfrm>
                <a:off x="8514990" y="3337110"/>
                <a:ext cx="103680" cy="1141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76ADFA4-2ED2-4EA7-BFBA-4A2B9CF5AB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05990" y="3328110"/>
                  <a:ext cx="121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F635E0C-E1D8-47B9-9185-8A799CB416A5}"/>
                    </a:ext>
                  </a:extLst>
                </p14:cNvPr>
                <p14:cNvContentPartPr/>
                <p14:nvPr/>
              </p14:nvContentPartPr>
              <p14:xfrm>
                <a:off x="8459190" y="3302910"/>
                <a:ext cx="170640" cy="1494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F635E0C-E1D8-47B9-9185-8A799CB416A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50190" y="3294270"/>
                  <a:ext cx="188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23F7CCA-E72D-42AF-B082-7BE65E6FE966}"/>
                    </a:ext>
                  </a:extLst>
                </p14:cNvPr>
                <p14:cNvContentPartPr/>
                <p14:nvPr/>
              </p14:nvContentPartPr>
              <p14:xfrm>
                <a:off x="8707590" y="3290310"/>
                <a:ext cx="105840" cy="1126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23F7CCA-E72D-42AF-B082-7BE65E6FE96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98590" y="3281310"/>
                  <a:ext cx="12348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F9EEC218-7111-49E4-8CCA-C85C7658A72C}"/>
                  </a:ext>
                </a:extLst>
              </p14:cNvPr>
              <p14:cNvContentPartPr/>
              <p14:nvPr/>
            </p14:nvContentPartPr>
            <p14:xfrm>
              <a:off x="8852310" y="3325950"/>
              <a:ext cx="150480" cy="1173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F9EEC218-7111-49E4-8CCA-C85C7658A72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43670" y="3316950"/>
                <a:ext cx="1681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C216C09C-7E16-418A-933D-ECEA81E9E851}"/>
                  </a:ext>
                </a:extLst>
              </p14:cNvPr>
              <p14:cNvContentPartPr/>
              <p14:nvPr/>
            </p14:nvContentPartPr>
            <p14:xfrm>
              <a:off x="1256670" y="3245670"/>
              <a:ext cx="319320" cy="3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C216C09C-7E16-418A-933D-ECEA81E9E85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48030" y="3236670"/>
                <a:ext cx="3369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5EF5AC0B-A8D2-443C-9922-A6792D628565}"/>
              </a:ext>
            </a:extLst>
          </p:cNvPr>
          <p:cNvGrpSpPr/>
          <p:nvPr/>
        </p:nvGrpSpPr>
        <p:grpSpPr>
          <a:xfrm>
            <a:off x="1451070" y="3268350"/>
            <a:ext cx="7039080" cy="436680"/>
            <a:chOff x="1451070" y="3268350"/>
            <a:chExt cx="703908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6D74271E-FAD0-41E0-944A-27BB31D0D9D3}"/>
                    </a:ext>
                  </a:extLst>
                </p14:cNvPr>
                <p14:cNvContentPartPr/>
                <p14:nvPr/>
              </p14:nvContentPartPr>
              <p14:xfrm>
                <a:off x="1451070" y="3268350"/>
                <a:ext cx="4788000" cy="2494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6D74271E-FAD0-41E0-944A-27BB31D0D9D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42430" y="3259710"/>
                  <a:ext cx="48056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FFFD350-EE5B-43DE-A878-EF70E9378E34}"/>
                    </a:ext>
                  </a:extLst>
                </p14:cNvPr>
                <p14:cNvContentPartPr/>
                <p14:nvPr/>
              </p14:nvContentPartPr>
              <p14:xfrm>
                <a:off x="6252030" y="3495870"/>
                <a:ext cx="2238120" cy="2091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FFFD350-EE5B-43DE-A878-EF70E9378E3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43030" y="3487230"/>
                  <a:ext cx="225576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BAB5B926-8F98-46F0-9D5C-CA21B051D431}"/>
                  </a:ext>
                </a:extLst>
              </p14:cNvPr>
              <p14:cNvContentPartPr/>
              <p14:nvPr/>
            </p14:nvContentPartPr>
            <p14:xfrm>
              <a:off x="1394550" y="3213270"/>
              <a:ext cx="172440" cy="11304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BAB5B926-8F98-46F0-9D5C-CA21B051D43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85550" y="3204270"/>
                <a:ext cx="1900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373D1E1A-F682-4B59-90D5-AD419F0850A2}"/>
                  </a:ext>
                </a:extLst>
              </p14:cNvPr>
              <p14:cNvContentPartPr/>
              <p14:nvPr/>
            </p14:nvContentPartPr>
            <p14:xfrm>
              <a:off x="705870" y="604710"/>
              <a:ext cx="3159720" cy="63072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373D1E1A-F682-4B59-90D5-AD419F0850A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7230" y="595710"/>
                <a:ext cx="317736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A3A396AD-BEA6-4FEC-8166-CA90A96F9B2A}"/>
                  </a:ext>
                </a:extLst>
              </p14:cNvPr>
              <p14:cNvContentPartPr/>
              <p14:nvPr/>
            </p14:nvContentPartPr>
            <p14:xfrm>
              <a:off x="719910" y="3723750"/>
              <a:ext cx="477000" cy="1404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A3A396AD-BEA6-4FEC-8166-CA90A96F9B2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0910" y="3714750"/>
                <a:ext cx="4946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6F6DB3CA-BE39-4909-A6B6-D8B7AAF9654B}"/>
                  </a:ext>
                </a:extLst>
              </p14:cNvPr>
              <p14:cNvContentPartPr/>
              <p14:nvPr/>
            </p14:nvContentPartPr>
            <p14:xfrm>
              <a:off x="3074310" y="3691350"/>
              <a:ext cx="371880" cy="622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6F6DB3CA-BE39-4909-A6B6-D8B7AAF9654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65310" y="3682350"/>
                <a:ext cx="3895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A371CEA3-DD23-4B48-997E-6C77DEA89995}"/>
                  </a:ext>
                </a:extLst>
              </p14:cNvPr>
              <p14:cNvContentPartPr/>
              <p14:nvPr/>
            </p14:nvContentPartPr>
            <p14:xfrm>
              <a:off x="834030" y="4022550"/>
              <a:ext cx="1312200" cy="8100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A371CEA3-DD23-4B48-997E-6C77DEA8999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5030" y="4013550"/>
                <a:ext cx="13298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789CF2BC-E739-4134-B0D8-4167F0A31102}"/>
                  </a:ext>
                </a:extLst>
              </p14:cNvPr>
              <p14:cNvContentPartPr/>
              <p14:nvPr/>
            </p14:nvContentPartPr>
            <p14:xfrm>
              <a:off x="4125870" y="4034430"/>
              <a:ext cx="2707920" cy="471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789CF2BC-E739-4134-B0D8-4167F0A3110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16870" y="4025430"/>
                <a:ext cx="27255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9392B323-42F7-4DF3-825A-C046F71FC9A7}"/>
                  </a:ext>
                </a:extLst>
              </p14:cNvPr>
              <p14:cNvContentPartPr/>
              <p14:nvPr/>
            </p14:nvContentPartPr>
            <p14:xfrm>
              <a:off x="3837870" y="4171590"/>
              <a:ext cx="540360" cy="33192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9392B323-42F7-4DF3-825A-C046F71FC9A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29230" y="4162590"/>
                <a:ext cx="558000" cy="34956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A6696ADE-37DD-40F3-B576-9BCAD53E2DF5}"/>
              </a:ext>
            </a:extLst>
          </p:cNvPr>
          <p:cNvSpPr txBox="1"/>
          <p:nvPr/>
        </p:nvSpPr>
        <p:spPr>
          <a:xfrm>
            <a:off x="3621605" y="4507894"/>
            <a:ext cx="54588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RAW: </a:t>
            </a:r>
            <a:r>
              <a:rPr lang="ko-KR" altLang="en-US" sz="1500" dirty="0" err="1">
                <a:solidFill>
                  <a:schemeClr val="accent6">
                    <a:lumMod val="75000"/>
                  </a:schemeClr>
                </a:solidFill>
              </a:rPr>
              <a:t>쓴결과를</a:t>
            </a:r>
            <a:r>
              <a:rPr lang="ko-KR" altLang="en-US" sz="15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500" dirty="0" err="1">
                <a:solidFill>
                  <a:schemeClr val="accent6">
                    <a:lumMod val="75000"/>
                  </a:schemeClr>
                </a:solidFill>
              </a:rPr>
              <a:t>그다음</a:t>
            </a:r>
            <a:r>
              <a:rPr lang="ko-KR" altLang="en-US" sz="15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500" dirty="0" err="1">
                <a:solidFill>
                  <a:schemeClr val="accent6">
                    <a:lumMod val="75000"/>
                  </a:schemeClr>
                </a:solidFill>
              </a:rPr>
              <a:t>인석션에서</a:t>
            </a:r>
            <a:r>
              <a:rPr lang="ko-KR" altLang="en-US" sz="1500" dirty="0">
                <a:solidFill>
                  <a:schemeClr val="accent6">
                    <a:lumMod val="75000"/>
                  </a:schemeClr>
                </a:solidFill>
              </a:rPr>
              <a:t> 읽어야하는 경우</a:t>
            </a:r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1217F19D-B36B-40EE-B16F-5FD9FDBCF2ED}"/>
                  </a:ext>
                </a:extLst>
              </p14:cNvPr>
              <p14:cNvContentPartPr/>
              <p14:nvPr/>
            </p14:nvContentPartPr>
            <p14:xfrm>
              <a:off x="1417230" y="4490550"/>
              <a:ext cx="3198240" cy="3636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1217F19D-B36B-40EE-B16F-5FD9FDBCF2E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08230" y="4481550"/>
                <a:ext cx="321588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별: 꼭짓점 5개 51">
            <a:extLst>
              <a:ext uri="{FF2B5EF4-FFF2-40B4-BE49-F238E27FC236}">
                <a16:creationId xmlns:a16="http://schemas.microsoft.com/office/drawing/2014/main" id="{842A9000-4A21-4A90-911C-DDACA68896BD}"/>
              </a:ext>
            </a:extLst>
          </p:cNvPr>
          <p:cNvSpPr/>
          <p:nvPr/>
        </p:nvSpPr>
        <p:spPr>
          <a:xfrm>
            <a:off x="8096677" y="4103550"/>
            <a:ext cx="1224136" cy="100811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55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예</a:t>
            </a:r>
            <a:r>
              <a:rPr kumimoji="0" lang="en-US" altLang="ko-KR" sz="1700" spc="-100" dirty="0"/>
              <a:t>(RAW: read after write): </a:t>
            </a:r>
            <a:r>
              <a:rPr kumimoji="0" lang="ko-KR" altLang="en-US" sz="1700" spc="-100" dirty="0"/>
              <a:t>첫 번째 연산 </a:t>
            </a:r>
            <a:r>
              <a:rPr kumimoji="0" lang="en-US" altLang="ko-KR" sz="1700" spc="-100" dirty="0"/>
              <a:t>ADD</a:t>
            </a:r>
            <a:r>
              <a:rPr kumimoji="0" lang="ko-KR" altLang="en-US" sz="1700" spc="-100" dirty="0"/>
              <a:t>의 결과</a:t>
            </a:r>
            <a:r>
              <a:rPr kumimoji="0" lang="en-US" altLang="ko-KR" sz="1700" spc="-100" dirty="0"/>
              <a:t>(r3)</a:t>
            </a:r>
            <a:r>
              <a:rPr kumimoji="0" lang="ko-KR" altLang="en-US" sz="1700" spc="-100" dirty="0"/>
              <a:t>가 두 번째 연산 </a:t>
            </a:r>
            <a:r>
              <a:rPr kumimoji="0" lang="en-US" altLang="ko-KR" sz="1700" spc="-100" dirty="0"/>
              <a:t>SUB</a:t>
            </a:r>
            <a:r>
              <a:rPr kumimoji="0" lang="ko-KR" altLang="en-US" sz="1700" spc="-100" dirty="0"/>
              <a:t>의 입력으로 사용</a:t>
            </a:r>
            <a:endParaRPr kumimoji="0" lang="en-US" altLang="ko-KR" sz="1700" spc="-100" dirty="0"/>
          </a:p>
          <a:p>
            <a:pPr marL="546100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/>
              <a:t>- 1</a:t>
            </a:r>
            <a:r>
              <a:rPr kumimoji="0" lang="ko-KR" altLang="en-US" sz="1600" spc="-100" dirty="0"/>
              <a:t>번 명령이 </a:t>
            </a:r>
            <a:r>
              <a:rPr kumimoji="0" lang="en-US" altLang="ko-KR" sz="1600" spc="-100" dirty="0"/>
              <a:t>S5</a:t>
            </a:r>
            <a:r>
              <a:rPr kumimoji="0" lang="ko-KR" altLang="en-US" sz="1600" spc="-100" dirty="0"/>
              <a:t>단계에서 레지스터에 저장되는데</a:t>
            </a:r>
            <a:endParaRPr kumimoji="0" lang="en-US" altLang="ko-KR" sz="1600" spc="-100" dirty="0"/>
          </a:p>
          <a:p>
            <a:pPr marL="546100" lvl="2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/>
              <a:t>- 2</a:t>
            </a:r>
            <a:r>
              <a:rPr kumimoji="0" lang="ko-KR" altLang="en-US" sz="1600" spc="-100" dirty="0"/>
              <a:t>번 명령은 </a:t>
            </a:r>
            <a:r>
              <a:rPr kumimoji="0" lang="en-US" altLang="ko-KR" sz="1600" spc="-100" dirty="0"/>
              <a:t>S3</a:t>
            </a:r>
            <a:r>
              <a:rPr kumimoji="0" lang="ko-KR" altLang="en-US" sz="1600" spc="-100" dirty="0"/>
              <a:t>단계에서 데이터 요구</a:t>
            </a:r>
            <a:endParaRPr kumimoji="0" lang="en-US" altLang="ko-KR" sz="1600" spc="-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60848"/>
            <a:ext cx="7008996" cy="40493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8E2372B-5397-4C9F-A332-662C444698D3}"/>
                  </a:ext>
                </a:extLst>
              </p14:cNvPr>
              <p14:cNvContentPartPr/>
              <p14:nvPr/>
            </p14:nvContentPartPr>
            <p14:xfrm>
              <a:off x="3017070" y="959310"/>
              <a:ext cx="2113560" cy="1148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8E2372B-5397-4C9F-A332-662C444698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8430" y="950310"/>
                <a:ext cx="21312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E4FECF0-EE57-43F8-A1AC-7C839249737F}"/>
                  </a:ext>
                </a:extLst>
              </p14:cNvPr>
              <p14:cNvContentPartPr/>
              <p14:nvPr/>
            </p14:nvContentPartPr>
            <p14:xfrm>
              <a:off x="5874390" y="992430"/>
              <a:ext cx="2766240" cy="370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E4FECF0-EE57-43F8-A1AC-7C83924973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65750" y="983430"/>
                <a:ext cx="278388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99F0C14A-EA30-4EF6-A7B3-1BD61CE29B05}"/>
              </a:ext>
            </a:extLst>
          </p:cNvPr>
          <p:cNvGrpSpPr/>
          <p:nvPr/>
        </p:nvGrpSpPr>
        <p:grpSpPr>
          <a:xfrm>
            <a:off x="2191590" y="2194470"/>
            <a:ext cx="646560" cy="470880"/>
            <a:chOff x="2191590" y="2194470"/>
            <a:chExt cx="646560" cy="47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CC8321DF-50FE-4972-B53D-35B5CF39C782}"/>
                    </a:ext>
                  </a:extLst>
                </p14:cNvPr>
                <p14:cNvContentPartPr/>
                <p14:nvPr/>
              </p14:nvContentPartPr>
              <p14:xfrm>
                <a:off x="2191590" y="2194470"/>
                <a:ext cx="325440" cy="2649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CC8321DF-50FE-4972-B53D-35B5CF39C7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82950" y="2185470"/>
                  <a:ext cx="3430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0FE755C-0F4D-430F-97F6-5D490D2F80FB}"/>
                    </a:ext>
                  </a:extLst>
                </p14:cNvPr>
                <p14:cNvContentPartPr/>
                <p14:nvPr/>
              </p14:nvContentPartPr>
              <p14:xfrm>
                <a:off x="2648430" y="2435670"/>
                <a:ext cx="189720" cy="2296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0FE755C-0F4D-430F-97F6-5D490D2F80F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39430" y="2426670"/>
                  <a:ext cx="20736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24B37DB-443F-4EDC-9A86-29339AD66246}"/>
                  </a:ext>
                </a:extLst>
              </p14:cNvPr>
              <p14:cNvContentPartPr/>
              <p14:nvPr/>
            </p14:nvContentPartPr>
            <p14:xfrm>
              <a:off x="4044510" y="4866030"/>
              <a:ext cx="370080" cy="31428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24B37DB-443F-4EDC-9A86-29339AD662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35870" y="4857030"/>
                <a:ext cx="3877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C4192BE-0B1C-4158-A4DF-9571B8372883}"/>
                  </a:ext>
                </a:extLst>
              </p14:cNvPr>
              <p14:cNvContentPartPr/>
              <p14:nvPr/>
            </p14:nvContentPartPr>
            <p14:xfrm>
              <a:off x="3438270" y="3975390"/>
              <a:ext cx="324000" cy="29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C4192BE-0B1C-4158-A4DF-9571B837288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29270" y="3966750"/>
                <a:ext cx="3416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92A40CE-D7E1-404C-B6B3-E6C9C15D3267}"/>
                  </a:ext>
                </a:extLst>
              </p14:cNvPr>
              <p14:cNvContentPartPr/>
              <p14:nvPr/>
            </p14:nvContentPartPr>
            <p14:xfrm>
              <a:off x="4071510" y="4021470"/>
              <a:ext cx="312120" cy="2462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92A40CE-D7E1-404C-B6B3-E6C9C15D326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62510" y="4012470"/>
                <a:ext cx="32976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2FCFDBB0-1973-40AD-B446-2E8EE9861913}"/>
              </a:ext>
            </a:extLst>
          </p:cNvPr>
          <p:cNvGrpSpPr/>
          <p:nvPr/>
        </p:nvGrpSpPr>
        <p:grpSpPr>
          <a:xfrm>
            <a:off x="3987990" y="3963510"/>
            <a:ext cx="449280" cy="781200"/>
            <a:chOff x="3987990" y="3963510"/>
            <a:chExt cx="449280" cy="7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FD7DE18-E210-4A74-928A-3159A497BBE8}"/>
                    </a:ext>
                  </a:extLst>
                </p14:cNvPr>
                <p14:cNvContentPartPr/>
                <p14:nvPr/>
              </p14:nvContentPartPr>
              <p14:xfrm>
                <a:off x="3987990" y="3963510"/>
                <a:ext cx="449280" cy="3589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FD7DE18-E210-4A74-928A-3159A497BBE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78990" y="3954870"/>
                  <a:ext cx="4669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1969C02-1194-4D26-8B4C-706E06F87978}"/>
                    </a:ext>
                  </a:extLst>
                </p14:cNvPr>
                <p14:cNvContentPartPr/>
                <p14:nvPr/>
              </p14:nvContentPartPr>
              <p14:xfrm>
                <a:off x="4056030" y="4354110"/>
                <a:ext cx="309960" cy="3906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1969C02-1194-4D26-8B4C-706E06F8797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47390" y="4345470"/>
                  <a:ext cx="327600" cy="40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3424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/>
              <a:t>      제어 해저드</a:t>
            </a:r>
            <a:r>
              <a:rPr kumimoji="0" lang="en-US" altLang="ko-KR" sz="2200" b="0" spc="-100" dirty="0"/>
              <a:t>(control hazards)</a:t>
            </a:r>
          </a:p>
          <a:p>
            <a:pPr marL="550863" lvl="1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b="1" spc="-100" dirty="0"/>
              <a:t>파이프 라인 </a:t>
            </a:r>
            <a:r>
              <a:rPr kumimoji="0" lang="en-US" altLang="ko-KR" sz="1800" b="1" spc="-100" dirty="0"/>
              <a:t>CPU </a:t>
            </a:r>
            <a:r>
              <a:rPr kumimoji="0" lang="ko-KR" altLang="en-US" sz="1800" b="1" spc="-100" dirty="0"/>
              <a:t>구조의 분기 명령이 실행될 때 발생</a:t>
            </a:r>
            <a:endParaRPr kumimoji="0" lang="en-US" altLang="ko-KR" sz="1800" b="1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이미 파이프 라인에 적재되어 실행되고 있는 이어지는 다른 명령들이 더 이상 필요가 없어지므로</a:t>
            </a:r>
            <a:r>
              <a:rPr kumimoji="0" lang="en-US" altLang="ko-KR" sz="1700" spc="-100" dirty="0"/>
              <a:t> </a:t>
            </a:r>
            <a:r>
              <a:rPr kumimoji="0" lang="ko-KR" altLang="en-US" sz="1700" spc="-100" dirty="0"/>
              <a:t>발생</a:t>
            </a:r>
            <a:endParaRPr kumimoji="0" lang="en-US" altLang="ko-KR" sz="1700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en-US" altLang="ko-KR" sz="1700" spc="-100" dirty="0"/>
              <a:t>[</a:t>
            </a:r>
            <a:r>
              <a:rPr kumimoji="0" lang="ko-KR" altLang="en-US" sz="1700" spc="-100" dirty="0"/>
              <a:t>그림 </a:t>
            </a:r>
            <a:r>
              <a:rPr kumimoji="0" lang="en-US" altLang="ko-KR" sz="1700" spc="-100" dirty="0"/>
              <a:t>5-26]</a:t>
            </a:r>
            <a:r>
              <a:rPr kumimoji="0" lang="ko-KR" altLang="en-US" sz="1700" spc="-100" dirty="0"/>
              <a:t>과 같이 </a:t>
            </a:r>
            <a:r>
              <a:rPr kumimoji="0" lang="en-US" altLang="ko-KR" sz="1700" spc="-100" dirty="0"/>
              <a:t>3</a:t>
            </a:r>
            <a:r>
              <a:rPr kumimoji="0" lang="ko-KR" altLang="en-US" sz="1700" spc="-100" dirty="0"/>
              <a:t>번 명령에서 </a:t>
            </a:r>
            <a:r>
              <a:rPr kumimoji="0" lang="en-US" altLang="ko-KR" sz="1700" spc="-100" dirty="0"/>
              <a:t>15</a:t>
            </a:r>
            <a:r>
              <a:rPr kumimoji="0" lang="ko-KR" altLang="en-US" sz="1700" spc="-100" dirty="0"/>
              <a:t>번 명령으로 분기가 일어난다면 이미 파이프 라인 단계에 들어와 실행되고 있는 </a:t>
            </a:r>
            <a:r>
              <a:rPr kumimoji="0" lang="en-US" altLang="ko-KR" sz="1700" spc="-100" dirty="0"/>
              <a:t>4, 5, 6, 7</a:t>
            </a:r>
            <a:r>
              <a:rPr kumimoji="0" lang="ko-KR" altLang="en-US" sz="1700" spc="-100" dirty="0"/>
              <a:t>번 명령은 더 이상 필요가 없으므로 전체 프로그램의 속도 저하 요인이 됨</a:t>
            </a:r>
            <a:endParaRPr kumimoji="0" lang="en-US" altLang="ko-KR" sz="1700" spc="-100" dirty="0"/>
          </a:p>
          <a:p>
            <a:pPr marL="550863" lvl="1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b="1" spc="-100" dirty="0"/>
              <a:t>제어 해저드 해결 방법</a:t>
            </a:r>
            <a:endParaRPr kumimoji="0" lang="en-US" altLang="ko-KR" sz="1800" b="1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20" dirty="0"/>
              <a:t>지연 슬롯</a:t>
            </a:r>
            <a:r>
              <a:rPr kumimoji="0" lang="en-US" altLang="ko-KR" sz="1700" spc="-120" dirty="0"/>
              <a:t>(delay slot)</a:t>
            </a:r>
            <a:r>
              <a:rPr kumimoji="0" lang="ko-KR" altLang="en-US" sz="1700" spc="-120" dirty="0"/>
              <a:t>을 넣고 분기 목적지 주소를 계산하는 과정을 파이프 라인 속에 넣는 것</a:t>
            </a:r>
            <a:endParaRPr kumimoji="0" lang="en-US" altLang="ko-KR" sz="1700" spc="-12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지연 슬롯이란 </a:t>
            </a:r>
            <a:r>
              <a:rPr kumimoji="0" lang="en-US" altLang="ko-KR" sz="1700" spc="-100" dirty="0"/>
              <a:t>NOP</a:t>
            </a:r>
            <a:r>
              <a:rPr kumimoji="0" lang="ko-KR" altLang="en-US" sz="1700" spc="-100" dirty="0"/>
              <a:t>나 분기 명령과 무관한 명령을 끼워 넣는 것</a:t>
            </a:r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이 방법은 컴파일러나 프로그래머가 프로그램 순서를 바꾸는 것</a:t>
            </a:r>
            <a:endParaRPr kumimoji="0" lang="en-US" altLang="ko-KR" sz="1700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또는 분기 예측 알고리즘을 이용하기도 함</a:t>
            </a:r>
            <a:endParaRPr kumimoji="0" lang="en-US" altLang="ko-KR" sz="1700" spc="-1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774229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00AF2FC-DE31-46D8-8B9A-446F344B2F9F}"/>
                  </a:ext>
                </a:extLst>
              </p14:cNvPr>
              <p14:cNvContentPartPr/>
              <p14:nvPr/>
            </p14:nvContentPartPr>
            <p14:xfrm>
              <a:off x="660870" y="592110"/>
              <a:ext cx="1577880" cy="6087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00AF2FC-DE31-46D8-8B9A-446F344B2F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870" y="583110"/>
                <a:ext cx="159552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0B00071-0DA8-49B5-A003-AFEC60693A83}"/>
                  </a:ext>
                </a:extLst>
              </p14:cNvPr>
              <p14:cNvContentPartPr/>
              <p14:nvPr/>
            </p14:nvContentPartPr>
            <p14:xfrm>
              <a:off x="3116790" y="1610190"/>
              <a:ext cx="860400" cy="712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0B00071-0DA8-49B5-A003-AFEC60693A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8150" y="1601190"/>
                <a:ext cx="87804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7526E01-FE9C-4CAA-B4C2-23D6B7A5A367}"/>
                  </a:ext>
                </a:extLst>
              </p14:cNvPr>
              <p14:cNvContentPartPr/>
              <p14:nvPr/>
            </p14:nvContentPartPr>
            <p14:xfrm>
              <a:off x="822510" y="4102830"/>
              <a:ext cx="891000" cy="1375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7526E01-FE9C-4CAA-B4C2-23D6B7A5A3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3870" y="4094190"/>
                <a:ext cx="9086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51AF0BB-5D52-4275-9864-9F7365FD9068}"/>
                  </a:ext>
                </a:extLst>
              </p14:cNvPr>
              <p14:cNvContentPartPr/>
              <p14:nvPr/>
            </p14:nvContentPartPr>
            <p14:xfrm>
              <a:off x="2148390" y="4605750"/>
              <a:ext cx="4575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51AF0BB-5D52-4275-9864-9F7365FD90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39750" y="4597110"/>
                <a:ext cx="475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0343C11-BA9A-4719-AC8E-8C2C816C8C0D}"/>
                  </a:ext>
                </a:extLst>
              </p14:cNvPr>
              <p14:cNvContentPartPr/>
              <p14:nvPr/>
            </p14:nvContentPartPr>
            <p14:xfrm>
              <a:off x="5074470" y="4948470"/>
              <a:ext cx="1175040" cy="489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0343C11-BA9A-4719-AC8E-8C2C816C8C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65470" y="4939470"/>
                <a:ext cx="11926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1B97061-2715-43BE-9D25-844875BA07A1}"/>
                  </a:ext>
                </a:extLst>
              </p14:cNvPr>
              <p14:cNvContentPartPr/>
              <p14:nvPr/>
            </p14:nvContentPartPr>
            <p14:xfrm>
              <a:off x="4263030" y="4501710"/>
              <a:ext cx="2091240" cy="932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1B97061-2715-43BE-9D25-844875BA07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54390" y="4493070"/>
                <a:ext cx="21088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B684A5F-FE2F-42CD-90CB-A20C2B91F320}"/>
                  </a:ext>
                </a:extLst>
              </p14:cNvPr>
              <p14:cNvContentPartPr/>
              <p14:nvPr/>
            </p14:nvContentPartPr>
            <p14:xfrm>
              <a:off x="1862910" y="4880430"/>
              <a:ext cx="1908000" cy="687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B684A5F-FE2F-42CD-90CB-A20C2B91F3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53910" y="4871430"/>
                <a:ext cx="19256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FC173C8-C323-4DE6-AA62-C7A3C8EB1C8D}"/>
                  </a:ext>
                </a:extLst>
              </p14:cNvPr>
              <p14:cNvContentPartPr/>
              <p14:nvPr/>
            </p14:nvContentPartPr>
            <p14:xfrm>
              <a:off x="4331790" y="4902390"/>
              <a:ext cx="2219760" cy="117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FC173C8-C323-4DE6-AA62-C7A3C8EB1C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22790" y="4893390"/>
                <a:ext cx="22374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B49D02E-22CE-4CCA-BE93-BCCF08D289FD}"/>
                  </a:ext>
                </a:extLst>
              </p14:cNvPr>
              <p14:cNvContentPartPr/>
              <p14:nvPr/>
            </p14:nvContentPartPr>
            <p14:xfrm>
              <a:off x="1325430" y="5269230"/>
              <a:ext cx="3355920" cy="1386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B49D02E-22CE-4CCA-BE93-BCCF08D289F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16790" y="5260590"/>
                <a:ext cx="3373560" cy="1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3348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indent="-28575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spc="-100" dirty="0"/>
              <a:t>분기로 인한 제어 해저드</a:t>
            </a:r>
            <a:endParaRPr kumimoji="0" lang="en-US" altLang="ko-KR" sz="1800" spc="-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2776"/>
            <a:ext cx="7056784" cy="32921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F24E0F9-A5DB-4221-B404-6CF70A21DB6A}"/>
                  </a:ext>
                </a:extLst>
              </p14:cNvPr>
              <p14:cNvContentPartPr/>
              <p14:nvPr/>
            </p14:nvContentPartPr>
            <p14:xfrm>
              <a:off x="5016150" y="3381030"/>
              <a:ext cx="472680" cy="3398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F24E0F9-A5DB-4221-B404-6CF70A21DB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7510" y="3372030"/>
                <a:ext cx="490320" cy="35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6A35C95C-16C4-4D01-BAD9-38A5CDD84626}"/>
              </a:ext>
            </a:extLst>
          </p:cNvPr>
          <p:cNvGrpSpPr/>
          <p:nvPr/>
        </p:nvGrpSpPr>
        <p:grpSpPr>
          <a:xfrm>
            <a:off x="3118950" y="1119510"/>
            <a:ext cx="2322000" cy="2138760"/>
            <a:chOff x="3118950" y="1119510"/>
            <a:chExt cx="2322000" cy="21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CAFE0BC-1DE2-4E42-88DE-7E8B4239D0C1}"/>
                    </a:ext>
                  </a:extLst>
                </p14:cNvPr>
                <p14:cNvContentPartPr/>
                <p14:nvPr/>
              </p14:nvContentPartPr>
              <p14:xfrm>
                <a:off x="3118950" y="1266030"/>
                <a:ext cx="2322000" cy="19922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DCAFE0BC-1DE2-4E42-88DE-7E8B4239D0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10310" y="1257390"/>
                  <a:ext cx="2339640" cy="20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8D720AB-2C68-4498-BF56-B9D27512E349}"/>
                    </a:ext>
                  </a:extLst>
                </p14:cNvPr>
                <p14:cNvContentPartPr/>
                <p14:nvPr/>
              </p14:nvContentPartPr>
              <p14:xfrm>
                <a:off x="4777110" y="1119510"/>
                <a:ext cx="103320" cy="1242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8D720AB-2C68-4498-BF56-B9D27512E34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68470" y="1110870"/>
                  <a:ext cx="120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5745DC48-E382-4A5D-A49E-F6150730B3EF}"/>
                    </a:ext>
                  </a:extLst>
                </p14:cNvPr>
                <p14:cNvContentPartPr/>
                <p14:nvPr/>
              </p14:nvContentPartPr>
              <p14:xfrm>
                <a:off x="4731750" y="1183950"/>
                <a:ext cx="30960" cy="277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5745DC48-E382-4A5D-A49E-F6150730B3E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23110" y="1175310"/>
                  <a:ext cx="486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A8D488E-A510-411F-BC36-6C856FC47EA7}"/>
                    </a:ext>
                  </a:extLst>
                </p14:cNvPr>
                <p14:cNvContentPartPr/>
                <p14:nvPr/>
              </p14:nvContentPartPr>
              <p14:xfrm>
                <a:off x="4777110" y="1142910"/>
                <a:ext cx="91080" cy="345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A8D488E-A510-411F-BC36-6C856FC47E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68470" y="1133910"/>
                  <a:ext cx="10872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D8FE9F0-8869-46A6-87AD-EB5AD712248C}"/>
                  </a:ext>
                </a:extLst>
              </p14:cNvPr>
              <p14:cNvContentPartPr/>
              <p14:nvPr/>
            </p14:nvContentPartPr>
            <p14:xfrm>
              <a:off x="5697630" y="1869030"/>
              <a:ext cx="303480" cy="29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D8FE9F0-8869-46A6-87AD-EB5AD712248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88630" y="1860030"/>
                <a:ext cx="321120" cy="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27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604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fontAlgn="auto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400" spc="-100" dirty="0"/>
              <a:t>     구조적 해저드</a:t>
            </a:r>
            <a:r>
              <a:rPr kumimoji="0" lang="en-US" altLang="ko-KR" sz="2400" spc="-100" dirty="0"/>
              <a:t>(structural hazards)</a:t>
            </a:r>
          </a:p>
          <a:p>
            <a:pPr marL="542925" lvl="1" indent="-182563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pc="-160" dirty="0"/>
              <a:t>서로 다른 단계에서 동시에 실행되는 명령이 컴퓨터 내의 장치 하나를 동시에 사용하려고 할 때 발생</a:t>
            </a:r>
            <a:endParaRPr kumimoji="0" lang="en-US" altLang="ko-KR" spc="-160" dirty="0"/>
          </a:p>
          <a:p>
            <a:pPr marL="542925" lvl="1" indent="-182563" fontAlgn="auto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pc="-100" dirty="0"/>
              <a:t>예</a:t>
            </a:r>
            <a:r>
              <a:rPr kumimoji="0" lang="en-US" altLang="ko-KR" spc="-100" dirty="0"/>
              <a:t>1 :  </a:t>
            </a:r>
            <a:r>
              <a:rPr kumimoji="0" lang="ko-KR" altLang="en-US" spc="-100" dirty="0"/>
              <a:t>명령어 인출과 오퍼랜드 인출이 동시에 발생하는 경우</a:t>
            </a:r>
            <a:endParaRPr kumimoji="0" lang="en-US" altLang="ko-KR" spc="-100" dirty="0"/>
          </a:p>
          <a:p>
            <a:pPr marL="546100" lvl="2" indent="0" fontAlgn="auto">
              <a:spcBef>
                <a:spcPts val="0"/>
              </a:spcBef>
              <a:spcAft>
                <a:spcPts val="3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명령 </a:t>
            </a:r>
            <a:r>
              <a:rPr kumimoji="0" lang="en-US" altLang="ko-KR" sz="1600" spc="-100" dirty="0"/>
              <a:t>2</a:t>
            </a:r>
            <a:r>
              <a:rPr kumimoji="0" lang="ko-KR" altLang="en-US" sz="1600" spc="-100" dirty="0"/>
              <a:t>개가 동시에 메모리에 가서 명령과 데이터를 가져와야 하는데</a:t>
            </a:r>
            <a:r>
              <a:rPr kumimoji="0" lang="en-US" altLang="ko-KR" sz="1600" spc="-100" dirty="0"/>
              <a:t>, </a:t>
            </a:r>
          </a:p>
          <a:p>
            <a:pPr marL="546100" lvl="2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인출 과정이 모두 같은 장치들</a:t>
            </a:r>
            <a:r>
              <a:rPr kumimoji="0" lang="en-US" altLang="ko-KR" sz="1600" spc="-100" dirty="0"/>
              <a:t>(bus, memory </a:t>
            </a:r>
            <a:r>
              <a:rPr kumimoji="0" lang="ko-KR" altLang="en-US" sz="1600" spc="-100" dirty="0"/>
              <a:t>등</a:t>
            </a:r>
            <a:r>
              <a:rPr kumimoji="0" lang="en-US" altLang="ko-KR" sz="1600" spc="-100" dirty="0"/>
              <a:t>)</a:t>
            </a:r>
            <a:r>
              <a:rPr kumimoji="0" lang="ko-KR" altLang="en-US" sz="1600" spc="-100" dirty="0"/>
              <a:t>을 사용하므로 충돌 발생</a:t>
            </a:r>
            <a:endParaRPr kumimoji="0" lang="en-US" altLang="ko-KR" sz="1600" spc="-100" dirty="0"/>
          </a:p>
          <a:p>
            <a:pPr marL="542925" lvl="1" indent="-182563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예</a:t>
            </a:r>
            <a:r>
              <a:rPr kumimoji="0" lang="en-US" altLang="ko-KR" sz="1700" spc="-100" dirty="0"/>
              <a:t>2 : CPU </a:t>
            </a:r>
            <a:r>
              <a:rPr kumimoji="0" lang="ko-KR" altLang="en-US" sz="1700" spc="-100" dirty="0"/>
              <a:t>내의 장치인 </a:t>
            </a:r>
            <a:r>
              <a:rPr kumimoji="0" lang="en-US" altLang="ko-KR" sz="1700" spc="-100" dirty="0"/>
              <a:t>ALU</a:t>
            </a:r>
            <a:r>
              <a:rPr kumimoji="0" lang="ko-KR" altLang="en-US" sz="1700" spc="-100" dirty="0"/>
              <a:t>를 명령 </a:t>
            </a:r>
            <a:r>
              <a:rPr kumimoji="0" lang="en-US" altLang="ko-KR" sz="1700" spc="-100" dirty="0"/>
              <a:t>2</a:t>
            </a:r>
            <a:r>
              <a:rPr kumimoji="0" lang="ko-KR" altLang="en-US" sz="1700" spc="-100" dirty="0"/>
              <a:t>개가 동시에 사용해야 하는 경우</a:t>
            </a:r>
            <a:endParaRPr kumimoji="0" lang="en-US" altLang="ko-KR" sz="1700" spc="-100" dirty="0"/>
          </a:p>
          <a:p>
            <a:pPr marL="444500" lvl="1" indent="-28575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b="1" spc="-100" dirty="0"/>
              <a:t>인출 과정에서 메모리 충돌을 해결 방법</a:t>
            </a:r>
            <a:endParaRPr kumimoji="0" lang="en-US" altLang="ko-KR" sz="1800" b="1" spc="-100" dirty="0"/>
          </a:p>
          <a:p>
            <a:pPr marL="628650" lvl="2" indent="-177800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600" spc="-100" dirty="0"/>
              <a:t>하버드 구조</a:t>
            </a:r>
            <a:r>
              <a:rPr kumimoji="0" lang="en-US" altLang="ko-KR" sz="1600" spc="-100" dirty="0"/>
              <a:t>(</a:t>
            </a:r>
            <a:r>
              <a:rPr kumimoji="0" lang="en-US" altLang="ko-KR" sz="1600" spc="-100" dirty="0" err="1"/>
              <a:t>harvard</a:t>
            </a:r>
            <a:r>
              <a:rPr kumimoji="0" lang="en-US" altLang="ko-KR" sz="1600" spc="-100" dirty="0"/>
              <a:t> architecture)</a:t>
            </a:r>
            <a:r>
              <a:rPr kumimoji="0" lang="ko-KR" altLang="en-US" sz="1600" spc="-100" dirty="0"/>
              <a:t>를 사용</a:t>
            </a:r>
            <a:br>
              <a:rPr kumimoji="0" lang="en-US" altLang="ko-KR" sz="1600" spc="-100" dirty="0"/>
            </a:b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메모리를 프로그램</a:t>
            </a:r>
            <a:r>
              <a:rPr kumimoji="0" lang="en-US" altLang="ko-KR" sz="1600" spc="-100" dirty="0"/>
              <a:t>(</a:t>
            </a:r>
            <a:r>
              <a:rPr kumimoji="0" lang="ko-KR" altLang="en-US" sz="1600" spc="-100" dirty="0"/>
              <a:t>명령어</a:t>
            </a:r>
            <a:r>
              <a:rPr kumimoji="0" lang="en-US" altLang="ko-KR" sz="1600" spc="-100" dirty="0"/>
              <a:t>) </a:t>
            </a:r>
            <a:r>
              <a:rPr kumimoji="0" lang="ko-KR" altLang="en-US" sz="1600" spc="-100" dirty="0"/>
              <a:t>메모리와 데이터 메모리로 완전 분리시킨 구조</a:t>
            </a:r>
            <a:r>
              <a:rPr kumimoji="0" lang="en-US" altLang="ko-KR" sz="1600" spc="-100" dirty="0"/>
              <a:t> </a:t>
            </a:r>
            <a:br>
              <a:rPr kumimoji="0" lang="en-US" altLang="ko-KR" sz="1600" spc="-100" dirty="0"/>
            </a:b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명령어 인출과 데이터 인출 과정에서 충돌을 원천적으로 봉쇄</a:t>
            </a:r>
            <a:br>
              <a:rPr kumimoji="0" lang="en-US" altLang="ko-KR" sz="1600" spc="-100" dirty="0"/>
            </a:br>
            <a:r>
              <a:rPr kumimoji="0" lang="en-US" altLang="ko-KR" sz="1600" spc="-100" dirty="0"/>
              <a:t>- RISC </a:t>
            </a:r>
            <a:r>
              <a:rPr kumimoji="0" lang="ko-KR" altLang="en-US" sz="1600" spc="-100" dirty="0"/>
              <a:t>프로세서에서 많이 사용하는 구조</a:t>
            </a:r>
            <a:endParaRPr kumimoji="0" lang="en-US" altLang="ko-KR" sz="1600" spc="-100" dirty="0"/>
          </a:p>
          <a:p>
            <a:pPr marL="628650" lvl="2" indent="-177800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600" spc="-100" dirty="0"/>
              <a:t>분리 캐시를 사용하여 충돌 회피</a:t>
            </a:r>
            <a:br>
              <a:rPr kumimoji="0" lang="en-US" altLang="ko-KR" sz="1600" spc="-100" dirty="0"/>
            </a:b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인텔 계열 프로세서의 </a:t>
            </a:r>
            <a:r>
              <a:rPr kumimoji="0" lang="en-US" altLang="ko-KR" sz="1600" spc="-100" dirty="0"/>
              <a:t>L1 </a:t>
            </a:r>
            <a:r>
              <a:rPr kumimoji="0" lang="ko-KR" altLang="en-US" sz="1600" spc="-100" dirty="0"/>
              <a:t>캐시에서 사용하는 구조로</a:t>
            </a:r>
            <a:r>
              <a:rPr kumimoji="0" lang="en-US" altLang="ko-KR" sz="1600" spc="-100" dirty="0"/>
              <a:t>, L1 </a:t>
            </a:r>
            <a:r>
              <a:rPr kumimoji="0" lang="ko-KR" altLang="en-US" sz="1600" spc="-100" dirty="0"/>
              <a:t>명령어 캐시와 </a:t>
            </a:r>
            <a:r>
              <a:rPr kumimoji="0" lang="en-US" altLang="ko-KR" sz="1600" spc="-100" dirty="0"/>
              <a:t>L1 </a:t>
            </a:r>
            <a:r>
              <a:rPr kumimoji="0" lang="ko-KR" altLang="en-US" sz="1600" spc="-100" dirty="0"/>
              <a:t>데이터 캐시로 분리</a:t>
            </a:r>
            <a:br>
              <a:rPr kumimoji="0" lang="en-US" altLang="ko-KR" sz="1600" spc="-100" dirty="0"/>
            </a:b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그러나 명령어 </a:t>
            </a:r>
            <a:r>
              <a:rPr kumimoji="0" lang="en-US" altLang="ko-KR" sz="1600" spc="-100" dirty="0"/>
              <a:t>2</a:t>
            </a:r>
            <a:r>
              <a:rPr kumimoji="0" lang="ko-KR" altLang="en-US" sz="1600" spc="-100" dirty="0"/>
              <a:t>개가 동시에 캐시 미스가 발생하면 충돌이 발생할 수 있음</a:t>
            </a:r>
            <a:endParaRPr kumimoji="0" lang="en-US" altLang="ko-KR" sz="1600" spc="-100" dirty="0"/>
          </a:p>
          <a:p>
            <a:pPr marL="628650" lvl="2" indent="-177800" fontAlgn="auto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600" spc="-100" dirty="0"/>
              <a:t>동일한 장치를 동시 사용하여 일어나는 충돌 </a:t>
            </a:r>
            <a:r>
              <a:rPr kumimoji="0" lang="en-US" altLang="ko-KR" sz="1600" spc="-100" dirty="0"/>
              <a:t>: </a:t>
            </a:r>
            <a:r>
              <a:rPr kumimoji="0" lang="ko-KR" altLang="en-US" sz="1600" spc="-100" dirty="0"/>
              <a:t>장치를 하나 더 둠</a:t>
            </a:r>
            <a:br>
              <a:rPr kumimoji="0" lang="en-US" altLang="ko-KR" sz="1600" spc="-100" dirty="0"/>
            </a:b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예를 들어 </a:t>
            </a:r>
            <a:r>
              <a:rPr kumimoji="0" lang="en-US" altLang="ko-KR" sz="1600" spc="-100" dirty="0"/>
              <a:t>CPU </a:t>
            </a:r>
            <a:r>
              <a:rPr kumimoji="0" lang="ko-KR" altLang="en-US" sz="1600" spc="-100" dirty="0"/>
              <a:t>내에 </a:t>
            </a:r>
            <a:r>
              <a:rPr kumimoji="0" lang="en-US" altLang="ko-KR" sz="1600" spc="-100" dirty="0"/>
              <a:t>ALU</a:t>
            </a:r>
            <a:r>
              <a:rPr kumimoji="0" lang="ko-KR" altLang="en-US" sz="1600" spc="-100" dirty="0"/>
              <a:t>를 </a:t>
            </a:r>
            <a:r>
              <a:rPr kumimoji="0" lang="en-US" altLang="ko-KR" sz="1600" spc="-100" dirty="0"/>
              <a:t>2</a:t>
            </a:r>
            <a:r>
              <a:rPr kumimoji="0" lang="ko-KR" altLang="en-US" sz="1600" spc="-100" dirty="0"/>
              <a:t>개 둠</a:t>
            </a:r>
            <a:endParaRPr kumimoji="0" lang="en-US" altLang="ko-KR" sz="1600" spc="-1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783754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E62F3A9-4338-46A5-9495-D98676C007FA}"/>
                  </a:ext>
                </a:extLst>
              </p14:cNvPr>
              <p14:cNvContentPartPr/>
              <p14:nvPr/>
            </p14:nvContentPartPr>
            <p14:xfrm>
              <a:off x="546390" y="694710"/>
              <a:ext cx="2140560" cy="5986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E62F3A9-4338-46A5-9495-D98676C007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750" y="686070"/>
                <a:ext cx="215820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FE3828D-DAAD-4E02-AC38-CAC48331E334}"/>
                  </a:ext>
                </a:extLst>
              </p14:cNvPr>
              <p14:cNvContentPartPr/>
              <p14:nvPr/>
            </p14:nvContentPartPr>
            <p14:xfrm>
              <a:off x="788670" y="1518750"/>
              <a:ext cx="3301920" cy="705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FE3828D-DAAD-4E02-AC38-CAC48331E3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9670" y="1510110"/>
                <a:ext cx="33195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6F0B527-AA15-423F-8BEB-8CC7F19F9C6A}"/>
                  </a:ext>
                </a:extLst>
              </p14:cNvPr>
              <p14:cNvContentPartPr/>
              <p14:nvPr/>
            </p14:nvContentPartPr>
            <p14:xfrm>
              <a:off x="4377150" y="1553310"/>
              <a:ext cx="3966480" cy="712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6F0B527-AA15-423F-8BEB-8CC7F19F9C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68150" y="1544310"/>
                <a:ext cx="398412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3648C1E9-ECDD-4CF3-A982-D3BE03C8632E}"/>
                  </a:ext>
                </a:extLst>
              </p14:cNvPr>
              <p14:cNvContentPartPr/>
              <p14:nvPr/>
            </p14:nvContentPartPr>
            <p14:xfrm>
              <a:off x="606150" y="1977030"/>
              <a:ext cx="34920" cy="3189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3648C1E9-ECDD-4CF3-A982-D3BE03C863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7510" y="1968390"/>
                <a:ext cx="5256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BC41FCF-4320-44B8-90DB-728C8B6A9566}"/>
                  </a:ext>
                </a:extLst>
              </p14:cNvPr>
              <p14:cNvContentPartPr/>
              <p14:nvPr/>
            </p14:nvContentPartPr>
            <p14:xfrm>
              <a:off x="708030" y="1965510"/>
              <a:ext cx="21852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BC41FCF-4320-44B8-90DB-728C8B6A95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9390" y="1956870"/>
                <a:ext cx="236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42C6069-A3BF-40F6-82F0-5F2DAD56D174}"/>
                  </a:ext>
                </a:extLst>
              </p14:cNvPr>
              <p14:cNvContentPartPr/>
              <p14:nvPr/>
            </p14:nvContentPartPr>
            <p14:xfrm>
              <a:off x="674190" y="3039390"/>
              <a:ext cx="330480" cy="126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42C6069-A3BF-40F6-82F0-5F2DAD56D1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5190" y="3030750"/>
                <a:ext cx="3481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EE8E022-7172-4295-9199-06C0D4F4452F}"/>
                  </a:ext>
                </a:extLst>
              </p14:cNvPr>
              <p14:cNvContentPartPr/>
              <p14:nvPr/>
            </p14:nvContentPartPr>
            <p14:xfrm>
              <a:off x="3543030" y="3496590"/>
              <a:ext cx="742320" cy="126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EE8E022-7172-4295-9199-06C0D4F445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34030" y="3487590"/>
                <a:ext cx="7599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60A0F60-7914-4259-A7C5-A252E862D9DD}"/>
                  </a:ext>
                </a:extLst>
              </p14:cNvPr>
              <p14:cNvContentPartPr/>
              <p14:nvPr/>
            </p14:nvContentPartPr>
            <p14:xfrm>
              <a:off x="744030" y="3907710"/>
              <a:ext cx="982080" cy="129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60A0F60-7914-4259-A7C5-A252E862D9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5030" y="3898710"/>
                <a:ext cx="9997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BAD6596-CB6F-412A-9115-BAAC5B577436}"/>
                  </a:ext>
                </a:extLst>
              </p14:cNvPr>
              <p14:cNvContentPartPr/>
              <p14:nvPr/>
            </p14:nvContentPartPr>
            <p14:xfrm>
              <a:off x="891270" y="4811670"/>
              <a:ext cx="490320" cy="720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BAD6596-CB6F-412A-9115-BAAC5B5774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2630" y="4802670"/>
                <a:ext cx="5079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B6542A5-9ACB-4AE7-A5DA-78E378A56A1D}"/>
                  </a:ext>
                </a:extLst>
              </p14:cNvPr>
              <p14:cNvContentPartPr/>
              <p14:nvPr/>
            </p14:nvContentPartPr>
            <p14:xfrm>
              <a:off x="2841750" y="4787190"/>
              <a:ext cx="289800" cy="475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B6542A5-9ACB-4AE7-A5DA-78E378A56A1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32750" y="4778550"/>
                <a:ext cx="3074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43207C4F-0DCE-4F04-983B-8FB2EC40E090}"/>
                  </a:ext>
                </a:extLst>
              </p14:cNvPr>
              <p14:cNvContentPartPr/>
              <p14:nvPr/>
            </p14:nvContentPartPr>
            <p14:xfrm>
              <a:off x="1096830" y="5234310"/>
              <a:ext cx="45612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43207C4F-0DCE-4F04-983B-8FB2EC40E0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8190" y="5225670"/>
                <a:ext cx="47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757FBFBD-DF93-4CAC-9F82-7D11295A036E}"/>
                  </a:ext>
                </a:extLst>
              </p14:cNvPr>
              <p14:cNvContentPartPr/>
              <p14:nvPr/>
            </p14:nvContentPartPr>
            <p14:xfrm>
              <a:off x="4788990" y="6293070"/>
              <a:ext cx="1096200" cy="392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757FBFBD-DF93-4CAC-9F82-7D11295A036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79990" y="6284070"/>
                <a:ext cx="1113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403CC16F-771B-47FE-B6B9-B115DA6FFFAE}"/>
                  </a:ext>
                </a:extLst>
              </p14:cNvPr>
              <p14:cNvContentPartPr/>
              <p14:nvPr/>
            </p14:nvContentPartPr>
            <p14:xfrm>
              <a:off x="363510" y="3908790"/>
              <a:ext cx="185040" cy="7491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403CC16F-771B-47FE-B6B9-B115DA6FFFA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4870" y="3899790"/>
                <a:ext cx="20268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0B53C6D7-C63C-4535-8A33-04A9026EE761}"/>
                  </a:ext>
                </a:extLst>
              </p14:cNvPr>
              <p14:cNvContentPartPr/>
              <p14:nvPr/>
            </p14:nvContentPartPr>
            <p14:xfrm>
              <a:off x="513630" y="5154390"/>
              <a:ext cx="30600" cy="6440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0B53C6D7-C63C-4535-8A33-04A9026EE76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4990" y="5145750"/>
                <a:ext cx="4824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79426B34-C31A-4152-AAAE-4DCF791E0E18}"/>
                  </a:ext>
                </a:extLst>
              </p14:cNvPr>
              <p14:cNvContentPartPr/>
              <p14:nvPr/>
            </p14:nvContentPartPr>
            <p14:xfrm>
              <a:off x="535950" y="6171750"/>
              <a:ext cx="147600" cy="4287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79426B34-C31A-4152-AAAE-4DCF791E0E1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6950" y="6163110"/>
                <a:ext cx="165240" cy="4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2395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fontAlgn="auto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ko-KR" altLang="en-US" sz="2200" spc="-100" dirty="0"/>
              <a:t>      슈퍼 스칼라</a:t>
            </a:r>
            <a:endParaRPr kumimoji="0" lang="en-US" altLang="ko-KR" sz="2200" spc="-100" dirty="0"/>
          </a:p>
          <a:p>
            <a:pPr marL="550863" lvl="1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b="1" spc="-100" dirty="0"/>
              <a:t>하나의 프로세서 안에 </a:t>
            </a:r>
            <a:r>
              <a:rPr kumimoji="0" lang="en-US" altLang="ko-KR" sz="1800" b="1" spc="-100" dirty="0"/>
              <a:t>2</a:t>
            </a:r>
            <a:r>
              <a:rPr kumimoji="0" lang="ko-KR" altLang="en-US" sz="1800" b="1" spc="-100" dirty="0"/>
              <a:t>개 이상의 파이프 라인 탑재</a:t>
            </a:r>
            <a:endParaRPr kumimoji="0" lang="en-US" altLang="ko-KR" sz="1800" b="1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하나의 명령어 인출 장치가 명령어 쌍을 동시에 가져와서 각 명령어를 다른 파이프 라인에 배치하고 개별 </a:t>
            </a:r>
            <a:r>
              <a:rPr kumimoji="0" lang="en-US" altLang="ko-KR" sz="1700" spc="-100" dirty="0"/>
              <a:t>ALU</a:t>
            </a:r>
            <a:r>
              <a:rPr kumimoji="0" lang="ko-KR" altLang="en-US" sz="1700" spc="-100" dirty="0"/>
              <a:t>를 가지고 병렬 작업</a:t>
            </a:r>
            <a:endParaRPr kumimoji="0" lang="en-US" altLang="ko-KR" sz="1700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명령 </a:t>
            </a:r>
            <a:r>
              <a:rPr kumimoji="0" lang="en-US" altLang="ko-KR" sz="1700" spc="-100" dirty="0"/>
              <a:t>2</a:t>
            </a:r>
            <a:r>
              <a:rPr kumimoji="0" lang="ko-KR" altLang="en-US" sz="1700" spc="-100" dirty="0"/>
              <a:t>개는 자원</a:t>
            </a:r>
            <a:r>
              <a:rPr kumimoji="0" lang="en-US" altLang="ko-KR" sz="1700" spc="-100" dirty="0"/>
              <a:t>(</a:t>
            </a:r>
            <a:r>
              <a:rPr kumimoji="0" lang="ko-KR" altLang="en-US" sz="1700" spc="-100" dirty="0"/>
              <a:t>예를 들어 레지스터</a:t>
            </a:r>
            <a:r>
              <a:rPr kumimoji="0" lang="en-US" altLang="ko-KR" sz="1700" spc="-100" dirty="0"/>
              <a:t>)</a:t>
            </a:r>
            <a:r>
              <a:rPr kumimoji="0" lang="ko-KR" altLang="en-US" sz="1700" spc="-100" dirty="0"/>
              <a:t>을 사용할 때 충돌하지 않아야 함</a:t>
            </a:r>
            <a:endParaRPr kumimoji="0" lang="en-US" altLang="ko-KR" sz="1700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둘 중 어느 명령도 다른 명령의 결과에 의존하지 않아야</a:t>
            </a:r>
            <a:r>
              <a:rPr kumimoji="0" lang="en-US" altLang="ko-KR" sz="1700" spc="-100" dirty="0"/>
              <a:t> </a:t>
            </a:r>
            <a:r>
              <a:rPr kumimoji="0" lang="ko-KR" altLang="en-US" sz="1700" spc="-100" dirty="0"/>
              <a:t>함</a:t>
            </a:r>
            <a:endParaRPr kumimoji="0" lang="en-US" altLang="ko-KR" sz="1700" spc="-100" dirty="0"/>
          </a:p>
          <a:p>
            <a:pPr marL="628650" lvl="2" indent="-1778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kumimoji="0" lang="ko-KR" altLang="en-US" sz="1700" spc="-100" dirty="0"/>
              <a:t>하드웨어를 추가하여 실행 도중에 충돌을 감지 및 제거</a:t>
            </a:r>
            <a:endParaRPr kumimoji="0" lang="en-US" altLang="ko-KR" sz="1700" spc="-1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764704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706026"/>
            <a:ext cx="7310352" cy="263909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5CA8378-E564-4760-981D-AF17B60CDD9D}"/>
              </a:ext>
            </a:extLst>
          </p:cNvPr>
          <p:cNvGrpSpPr/>
          <p:nvPr/>
        </p:nvGrpSpPr>
        <p:grpSpPr>
          <a:xfrm>
            <a:off x="856710" y="1428030"/>
            <a:ext cx="4863960" cy="92520"/>
            <a:chOff x="856710" y="1428030"/>
            <a:chExt cx="486396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2B96208-151F-4431-8264-8336A33E4D6C}"/>
                    </a:ext>
                  </a:extLst>
                </p14:cNvPr>
                <p14:cNvContentPartPr/>
                <p14:nvPr/>
              </p14:nvContentPartPr>
              <p14:xfrm>
                <a:off x="856710" y="1428030"/>
                <a:ext cx="1863720" cy="813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2B96208-151F-4431-8264-8336A33E4D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8070" y="1419030"/>
                  <a:ext cx="1881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C4AF15AF-1E00-4621-BCA0-4C7ABDA2C97D}"/>
                    </a:ext>
                  </a:extLst>
                </p14:cNvPr>
                <p14:cNvContentPartPr/>
                <p14:nvPr/>
              </p14:nvContentPartPr>
              <p14:xfrm>
                <a:off x="2994390" y="1451430"/>
                <a:ext cx="2726280" cy="691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C4AF15AF-1E00-4621-BCA0-4C7ABDA2C9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85390" y="1442430"/>
                  <a:ext cx="2743920" cy="8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CFD2BAB-0F4A-4075-850D-688BB4A87579}"/>
                  </a:ext>
                </a:extLst>
              </p14:cNvPr>
              <p14:cNvContentPartPr/>
              <p14:nvPr/>
            </p14:nvContentPartPr>
            <p14:xfrm>
              <a:off x="856710" y="1816110"/>
              <a:ext cx="7889040" cy="2095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CFD2BAB-0F4A-4075-850D-688BB4A875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8070" y="1807110"/>
                <a:ext cx="79066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98C53BB-231C-462D-A6E5-00000C1F36DE}"/>
                  </a:ext>
                </a:extLst>
              </p14:cNvPr>
              <p14:cNvContentPartPr/>
              <p14:nvPr/>
            </p14:nvContentPartPr>
            <p14:xfrm>
              <a:off x="810990" y="2090070"/>
              <a:ext cx="3669480" cy="207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98C53BB-231C-462D-A6E5-00000C1F36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1990" y="2081430"/>
                <a:ext cx="36871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51F0F13-E2C9-4AC1-9A94-4BC8C3887252}"/>
                  </a:ext>
                </a:extLst>
              </p14:cNvPr>
              <p14:cNvContentPartPr/>
              <p14:nvPr/>
            </p14:nvContentPartPr>
            <p14:xfrm>
              <a:off x="765630" y="3370590"/>
              <a:ext cx="4831200" cy="925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51F0F13-E2C9-4AC1-9A94-4BC8C38872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6630" y="3361950"/>
                <a:ext cx="4848840" cy="1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C90DC6D6-C968-48DB-A85B-66666F74B8AA}"/>
              </a:ext>
            </a:extLst>
          </p:cNvPr>
          <p:cNvGrpSpPr/>
          <p:nvPr/>
        </p:nvGrpSpPr>
        <p:grpSpPr>
          <a:xfrm>
            <a:off x="832590" y="4410270"/>
            <a:ext cx="6012720" cy="927720"/>
            <a:chOff x="832590" y="4410270"/>
            <a:chExt cx="6012720" cy="92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E1FFE05-D233-4412-B0E1-55D425454E11}"/>
                    </a:ext>
                  </a:extLst>
                </p14:cNvPr>
                <p14:cNvContentPartPr/>
                <p14:nvPr/>
              </p14:nvContentPartPr>
              <p14:xfrm>
                <a:off x="832590" y="4410270"/>
                <a:ext cx="1559160" cy="9277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E1FFE05-D233-4412-B0E1-55D425454E1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3590" y="4401630"/>
                  <a:ext cx="1576800" cy="9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A26567D-408D-4F75-BFB7-50BC22A164D2}"/>
                    </a:ext>
                  </a:extLst>
                </p14:cNvPr>
                <p14:cNvContentPartPr/>
                <p14:nvPr/>
              </p14:nvContentPartPr>
              <p14:xfrm>
                <a:off x="2937150" y="4455990"/>
                <a:ext cx="3908160" cy="143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A26567D-408D-4F75-BFB7-50BC22A164D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28510" y="4447350"/>
                  <a:ext cx="3925800" cy="16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1B20A1C-D453-4ADE-9618-5B038C6BA375}"/>
                  </a:ext>
                </a:extLst>
              </p14:cNvPr>
              <p14:cNvContentPartPr/>
              <p14:nvPr/>
            </p14:nvContentPartPr>
            <p14:xfrm>
              <a:off x="2868750" y="5891310"/>
              <a:ext cx="4429440" cy="1094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1B20A1C-D453-4ADE-9618-5B038C6BA37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59750" y="5882310"/>
                <a:ext cx="44470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43A9243-4D12-49D1-B9FF-1364EDDF8A2B}"/>
                  </a:ext>
                </a:extLst>
              </p14:cNvPr>
              <p14:cNvContentPartPr/>
              <p14:nvPr/>
            </p14:nvContentPartPr>
            <p14:xfrm>
              <a:off x="6846030" y="4583070"/>
              <a:ext cx="1532160" cy="10368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43A9243-4D12-49D1-B9FF-1364EDDF8A2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37030" y="4574070"/>
                <a:ext cx="15498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DF8FDB23-D5B7-4AEE-8806-F33D4DA9B697}"/>
                  </a:ext>
                </a:extLst>
              </p14:cNvPr>
              <p14:cNvContentPartPr/>
              <p14:nvPr/>
            </p14:nvContentPartPr>
            <p14:xfrm>
              <a:off x="7269030" y="5897430"/>
              <a:ext cx="936360" cy="237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DF8FDB23-D5B7-4AEE-8806-F33D4DA9B69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60030" y="5888790"/>
                <a:ext cx="95400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530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파이프 라인을 </a:t>
            </a:r>
            <a:r>
              <a:rPr kumimoji="0" lang="en-US" altLang="ko-KR" sz="1700" spc="-100" dirty="0"/>
              <a:t>4</a:t>
            </a:r>
            <a:r>
              <a:rPr kumimoji="0" lang="ko-KR" altLang="en-US" sz="1700" spc="-100" dirty="0"/>
              <a:t>개 도입하는 것도 가능하지만</a:t>
            </a:r>
            <a:r>
              <a:rPr kumimoji="0" lang="en-US" altLang="ko-KR" sz="1700" spc="-100" dirty="0"/>
              <a:t>, </a:t>
            </a:r>
            <a:r>
              <a:rPr kumimoji="0" lang="ko-KR" altLang="en-US" sz="1700" spc="-100" dirty="0"/>
              <a:t>너무 많은 하드웨어가 소요</a:t>
            </a:r>
            <a:endParaRPr kumimoji="0" lang="en-US" altLang="ko-KR" sz="1700" spc="-100" dirty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대신 고급 </a:t>
            </a:r>
            <a:r>
              <a:rPr kumimoji="0" lang="en-US" altLang="ko-KR" sz="1700" spc="-100" dirty="0"/>
              <a:t>CPU</a:t>
            </a:r>
            <a:r>
              <a:rPr kumimoji="0" lang="ko-KR" altLang="en-US" sz="1700" spc="-100" dirty="0"/>
              <a:t>에서는 다른 접근 방식 사용</a:t>
            </a:r>
            <a:endParaRPr kumimoji="0" lang="en-US" altLang="ko-KR" sz="1700" spc="-100" dirty="0"/>
          </a:p>
          <a:p>
            <a:pPr marL="450850" lvl="2" indent="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기본 개념은 파이프 라인은 하나지만 기능 장치를 여러 개 제공</a:t>
            </a:r>
            <a:endParaRPr kumimoji="0" lang="en-US" altLang="ko-KR" sz="1600" spc="-100" dirty="0"/>
          </a:p>
          <a:p>
            <a:pPr marL="450850" lvl="2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인텔 코어 아키텍처는 아래 그림과 유사한 구조</a:t>
            </a:r>
            <a:endParaRPr kumimoji="0" lang="en-US" altLang="ko-KR" sz="1600" spc="-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3" y="2420888"/>
            <a:ext cx="7236296" cy="286226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7C90806-6122-48CA-965F-683A60B4D0FE}"/>
              </a:ext>
            </a:extLst>
          </p:cNvPr>
          <p:cNvGrpSpPr/>
          <p:nvPr/>
        </p:nvGrpSpPr>
        <p:grpSpPr>
          <a:xfrm>
            <a:off x="674190" y="936990"/>
            <a:ext cx="6668640" cy="138240"/>
            <a:chOff x="674190" y="936990"/>
            <a:chExt cx="666864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E5500F77-D5A3-415B-B406-4EB9859C714F}"/>
                    </a:ext>
                  </a:extLst>
                </p14:cNvPr>
                <p14:cNvContentPartPr/>
                <p14:nvPr/>
              </p14:nvContentPartPr>
              <p14:xfrm>
                <a:off x="674190" y="936990"/>
                <a:ext cx="2122920" cy="928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E5500F77-D5A3-415B-B406-4EB9859C714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5190" y="927990"/>
                  <a:ext cx="2140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6A6E3E4-D270-41C3-818D-AAD27F3DA610}"/>
                    </a:ext>
                  </a:extLst>
                </p14:cNvPr>
                <p14:cNvContentPartPr/>
                <p14:nvPr/>
              </p14:nvContentPartPr>
              <p14:xfrm>
                <a:off x="4845870" y="1016910"/>
                <a:ext cx="2496960" cy="583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46A6E3E4-D270-41C3-818D-AAD27F3DA61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36870" y="1007910"/>
                  <a:ext cx="2514600" cy="7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89731CB-DCB8-4884-815C-AE5FB8E63A17}"/>
                  </a:ext>
                </a:extLst>
              </p14:cNvPr>
              <p14:cNvContentPartPr/>
              <p14:nvPr/>
            </p14:nvContentPartPr>
            <p14:xfrm>
              <a:off x="1119870" y="3987630"/>
              <a:ext cx="3326040" cy="81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89731CB-DCB8-4884-815C-AE5FB8E63A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0870" y="3978630"/>
                <a:ext cx="33436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72E3A22-AF74-417F-A0F5-D5146B34E5AA}"/>
                  </a:ext>
                </a:extLst>
              </p14:cNvPr>
              <p14:cNvContentPartPr/>
              <p14:nvPr/>
            </p14:nvContentPartPr>
            <p14:xfrm>
              <a:off x="7074990" y="3965670"/>
              <a:ext cx="1040040" cy="460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72E3A22-AF74-417F-A0F5-D5146B34E5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65990" y="3957030"/>
                <a:ext cx="10576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2BBE857-9B28-4C77-AA56-A122D504962C}"/>
                  </a:ext>
                </a:extLst>
              </p14:cNvPr>
              <p14:cNvContentPartPr/>
              <p14:nvPr/>
            </p14:nvContentPartPr>
            <p14:xfrm>
              <a:off x="5575950" y="2718990"/>
              <a:ext cx="517320" cy="2991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2BBE857-9B28-4C77-AA56-A122D50496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66950" y="2709990"/>
                <a:ext cx="5349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BE5B91C-45B4-42EF-84F1-790D7FB72E02}"/>
                  </a:ext>
                </a:extLst>
              </p14:cNvPr>
              <p14:cNvContentPartPr/>
              <p14:nvPr/>
            </p14:nvContentPartPr>
            <p14:xfrm>
              <a:off x="5556150" y="3130470"/>
              <a:ext cx="583920" cy="3106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BE5B91C-45B4-42EF-84F1-790D7FB72E0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47150" y="3121830"/>
                <a:ext cx="6015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6454B5C-9CA3-4D5A-9DD4-B7D79C47D793}"/>
                  </a:ext>
                </a:extLst>
              </p14:cNvPr>
              <p14:cNvContentPartPr/>
              <p14:nvPr/>
            </p14:nvContentPartPr>
            <p14:xfrm>
              <a:off x="5017230" y="4937310"/>
              <a:ext cx="1622880" cy="5256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6454B5C-9CA3-4D5A-9DD4-B7D79C47D79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08590" y="4928310"/>
                <a:ext cx="1640520" cy="5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4724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파이프 </a:t>
            </a:r>
            <a:r>
              <a:rPr lang="ko-KR" altLang="en-US" dirty="0" err="1"/>
              <a:t>라이닝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3501" y="692696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ko-KR" altLang="en-US" sz="1700" spc="-100" dirty="0"/>
              <a:t>슈퍼 스칼라 프로세서라는 아이디어</a:t>
            </a:r>
            <a:r>
              <a:rPr kumimoji="0" lang="en-US" altLang="ko-KR" sz="1700" spc="-100" dirty="0"/>
              <a:t>: S3</a:t>
            </a:r>
            <a:r>
              <a:rPr kumimoji="0" lang="ko-KR" altLang="en-US" sz="1700" spc="-100" dirty="0"/>
              <a:t>이 </a:t>
            </a:r>
            <a:r>
              <a:rPr kumimoji="0" lang="en-US" altLang="ko-KR" sz="1700" spc="-100" dirty="0"/>
              <a:t>S4 </a:t>
            </a:r>
            <a:r>
              <a:rPr kumimoji="0" lang="ko-KR" altLang="en-US" sz="1700" spc="-100" dirty="0"/>
              <a:t>단계보다 훨씬 빠르게 명령을 실행 가능</a:t>
            </a:r>
            <a:endParaRPr kumimoji="0" lang="en-US" altLang="ko-KR" sz="1700" spc="-100" dirty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z="1700" spc="-100" dirty="0"/>
              <a:t>S3 </a:t>
            </a:r>
            <a:r>
              <a:rPr kumimoji="0" lang="ko-KR" altLang="en-US" sz="1700" spc="-100" dirty="0"/>
              <a:t>단계에서 매 </a:t>
            </a:r>
            <a:r>
              <a:rPr kumimoji="0" lang="en-US" altLang="ko-KR" sz="1700" spc="-100" dirty="0"/>
              <a:t>10ns</a:t>
            </a:r>
            <a:r>
              <a:rPr kumimoji="0" lang="ko-KR" altLang="en-US" sz="1700" spc="-100" dirty="0"/>
              <a:t>마다 명령을 수행하고 모든 기능 </a:t>
            </a:r>
            <a:r>
              <a:rPr kumimoji="0" lang="ko-KR" altLang="en-US" sz="1700" spc="-100" dirty="0" err="1"/>
              <a:t>유닛에서</a:t>
            </a:r>
            <a:r>
              <a:rPr kumimoji="0" lang="ko-KR" altLang="en-US" sz="1700" spc="-100" dirty="0"/>
              <a:t> </a:t>
            </a:r>
            <a:r>
              <a:rPr kumimoji="0" lang="en-US" altLang="ko-KR" sz="1700" spc="-100" dirty="0"/>
              <a:t>10ns</a:t>
            </a:r>
            <a:r>
              <a:rPr kumimoji="0" lang="ko-KR" altLang="en-US" sz="1700" spc="-100" dirty="0"/>
              <a:t>에 작업을 수행할 수 있다면</a:t>
            </a:r>
            <a:r>
              <a:rPr kumimoji="0" lang="en-US" altLang="ko-KR" sz="1700" spc="-100" dirty="0"/>
              <a:t>, </a:t>
            </a:r>
            <a:r>
              <a:rPr kumimoji="0" lang="ko-KR" altLang="en-US" sz="1700" spc="-100" dirty="0"/>
              <a:t>작업을 한번에 하나 이상 수행할 수 없으므로 의미 없음</a:t>
            </a:r>
            <a:endParaRPr kumimoji="0" lang="en-US" altLang="ko-KR" sz="1700" spc="-100" dirty="0"/>
          </a:p>
          <a:p>
            <a:pPr marL="447675" lvl="1" indent="-182563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ko-KR" sz="1700" spc="-100" dirty="0"/>
              <a:t>S4 </a:t>
            </a:r>
            <a:r>
              <a:rPr kumimoji="0" lang="ko-KR" altLang="en-US" sz="1700" spc="-100" dirty="0"/>
              <a:t>단계가 시간이 더 오래 걸린다면 의미 있음</a:t>
            </a:r>
            <a:endParaRPr kumimoji="0" lang="en-US" altLang="ko-KR" sz="1700" spc="-100" dirty="0"/>
          </a:p>
          <a:p>
            <a:pPr marL="571500" lvl="2" indent="-1206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실제로 </a:t>
            </a:r>
            <a:r>
              <a:rPr kumimoji="0" lang="en-US" altLang="ko-KR" sz="1600" spc="-100" dirty="0"/>
              <a:t>S4 </a:t>
            </a:r>
            <a:r>
              <a:rPr kumimoji="0" lang="ko-KR" altLang="en-US" sz="1600" spc="-100" dirty="0"/>
              <a:t>단계의 기능 장치인 </a:t>
            </a:r>
            <a:r>
              <a:rPr kumimoji="0" lang="en-US" altLang="ko-KR" sz="1600" spc="-100" dirty="0"/>
              <a:t>LOAD </a:t>
            </a:r>
            <a:r>
              <a:rPr kumimoji="0" lang="ko-KR" altLang="en-US" sz="1600" spc="-100" dirty="0"/>
              <a:t>및 </a:t>
            </a:r>
            <a:r>
              <a:rPr kumimoji="0" lang="en-US" altLang="ko-KR" sz="1600" spc="-100" dirty="0"/>
              <a:t>STORE</a:t>
            </a:r>
            <a:r>
              <a:rPr kumimoji="0" lang="ko-KR" altLang="en-US" sz="1600" spc="-100" dirty="0"/>
              <a:t>의 메모리 액세스 및 부동 소수점 연산은 실행에 </a:t>
            </a:r>
            <a:r>
              <a:rPr kumimoji="0" lang="en-US" altLang="ko-KR" sz="1600" spc="-100" dirty="0"/>
              <a:t>1</a:t>
            </a:r>
            <a:r>
              <a:rPr kumimoji="0" lang="ko-KR" altLang="en-US" sz="1600" spc="-100" dirty="0" err="1"/>
              <a:t>클록</a:t>
            </a:r>
            <a:r>
              <a:rPr kumimoji="0" lang="ko-KR" altLang="en-US" sz="1600" spc="-100" dirty="0"/>
              <a:t> 사이클보다 오래 걸림</a:t>
            </a:r>
            <a:endParaRPr kumimoji="0" lang="en-US" altLang="ko-KR" sz="1600" spc="-100" dirty="0"/>
          </a:p>
          <a:p>
            <a:pPr marL="450850" lvl="2" indent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kumimoji="0" lang="en-US" altLang="ko-KR" sz="1600" spc="-100" dirty="0"/>
              <a:t>- </a:t>
            </a:r>
            <a:r>
              <a:rPr kumimoji="0" lang="ko-KR" altLang="en-US" sz="1600" spc="-100" dirty="0"/>
              <a:t>그림에서 알 수 있는 바와 같이 </a:t>
            </a:r>
            <a:r>
              <a:rPr kumimoji="0" lang="en-US" altLang="ko-KR" sz="1600" spc="-100" dirty="0"/>
              <a:t>S4 </a:t>
            </a:r>
            <a:r>
              <a:rPr kumimoji="0" lang="ko-KR" altLang="en-US" sz="1600" spc="-100" dirty="0"/>
              <a:t>단계에서 다수의 </a:t>
            </a:r>
            <a:r>
              <a:rPr kumimoji="0" lang="en-US" altLang="ko-KR" sz="1600" spc="-100" dirty="0"/>
              <a:t>ALU</a:t>
            </a:r>
            <a:r>
              <a:rPr kumimoji="0" lang="ko-KR" altLang="en-US" sz="1600" spc="-100" dirty="0"/>
              <a:t>를 가짐</a:t>
            </a:r>
            <a:endParaRPr kumimoji="0" lang="en-US" altLang="ko-KR" sz="1600" spc="-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212976"/>
            <a:ext cx="6480720" cy="2563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C4BA188-5EC3-4524-A9F8-4D0402052C40}"/>
                  </a:ext>
                </a:extLst>
              </p14:cNvPr>
              <p14:cNvContentPartPr/>
              <p14:nvPr/>
            </p14:nvContentPartPr>
            <p14:xfrm>
              <a:off x="5210910" y="3118950"/>
              <a:ext cx="1328040" cy="25524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C4BA188-5EC3-4524-A9F8-4D0402052C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1910" y="3110310"/>
                <a:ext cx="1345680" cy="25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1433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제어 장치의 종류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None/>
            </a:pPr>
            <a:r>
              <a:rPr lang="ko-KR" altLang="en-US" sz="2200" spc="-100" dirty="0"/>
              <a:t>      하드와이어 제어 장치 </a:t>
            </a:r>
            <a:r>
              <a:rPr lang="en-US" altLang="ko-KR" sz="2200" b="0" spc="-100" dirty="0"/>
              <a:t>(hardwired control)</a:t>
            </a:r>
            <a:endParaRPr lang="ko-KR" altLang="en-US" sz="2200" b="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b="1" spc="-100" dirty="0">
                <a:solidFill>
                  <a:srgbClr val="00B0F0"/>
                </a:solidFill>
              </a:rPr>
              <a:t>논리 회로</a:t>
            </a:r>
            <a:r>
              <a:rPr lang="ko-KR" altLang="en-US" sz="1700" spc="-100" dirty="0"/>
              <a:t>로 만들어진 </a:t>
            </a:r>
            <a:r>
              <a:rPr lang="ko-KR" altLang="en-US" sz="1700" b="1" spc="-100" dirty="0">
                <a:solidFill>
                  <a:srgbClr val="00B0F0"/>
                </a:solidFill>
              </a:rPr>
              <a:t>하드웨어</a:t>
            </a:r>
            <a:r>
              <a:rPr lang="ko-KR" altLang="en-US" sz="1700" spc="-100" dirty="0"/>
              <a:t>로 명령어 실행 제어에 필요한 제어 신호 발생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회로 구조를 물리적으로 변경하지 않고는 신호 생성 방법을 수정할 수 없음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명령어의 </a:t>
            </a:r>
            <a:r>
              <a:rPr lang="en-US" altLang="ko-KR" sz="1700" spc="-100" dirty="0"/>
              <a:t>opcode</a:t>
            </a:r>
            <a:r>
              <a:rPr lang="ko-KR" altLang="en-US" sz="1700" spc="-100" dirty="0"/>
              <a:t>에 제어 신호를 생성하는 기본 데이터 포함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명령 </a:t>
            </a:r>
            <a:r>
              <a:rPr lang="ko-KR" altLang="en-US" sz="1700" spc="-100" dirty="0" err="1"/>
              <a:t>디코더에서</a:t>
            </a:r>
            <a:r>
              <a:rPr lang="ko-KR" altLang="en-US" sz="1700" spc="-100" dirty="0"/>
              <a:t> 명령 코드가 해독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명령 </a:t>
            </a:r>
            <a:r>
              <a:rPr lang="ko-KR" altLang="en-US" sz="1700" spc="-100" dirty="0" err="1"/>
              <a:t>디코더는</a:t>
            </a:r>
            <a:r>
              <a:rPr lang="ko-KR" altLang="en-US" sz="1700" spc="-100" dirty="0"/>
              <a:t> 명령어 </a:t>
            </a:r>
            <a:r>
              <a:rPr lang="en-US" altLang="ko-KR" sz="1700" spc="-100" dirty="0"/>
              <a:t>opcode</a:t>
            </a:r>
            <a:r>
              <a:rPr lang="ko-KR" altLang="en-US" sz="1700" spc="-100" dirty="0"/>
              <a:t>에 정의된 여러 필드를 해독하는 많은 해독기 세트로 구성</a:t>
            </a:r>
            <a:endParaRPr lang="en-US" altLang="ko-KR" sz="1700" spc="-1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64704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266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56494"/>
            <a:ext cx="7925657" cy="36724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제어 장치의 종류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제어 하드웨어는 </a:t>
            </a:r>
            <a:r>
              <a:rPr lang="ko-KR" altLang="en-US" sz="1700" b="1" spc="-100" dirty="0">
                <a:solidFill>
                  <a:srgbClr val="00B0F0"/>
                </a:solidFill>
              </a:rPr>
              <a:t>상태 기계</a:t>
            </a:r>
            <a:r>
              <a:rPr lang="en-US" altLang="ko-KR" sz="1700" spc="-100" dirty="0"/>
              <a:t>(state machine)</a:t>
            </a:r>
            <a:r>
              <a:rPr lang="ko-KR" altLang="en-US" sz="1700" spc="-100" dirty="0"/>
              <a:t>처럼 </a:t>
            </a:r>
            <a:r>
              <a:rPr lang="ko-KR" altLang="en-US" sz="1700" spc="-100" dirty="0" err="1"/>
              <a:t>클록</a:t>
            </a:r>
            <a:r>
              <a:rPr lang="ko-KR" altLang="en-US" sz="1700" spc="-100" dirty="0"/>
              <a:t> 사이클이 진행됨에 따라 상태가 변함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명령 레지스터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상태 코드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외부 입력 등에 따라 다르게 변함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프로그래밍 가능한 논리 배열</a:t>
            </a:r>
            <a:r>
              <a:rPr lang="en-US" altLang="ko-KR" sz="1700" spc="-100" dirty="0"/>
              <a:t>(PLA)</a:t>
            </a:r>
            <a:r>
              <a:rPr lang="ko-KR" altLang="en-US" sz="1700" spc="-100" dirty="0"/>
              <a:t>과 유사한 방식으로 구성</a:t>
            </a:r>
            <a:endParaRPr lang="en-US" altLang="ko-KR" sz="1700" spc="-100" dirty="0"/>
          </a:p>
          <a:p>
            <a:pPr marL="449263" lvl="3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논리식으로 설계한 고정된 논리 회로에 의해 제어 신호 생성</a:t>
            </a:r>
            <a:endParaRPr lang="en-US" altLang="ko-KR" sz="1600" spc="-100" dirty="0"/>
          </a:p>
          <a:p>
            <a:pPr marL="449263" lvl="3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하드와이어 제어 장치는 마이크로 프로그램 제어 장치보다 빠름</a:t>
            </a:r>
            <a:endParaRPr lang="en-US" altLang="ko-KR" sz="1600" spc="-100" dirty="0"/>
          </a:p>
          <a:p>
            <a:pPr marL="449263" lvl="3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고속으로 작동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32BCA00-96A6-4324-A1E3-675A377FC9C6}"/>
                  </a:ext>
                </a:extLst>
              </p14:cNvPr>
              <p14:cNvContentPartPr/>
              <p14:nvPr/>
            </p14:nvContentPartPr>
            <p14:xfrm>
              <a:off x="2125710" y="971190"/>
              <a:ext cx="885960" cy="1076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32BCA00-96A6-4324-A1E3-675A377FC9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6710" y="962190"/>
                <a:ext cx="9036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2000C4D-DD1C-48C6-8DD7-87C768D35E47}"/>
                  </a:ext>
                </a:extLst>
              </p14:cNvPr>
              <p14:cNvContentPartPr/>
              <p14:nvPr/>
            </p14:nvContentPartPr>
            <p14:xfrm>
              <a:off x="1359630" y="5223150"/>
              <a:ext cx="77724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2000C4D-DD1C-48C6-8DD7-87C768D35E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50630" y="5214510"/>
                <a:ext cx="794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2D3AF92-E77A-44BB-8B16-B5CCA019F0F4}"/>
                  </a:ext>
                </a:extLst>
              </p14:cNvPr>
              <p14:cNvContentPartPr/>
              <p14:nvPr/>
            </p14:nvContentPartPr>
            <p14:xfrm>
              <a:off x="3622950" y="5164470"/>
              <a:ext cx="868320" cy="1162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2D3AF92-E77A-44BB-8B16-B5CCA019F0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13950" y="5155830"/>
                <a:ext cx="8859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C37168D-6A98-40E9-991B-D3E86FB4351B}"/>
                  </a:ext>
                </a:extLst>
              </p14:cNvPr>
              <p14:cNvContentPartPr/>
              <p14:nvPr/>
            </p14:nvContentPartPr>
            <p14:xfrm>
              <a:off x="6080670" y="5326110"/>
              <a:ext cx="74268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C37168D-6A98-40E9-991B-D3E86FB4351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71670" y="5317470"/>
                <a:ext cx="760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AA4BB78-8867-4DF5-A80F-339B1F5BDC24}"/>
                  </a:ext>
                </a:extLst>
              </p14:cNvPr>
              <p14:cNvContentPartPr/>
              <p14:nvPr/>
            </p14:nvContentPartPr>
            <p14:xfrm>
              <a:off x="7439310" y="4614390"/>
              <a:ext cx="1396800" cy="7927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AA4BB78-8867-4DF5-A80F-339B1F5BDC2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30670" y="4605750"/>
                <a:ext cx="1414440" cy="81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37D4773-BA5C-4A02-88EA-5E47FC2DCFCF}"/>
                  </a:ext>
                </a:extLst>
              </p14:cNvPr>
              <p14:cNvContentPartPr/>
              <p14:nvPr/>
            </p14:nvContentPartPr>
            <p14:xfrm>
              <a:off x="5761710" y="3278070"/>
              <a:ext cx="1679760" cy="8838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37D4773-BA5C-4A02-88EA-5E47FC2DCFC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53070" y="3269070"/>
                <a:ext cx="1697400" cy="90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356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제어 장치의 종류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명령어 실행을 위한 제어 신호는 명령어 실행 사이클 전 구간에서 끊임없이 생성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인출 초기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새 명령이 제어 장치에 도착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명령어 해독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새 명령 실행과 관련된 첫 번째 상태 시작</a:t>
            </a:r>
            <a:endParaRPr lang="en-US" altLang="ko-KR" sz="17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컴퓨터의 플래그 및 상태 정보가 변경되지 않은 상태로 유지되는 한 지속</a:t>
            </a:r>
            <a:endParaRPr lang="en-US" altLang="ko-KR" sz="16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이들 신호 중 어떤 것이라도 변경이 일어나면 제어 장치 상태도 변경이 일어남</a:t>
            </a:r>
            <a:endParaRPr lang="en-US" altLang="ko-KR" sz="16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제어 신호 발생 회로에 대해 각각의 새 입력이 생성</a:t>
            </a:r>
            <a:endParaRPr lang="en-US" altLang="ko-KR" sz="17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30" dirty="0"/>
              <a:t>외부 신호가 나타날 때</a:t>
            </a:r>
            <a:r>
              <a:rPr lang="en-US" altLang="ko-KR" sz="1600" spc="-130" dirty="0"/>
              <a:t>(</a:t>
            </a:r>
            <a:r>
              <a:rPr lang="ko-KR" altLang="en-US" sz="1600" spc="-130" dirty="0"/>
              <a:t>예</a:t>
            </a:r>
            <a:r>
              <a:rPr lang="en-US" altLang="ko-KR" sz="1600" spc="-130" dirty="0"/>
              <a:t>: </a:t>
            </a:r>
            <a:r>
              <a:rPr lang="ko-KR" altLang="en-US" sz="1600" spc="-130" dirty="0"/>
              <a:t>인터럽트</a:t>
            </a:r>
            <a:r>
              <a:rPr lang="en-US" altLang="ko-KR" sz="1600" spc="-130" dirty="0"/>
              <a:t>) </a:t>
            </a:r>
            <a:r>
              <a:rPr lang="ko-KR" altLang="en-US" sz="1600" spc="-130" dirty="0"/>
              <a:t>외부 신호에 대한 반응</a:t>
            </a:r>
            <a:r>
              <a:rPr lang="en-US" altLang="ko-KR" sz="1600" spc="-130" dirty="0"/>
              <a:t>(</a:t>
            </a:r>
            <a:r>
              <a:rPr lang="ko-KR" altLang="en-US" sz="1600" spc="-130" dirty="0"/>
              <a:t>예</a:t>
            </a:r>
            <a:r>
              <a:rPr lang="en-US" altLang="ko-KR" sz="1600" spc="-130" dirty="0"/>
              <a:t>: </a:t>
            </a:r>
            <a:r>
              <a:rPr lang="ko-KR" altLang="en-US" sz="1600" spc="-130" dirty="0"/>
              <a:t>인터럽트 처리</a:t>
            </a:r>
            <a:r>
              <a:rPr lang="en-US" altLang="ko-KR" sz="1600" spc="-130" dirty="0"/>
              <a:t>)</a:t>
            </a:r>
            <a:r>
              <a:rPr lang="ko-KR" altLang="en-US" sz="1600" spc="-130" dirty="0"/>
              <a:t>과 관련된 상태가 됨</a:t>
            </a:r>
            <a:endParaRPr lang="en-US" altLang="ko-KR" sz="1600" spc="-13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컴퓨터의 플래그와 상태 변수 값은 명령어 실행 주기에 적합한 상태를 선택하는 데 사용</a:t>
            </a:r>
            <a:endParaRPr lang="en-US" altLang="ko-KR" sz="16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사이클의 마지막 상태 </a:t>
            </a:r>
            <a:r>
              <a:rPr lang="en-US" altLang="ko-KR" sz="1700" spc="-100" dirty="0"/>
              <a:t>:</a:t>
            </a:r>
            <a:r>
              <a:rPr lang="ko-KR" altLang="en-US" sz="1700" spc="-100" dirty="0"/>
              <a:t> 프로그램의 다음 명령을 가져오기 시작하는 제어 상태</a:t>
            </a:r>
            <a:endParaRPr lang="en-US" altLang="ko-KR" sz="17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프로그램 카운터의 내용을 </a:t>
            </a:r>
            <a:r>
              <a:rPr lang="en-US" altLang="ko-KR" sz="1600" spc="-100" dirty="0"/>
              <a:t>MAR</a:t>
            </a:r>
            <a:r>
              <a:rPr lang="ko-KR" altLang="en-US" sz="1600" spc="-100" dirty="0"/>
              <a:t>로 보내고 </a:t>
            </a:r>
            <a:endParaRPr lang="en-US" altLang="ko-KR" sz="16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컴퓨터의 명령 레지스터에 대한 명령어를 읽음</a:t>
            </a:r>
            <a:endParaRPr lang="en-US" altLang="ko-KR" sz="16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프로그램 실행 종료 명령 </a:t>
            </a:r>
            <a:r>
              <a:rPr lang="en-US" altLang="ko-KR" sz="1600" spc="-100" dirty="0"/>
              <a:t>: </a:t>
            </a:r>
            <a:r>
              <a:rPr lang="ko-KR" altLang="en-US" sz="1600" spc="-100" dirty="0"/>
              <a:t>운영체제 상태로 돌아감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1E7B0ED-CDD4-47D9-B7D7-8D27A5E648F0}"/>
                  </a:ext>
                </a:extLst>
              </p14:cNvPr>
              <p14:cNvContentPartPr/>
              <p14:nvPr/>
            </p14:nvContentPartPr>
            <p14:xfrm>
              <a:off x="1633950" y="2091150"/>
              <a:ext cx="1577160" cy="1501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1E7B0ED-CDD4-47D9-B7D7-8D27A5E648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4950" y="2082510"/>
                <a:ext cx="1594800" cy="16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AC45780D-85A1-4C1B-B36F-D920B1CBBF72}"/>
              </a:ext>
            </a:extLst>
          </p:cNvPr>
          <p:cNvGrpSpPr/>
          <p:nvPr/>
        </p:nvGrpSpPr>
        <p:grpSpPr>
          <a:xfrm>
            <a:off x="3268710" y="2434230"/>
            <a:ext cx="3110400" cy="173160"/>
            <a:chOff x="3268710" y="2434230"/>
            <a:chExt cx="311040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0582A6D-504F-4BCE-9590-C1491FCD11C1}"/>
                    </a:ext>
                  </a:extLst>
                </p14:cNvPr>
                <p14:cNvContentPartPr/>
                <p14:nvPr/>
              </p14:nvContentPartPr>
              <p14:xfrm>
                <a:off x="3268710" y="2434230"/>
                <a:ext cx="989640" cy="507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0582A6D-504F-4BCE-9590-C1491FCD11C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59710" y="2425590"/>
                  <a:ext cx="1007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F8D710AF-A216-488C-9783-C0597879A271}"/>
                    </a:ext>
                  </a:extLst>
                </p14:cNvPr>
                <p14:cNvContentPartPr/>
                <p14:nvPr/>
              </p14:nvContentPartPr>
              <p14:xfrm>
                <a:off x="4686030" y="2439630"/>
                <a:ext cx="1693080" cy="1677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F8D710AF-A216-488C-9783-C0597879A2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77030" y="2430630"/>
                  <a:ext cx="1710720" cy="18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C17A5AD-D5E1-4B90-89CB-1A760A00FAFE}"/>
                  </a:ext>
                </a:extLst>
              </p14:cNvPr>
              <p14:cNvContentPartPr/>
              <p14:nvPr/>
            </p14:nvContentPartPr>
            <p14:xfrm>
              <a:off x="719910" y="2867310"/>
              <a:ext cx="570600" cy="820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C17A5AD-D5E1-4B90-89CB-1A760A00FA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0910" y="2858310"/>
                <a:ext cx="588240" cy="9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B2E95B84-452B-4B55-AB1E-CAC83115984B}"/>
              </a:ext>
            </a:extLst>
          </p:cNvPr>
          <p:cNvGrpSpPr/>
          <p:nvPr/>
        </p:nvGrpSpPr>
        <p:grpSpPr>
          <a:xfrm>
            <a:off x="810990" y="3268350"/>
            <a:ext cx="709200" cy="36000"/>
            <a:chOff x="810990" y="3268350"/>
            <a:chExt cx="709200" cy="3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C84F76D-52F7-4FCE-AF65-730573E0470C}"/>
                    </a:ext>
                  </a:extLst>
                </p14:cNvPr>
                <p14:cNvContentPartPr/>
                <p14:nvPr/>
              </p14:nvContentPartPr>
              <p14:xfrm>
                <a:off x="810990" y="3268350"/>
                <a:ext cx="689400" cy="360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C84F76D-52F7-4FCE-AF65-730573E047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1990" y="3259710"/>
                  <a:ext cx="707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2FC0B25-BDB5-477A-A6CF-DD0F176597E5}"/>
                    </a:ext>
                  </a:extLst>
                </p14:cNvPr>
                <p14:cNvContentPartPr/>
                <p14:nvPr/>
              </p14:nvContentPartPr>
              <p14:xfrm>
                <a:off x="1519830" y="3302910"/>
                <a:ext cx="360" cy="3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2FC0B25-BDB5-477A-A6CF-DD0F176597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1190" y="32942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284281B-EB80-4F48-A939-9C93BC1F926C}"/>
                  </a:ext>
                </a:extLst>
              </p14:cNvPr>
              <p14:cNvContentPartPr/>
              <p14:nvPr/>
            </p14:nvContentPartPr>
            <p14:xfrm>
              <a:off x="8802990" y="3177270"/>
              <a:ext cx="78120" cy="590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284281B-EB80-4F48-A939-9C93BC1F92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93990" y="3168630"/>
                <a:ext cx="957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3E28841C-ED5E-4AE0-8CF8-B1E67804FDD8}"/>
                  </a:ext>
                </a:extLst>
              </p14:cNvPr>
              <p14:cNvContentPartPr/>
              <p14:nvPr/>
            </p14:nvContentPartPr>
            <p14:xfrm>
              <a:off x="902430" y="3519630"/>
              <a:ext cx="2571480" cy="936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3E28841C-ED5E-4AE0-8CF8-B1E67804FDD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3790" y="3510630"/>
                <a:ext cx="2589120" cy="11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1D804EEE-825B-4D48-B7B4-9C4FA6F7951C}"/>
              </a:ext>
            </a:extLst>
          </p:cNvPr>
          <p:cNvGrpSpPr/>
          <p:nvPr/>
        </p:nvGrpSpPr>
        <p:grpSpPr>
          <a:xfrm>
            <a:off x="4125870" y="3554550"/>
            <a:ext cx="360" cy="360"/>
            <a:chOff x="4125870" y="355455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38B8FEF5-586C-4FF3-9E86-D87683275E97}"/>
                    </a:ext>
                  </a:extLst>
                </p14:cNvPr>
                <p14:cNvContentPartPr/>
                <p14:nvPr/>
              </p14:nvContentPartPr>
              <p14:xfrm>
                <a:off x="4125870" y="3554550"/>
                <a:ext cx="360" cy="3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38B8FEF5-586C-4FF3-9E86-D87683275E9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16870" y="35455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C9B3F7B-B47F-4D75-8DF2-DE8620EA4DAE}"/>
                    </a:ext>
                  </a:extLst>
                </p14:cNvPr>
                <p14:cNvContentPartPr/>
                <p14:nvPr/>
              </p14:nvContentPartPr>
              <p14:xfrm>
                <a:off x="4125870" y="3554550"/>
                <a:ext cx="360" cy="3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C9B3F7B-B47F-4D75-8DF2-DE8620EA4D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16870" y="35455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A4F28954-6713-43FE-A7D4-832122E6A961}"/>
                  </a:ext>
                </a:extLst>
              </p14:cNvPr>
              <p14:cNvContentPartPr/>
              <p14:nvPr/>
            </p14:nvContentPartPr>
            <p14:xfrm>
              <a:off x="8191350" y="3542670"/>
              <a:ext cx="26640" cy="50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A4F28954-6713-43FE-A7D4-832122E6A96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82710" y="3534030"/>
                <a:ext cx="442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B757B7DF-B21C-45FA-B624-5A3B43FBC097}"/>
                  </a:ext>
                </a:extLst>
              </p14:cNvPr>
              <p14:cNvContentPartPr/>
              <p14:nvPr/>
            </p14:nvContentPartPr>
            <p14:xfrm>
              <a:off x="3074310" y="4238910"/>
              <a:ext cx="906840" cy="63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B757B7DF-B21C-45FA-B624-5A3B43FBC0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65310" y="4230270"/>
                <a:ext cx="9244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43999C4C-00B4-4530-B3FE-6475C9EEDE05}"/>
                  </a:ext>
                </a:extLst>
              </p14:cNvPr>
              <p14:cNvContentPartPr/>
              <p14:nvPr/>
            </p14:nvContentPartPr>
            <p14:xfrm>
              <a:off x="3485790" y="4651110"/>
              <a:ext cx="792720" cy="421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43999C4C-00B4-4530-B3FE-6475C9EEDE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77150" y="4642110"/>
                <a:ext cx="8103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587E3C77-B40D-4B7B-8F82-BC74E12821E3}"/>
                  </a:ext>
                </a:extLst>
              </p14:cNvPr>
              <p14:cNvContentPartPr/>
              <p14:nvPr/>
            </p14:nvContentPartPr>
            <p14:xfrm>
              <a:off x="2091510" y="5040270"/>
              <a:ext cx="547560" cy="6480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587E3C77-B40D-4B7B-8F82-BC74E12821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82510" y="5031270"/>
                <a:ext cx="56520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60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제어 장치의 종류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None/>
            </a:pPr>
            <a:r>
              <a:rPr lang="ko-KR" altLang="en-US" sz="2200" spc="-100" dirty="0"/>
              <a:t>     마이크로 프로그램 제어 장치 </a:t>
            </a:r>
            <a:r>
              <a:rPr lang="en-US" altLang="ko-KR" sz="2200" b="0" spc="-100" dirty="0"/>
              <a:t>(micro-programmed control)</a:t>
            </a:r>
            <a:endParaRPr lang="ko-KR" altLang="en-US" sz="2200" b="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하드와이어 제어 장치 사이의 근본적인 차이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제어 메모리 </a:t>
            </a:r>
            <a:r>
              <a:rPr lang="en-US" altLang="ko-KR" sz="1700" spc="-100" dirty="0"/>
              <a:t>control memory</a:t>
            </a:r>
            <a:r>
              <a:rPr lang="ko-KR" altLang="en-US" sz="1700" spc="-100" dirty="0"/>
              <a:t>의 존재 여부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각 명령 실행 순서에 해당하는 일련의 해독된 제어 신호를 비트 패턴으로 만들어 제어 메모리에 저장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명령 인출과정은 하드와이어 제어 장치와 동일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그러나 각 명령의 </a:t>
            </a:r>
            <a:r>
              <a:rPr lang="en-US" altLang="ko-KR" sz="1700" spc="-100" dirty="0"/>
              <a:t>opcode</a:t>
            </a:r>
            <a:r>
              <a:rPr lang="ko-KR" altLang="en-US" sz="1700" spc="-100" dirty="0"/>
              <a:t>가 제어 신호를 생성하기 위해 제어 메모리에서 해당 마이크로 프로그램의 시작 주소 지시</a:t>
            </a:r>
            <a:endParaRPr lang="en-US" altLang="ko-KR" sz="17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명령 레지스터의 </a:t>
            </a:r>
            <a:r>
              <a:rPr lang="en-US" altLang="ko-KR" sz="1600" spc="-100" dirty="0"/>
              <a:t>opcode</a:t>
            </a:r>
            <a:r>
              <a:rPr lang="ko-KR" altLang="en-US" sz="1600" spc="-100" dirty="0"/>
              <a:t>가 제어 메모리의 제어 주소 레지스터</a:t>
            </a:r>
            <a:r>
              <a:rPr lang="en-US" altLang="ko-KR" sz="1600" spc="-100" dirty="0"/>
              <a:t>CMAR</a:t>
            </a:r>
            <a:r>
              <a:rPr lang="ko-KR" altLang="en-US" sz="1600" spc="-100" dirty="0"/>
              <a:t>로 전송되고</a:t>
            </a:r>
            <a:r>
              <a:rPr lang="en-US" altLang="ko-KR" sz="1600" spc="-100" dirty="0"/>
              <a:t>,</a:t>
            </a:r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마이크로 프로그램의 첫 번째 마이크로 명령이 마이크로 명령 레지스터로 읽힌다</a:t>
            </a:r>
            <a:r>
              <a:rPr lang="en-US" altLang="ko-KR" sz="1600" spc="-100" dirty="0"/>
              <a:t>. </a:t>
            </a:r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마이크로 명령 </a:t>
            </a:r>
            <a:r>
              <a:rPr lang="en-US" altLang="ko-KR" sz="1600" spc="-100" dirty="0"/>
              <a:t>: </a:t>
            </a:r>
            <a:r>
              <a:rPr lang="ko-KR" altLang="en-US" sz="1600" spc="-100" dirty="0" err="1"/>
              <a:t>인코딩된</a:t>
            </a:r>
            <a:r>
              <a:rPr lang="ko-KR" altLang="en-US" sz="1600" spc="-100" dirty="0"/>
              <a:t> 형태로 연산코드 제공</a:t>
            </a:r>
            <a:endParaRPr lang="en-US" altLang="ko-KR" sz="16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마이크로 명령 해독기에서 연산 코드 필드 해독</a:t>
            </a:r>
            <a:endParaRPr lang="en-US" altLang="ko-KR" sz="1600" spc="-1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56109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6623941-E498-4A8B-9402-150DD96F600F}"/>
                  </a:ext>
                </a:extLst>
              </p14:cNvPr>
              <p14:cNvContentPartPr/>
              <p14:nvPr/>
            </p14:nvContentPartPr>
            <p14:xfrm>
              <a:off x="1331910" y="1038150"/>
              <a:ext cx="1468440" cy="1411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6623941-E498-4A8B-9402-150DD96F6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2910" y="1029150"/>
                <a:ext cx="14860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882FF92-A4FD-4ACC-9B88-5B879F4CF28A}"/>
                  </a:ext>
                </a:extLst>
              </p14:cNvPr>
              <p14:cNvContentPartPr/>
              <p14:nvPr/>
            </p14:nvContentPartPr>
            <p14:xfrm>
              <a:off x="4662990" y="1554030"/>
              <a:ext cx="2617200" cy="586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882FF92-A4FD-4ACC-9B88-5B879F4CF2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4350" y="1545030"/>
                <a:ext cx="2634840" cy="763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D15F106-D142-42B1-959A-C04A24626FBF}"/>
              </a:ext>
            </a:extLst>
          </p:cNvPr>
          <p:cNvSpPr txBox="1"/>
          <p:nvPr/>
        </p:nvSpPr>
        <p:spPr>
          <a:xfrm>
            <a:off x="2195736" y="1840549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제어메모리에 마이크로 프로그램이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들어가있다는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2868B-5E44-4566-AD2A-15EF2C6B3B51}"/>
              </a:ext>
            </a:extLst>
          </p:cNvPr>
          <p:cNvSpPr txBox="1"/>
          <p:nvPr/>
        </p:nvSpPr>
        <p:spPr>
          <a:xfrm>
            <a:off x="4680080" y="2257819"/>
            <a:ext cx="42204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6">
                    <a:lumMod val="75000"/>
                  </a:schemeClr>
                </a:solidFill>
              </a:rPr>
              <a:t>명령을 </a:t>
            </a:r>
            <a:r>
              <a:rPr lang="ko-KR" altLang="en-US" sz="1500" dirty="0" err="1">
                <a:solidFill>
                  <a:schemeClr val="accent6">
                    <a:lumMod val="75000"/>
                  </a:schemeClr>
                </a:solidFill>
              </a:rPr>
              <a:t>가져오는건</a:t>
            </a:r>
            <a:r>
              <a:rPr lang="ko-KR" altLang="en-US" sz="1500" dirty="0">
                <a:solidFill>
                  <a:schemeClr val="accent6">
                    <a:lumMod val="75000"/>
                  </a:schemeClr>
                </a:solidFill>
              </a:rPr>
              <a:t> 동일한데 그걸 이용해 실행하는 과정에서 달라짐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F57A1F88-E91A-4FBB-B5ED-7760C2A37F5D}"/>
                  </a:ext>
                </a:extLst>
              </p14:cNvPr>
              <p14:cNvContentPartPr/>
              <p14:nvPr/>
            </p14:nvContentPartPr>
            <p14:xfrm>
              <a:off x="2194110" y="3039750"/>
              <a:ext cx="737280" cy="169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F57A1F88-E91A-4FBB-B5ED-7760C2A37F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5110" y="3031110"/>
                <a:ext cx="7549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3808380-167F-4AAA-ACAE-10656E587E60}"/>
                  </a:ext>
                </a:extLst>
              </p14:cNvPr>
              <p14:cNvContentPartPr/>
              <p14:nvPr/>
            </p14:nvContentPartPr>
            <p14:xfrm>
              <a:off x="5989230" y="3668310"/>
              <a:ext cx="609840" cy="306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3808380-167F-4AAA-ACAE-10656E587E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0230" y="3659310"/>
                <a:ext cx="62748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1E61F38D-09CE-427A-8AC0-F18B54F10A5E}"/>
              </a:ext>
            </a:extLst>
          </p:cNvPr>
          <p:cNvGrpSpPr/>
          <p:nvPr/>
        </p:nvGrpSpPr>
        <p:grpSpPr>
          <a:xfrm>
            <a:off x="2628630" y="3951630"/>
            <a:ext cx="4898160" cy="174240"/>
            <a:chOff x="2628630" y="3951630"/>
            <a:chExt cx="489816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257AC67-C643-469E-847A-951375421218}"/>
                    </a:ext>
                  </a:extLst>
                </p14:cNvPr>
                <p14:cNvContentPartPr/>
                <p14:nvPr/>
              </p14:nvContentPartPr>
              <p14:xfrm>
                <a:off x="2628630" y="3951630"/>
                <a:ext cx="2022120" cy="1072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257AC67-C643-469E-847A-9513754212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19630" y="3942990"/>
                  <a:ext cx="20397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B3B06E5B-5E84-4D5D-B31D-C302504D3C8C}"/>
                    </a:ext>
                  </a:extLst>
                </p14:cNvPr>
                <p14:cNvContentPartPr/>
                <p14:nvPr/>
              </p14:nvContentPartPr>
              <p14:xfrm>
                <a:off x="4834350" y="4023270"/>
                <a:ext cx="2692440" cy="1026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B3B06E5B-5E84-4D5D-B31D-C302504D3C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5710" y="4014270"/>
                  <a:ext cx="2710080" cy="12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034F1BC-B4F5-4EA2-95B6-44FE49EE7863}"/>
                  </a:ext>
                </a:extLst>
              </p14:cNvPr>
              <p14:cNvContentPartPr/>
              <p14:nvPr/>
            </p14:nvContentPartPr>
            <p14:xfrm>
              <a:off x="857070" y="4661190"/>
              <a:ext cx="1690560" cy="8352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034F1BC-B4F5-4EA2-95B6-44FE49EE78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8070" y="4652550"/>
                <a:ext cx="1708200" cy="1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32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제어 장치의 종류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마이크로 명령 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다음 마이크로 명령의 주소 포함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하나의 제어 필드는 마이크로 명령 주소 발생 장치를 제어하는 신호로 사용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마이크로 명령 주소 발생 장치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마이크로 명령 루틴의 시작 주소 생성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주소 발생 장치는 사상 함수에 </a:t>
            </a:r>
            <a:r>
              <a:rPr lang="en-US" altLang="ko-KR" sz="1700" spc="-100" dirty="0"/>
              <a:t>opcode</a:t>
            </a:r>
            <a:r>
              <a:rPr lang="ko-KR" altLang="en-US" sz="1700" spc="-100" dirty="0"/>
              <a:t>를 연결하여 루틴의 시작 주소를 생성</a:t>
            </a:r>
            <a:endParaRPr lang="en-US" altLang="ko-KR" sz="1700" spc="-100" dirty="0"/>
          </a:p>
          <a:p>
            <a:pPr marL="571500" lvl="2" indent="-11906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사상 함수는 명령어 개수가 적고 체계적일 때는 효율적이지만</a:t>
            </a:r>
            <a:r>
              <a:rPr lang="en-US" altLang="ko-KR" sz="1600" spc="-100" dirty="0"/>
              <a:t>, </a:t>
            </a:r>
            <a:r>
              <a:rPr lang="ko-KR" altLang="en-US" sz="1600" spc="-100" dirty="0"/>
              <a:t>명령어 개수가 많아지고 이전 버전 명령 세트에 계속적으로 추가될 때는 점점 더 복잡해짐</a:t>
            </a:r>
            <a:endParaRPr lang="en-US" altLang="ko-KR" sz="16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주소 발생 장치는 사상 함수뿐만 아니라 덧셈이나 기타 다른 연산을 추가하여 주소를 찾아냄</a:t>
            </a:r>
            <a:endParaRPr lang="en-US" altLang="ko-KR" sz="1600" spc="-100" dirty="0"/>
          </a:p>
        </p:txBody>
      </p:sp>
    </p:spTree>
    <p:extLst>
      <p:ext uri="{BB962C8B-B14F-4D97-AF65-F5344CB8AC3E}">
        <p14:creationId xmlns:p14="http://schemas.microsoft.com/office/powerpoint/2010/main" val="17995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제어 장치의 종류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79" y="1458693"/>
            <a:ext cx="7848600" cy="41379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72FA646-A9F7-4970-A2AA-BB390D714C5D}"/>
                  </a:ext>
                </a:extLst>
              </p14:cNvPr>
              <p14:cNvContentPartPr/>
              <p14:nvPr/>
            </p14:nvContentPartPr>
            <p14:xfrm>
              <a:off x="5085630" y="3599550"/>
              <a:ext cx="1385640" cy="7686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72FA646-A9F7-4970-A2AA-BB390D714C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6630" y="3590550"/>
                <a:ext cx="1403280" cy="7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7D4FCEF-16F1-4CCC-AA71-768B572CABE1}"/>
                  </a:ext>
                </a:extLst>
              </p14:cNvPr>
              <p14:cNvContentPartPr/>
              <p14:nvPr/>
            </p14:nvContentPartPr>
            <p14:xfrm>
              <a:off x="789030" y="3267990"/>
              <a:ext cx="1773720" cy="414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7D4FCEF-16F1-4CCC-AA71-768B572CAB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390" y="3258990"/>
                <a:ext cx="179136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4D869B9-948B-4D86-8A3D-CDC2A34D7112}"/>
                  </a:ext>
                </a:extLst>
              </p14:cNvPr>
              <p14:cNvContentPartPr/>
              <p14:nvPr/>
            </p14:nvContentPartPr>
            <p14:xfrm>
              <a:off x="5735430" y="2524230"/>
              <a:ext cx="1798560" cy="288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4D869B9-948B-4D86-8A3D-CDC2A34D71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26790" y="2515230"/>
                <a:ext cx="18162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9E340CA-D24F-41AA-8631-6CF59484411D}"/>
                  </a:ext>
                </a:extLst>
              </p14:cNvPr>
              <p14:cNvContentPartPr/>
              <p14:nvPr/>
            </p14:nvContentPartPr>
            <p14:xfrm>
              <a:off x="6189750" y="2799990"/>
              <a:ext cx="177120" cy="7081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9E340CA-D24F-41AA-8631-6CF59484411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80750" y="2791350"/>
                <a:ext cx="19476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863F38C-7AEF-40C6-BAE2-5F87F4C52051}"/>
                  </a:ext>
                </a:extLst>
              </p14:cNvPr>
              <p14:cNvContentPartPr/>
              <p14:nvPr/>
            </p14:nvContentPartPr>
            <p14:xfrm>
              <a:off x="4733550" y="2324430"/>
              <a:ext cx="537480" cy="12301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863F38C-7AEF-40C6-BAE2-5F87F4C5205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24550" y="2315790"/>
                <a:ext cx="555120" cy="12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DBF6141-F287-4EE3-B448-C31D783CD179}"/>
                  </a:ext>
                </a:extLst>
              </p14:cNvPr>
              <p14:cNvContentPartPr/>
              <p14:nvPr/>
            </p14:nvContentPartPr>
            <p14:xfrm>
              <a:off x="844110" y="1728990"/>
              <a:ext cx="1454400" cy="7981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DBF6141-F287-4EE3-B448-C31D783CD1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5110" y="1719990"/>
                <a:ext cx="147204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77DC78B-85F9-4F06-AA0D-2DE7A8CAFBDD}"/>
                  </a:ext>
                </a:extLst>
              </p14:cNvPr>
              <p14:cNvContentPartPr/>
              <p14:nvPr/>
            </p14:nvContentPartPr>
            <p14:xfrm>
              <a:off x="752670" y="4135230"/>
              <a:ext cx="802440" cy="38088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77DC78B-85F9-4F06-AA0D-2DE7A8CAFBD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4030" y="4126590"/>
                <a:ext cx="82008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0DB1F9A-C5C5-4FCA-B180-5FDD52C3C33F}"/>
                  </a:ext>
                </a:extLst>
              </p14:cNvPr>
              <p14:cNvContentPartPr/>
              <p14:nvPr/>
            </p14:nvContentPartPr>
            <p14:xfrm>
              <a:off x="1737270" y="5554710"/>
              <a:ext cx="765360" cy="24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0DB1F9A-C5C5-4FCA-B180-5FDD52C3C33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28270" y="5545710"/>
                <a:ext cx="783000" cy="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42491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5070</TotalTime>
  <Words>2282</Words>
  <Application>Microsoft Office PowerPoint</Application>
  <PresentationFormat>화면 슬라이드 쇼(4:3)</PresentationFormat>
  <Paragraphs>251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HY견고딕</vt:lpstr>
      <vt:lpstr>HY견명조</vt:lpstr>
      <vt:lpstr>HY헤드라인M</vt:lpstr>
      <vt:lpstr>돋움</vt:lpstr>
      <vt:lpstr>맑은 고딕</vt:lpstr>
      <vt:lpstr>Arial</vt:lpstr>
      <vt:lpstr>Times New Roman</vt:lpstr>
      <vt:lpstr>Verdana</vt:lpstr>
      <vt:lpstr>Wingdings</vt:lpstr>
      <vt:lpstr>1_Office 테마</vt:lpstr>
      <vt:lpstr>Chapter 05. 제어 장치</vt:lpstr>
      <vt:lpstr>01  제어 장치의 기능</vt:lpstr>
      <vt:lpstr>01  컴퓨터 시스템의 구성</vt:lpstr>
      <vt:lpstr>02  제어 장치의 종류</vt:lpstr>
      <vt:lpstr>02  제어 장치의 종류</vt:lpstr>
      <vt:lpstr>02  제어 장치의 종류</vt:lpstr>
      <vt:lpstr>02  제어 장치의 종류</vt:lpstr>
      <vt:lpstr>02  제어 장치의 종류</vt:lpstr>
      <vt:lpstr>02  제어 장치의 종류</vt:lpstr>
      <vt:lpstr>02  제어 장치의 종류</vt:lpstr>
      <vt:lpstr>02  제어 장치의 종류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03  명령어 사이클</vt:lpstr>
      <vt:lpstr>04  프로세서 제어</vt:lpstr>
      <vt:lpstr>04  프로세서 제어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05  파이프 라이닝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bkson220@gmail.com</cp:lastModifiedBy>
  <cp:revision>390</cp:revision>
  <dcterms:created xsi:type="dcterms:W3CDTF">2011-01-05T15:14:06Z</dcterms:created>
  <dcterms:modified xsi:type="dcterms:W3CDTF">2021-12-12T22:23:55Z</dcterms:modified>
</cp:coreProperties>
</file>