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50"/>
  </p:notesMasterIdLst>
  <p:handoutMasterIdLst>
    <p:handoutMasterId r:id="rId51"/>
  </p:handoutMasterIdLst>
  <p:sldIdLst>
    <p:sldId id="909" r:id="rId2"/>
    <p:sldId id="878" r:id="rId3"/>
    <p:sldId id="911" r:id="rId4"/>
    <p:sldId id="912" r:id="rId5"/>
    <p:sldId id="913" r:id="rId6"/>
    <p:sldId id="93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34" r:id="rId15"/>
    <p:sldId id="935" r:id="rId16"/>
    <p:sldId id="936" r:id="rId17"/>
    <p:sldId id="937" r:id="rId18"/>
    <p:sldId id="938" r:id="rId19"/>
    <p:sldId id="945" r:id="rId20"/>
    <p:sldId id="946" r:id="rId21"/>
    <p:sldId id="947" r:id="rId22"/>
    <p:sldId id="948" r:id="rId23"/>
    <p:sldId id="949" r:id="rId24"/>
    <p:sldId id="951" r:id="rId25"/>
    <p:sldId id="955" r:id="rId26"/>
    <p:sldId id="954" r:id="rId27"/>
    <p:sldId id="959" r:id="rId28"/>
    <p:sldId id="960" r:id="rId29"/>
    <p:sldId id="961" r:id="rId30"/>
    <p:sldId id="962" r:id="rId31"/>
    <p:sldId id="964" r:id="rId32"/>
    <p:sldId id="965" r:id="rId33"/>
    <p:sldId id="977" r:id="rId34"/>
    <p:sldId id="978" r:id="rId35"/>
    <p:sldId id="979" r:id="rId36"/>
    <p:sldId id="980" r:id="rId37"/>
    <p:sldId id="981" r:id="rId38"/>
    <p:sldId id="982" r:id="rId39"/>
    <p:sldId id="983" r:id="rId40"/>
    <p:sldId id="984" r:id="rId41"/>
    <p:sldId id="985" r:id="rId42"/>
    <p:sldId id="986" r:id="rId43"/>
    <p:sldId id="987" r:id="rId44"/>
    <p:sldId id="988" r:id="rId45"/>
    <p:sldId id="989" r:id="rId46"/>
    <p:sldId id="990" r:id="rId47"/>
    <p:sldId id="991" r:id="rId48"/>
    <p:sldId id="275" r:id="rId4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C50"/>
    <a:srgbClr val="2B6278"/>
    <a:srgbClr val="948A88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362" autoAdjust="0"/>
  </p:normalViewPr>
  <p:slideViewPr>
    <p:cSldViewPr>
      <p:cViewPr varScale="1">
        <p:scale>
          <a:sx n="114" d="100"/>
          <a:sy n="114" d="100"/>
        </p:scale>
        <p:origin x="1662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2021-12-20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4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24575,'84'0'0,"-1"-3"0,0-5 0,0-2 0,142-39 0,-192 41 0,0 1 0,1 2 0,57-1 0,-43 3 0,72-14 0,-51 6 0,-51 7 0,0-1 0,-1 0 0,27-12 0,23-7 0,-23 12-273,-1 2 0,1 2 0,1 2 0,60 0 0,-78 6-6553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9:0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24575,'257'-17'0,"-9"1"0,742 17 0,-962 1 0,1 1 0,35 8 0,42 4 0,24 2 0,-91-10 0,72 3 0,-9-12 0,81 4 0,-157 3-1365,-6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2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24575,'97'-5'0,"142"-24"0,-2-1 0,-176 25 0,468-22 0,955 28 0,-1398 3 0,134 25 0,52 2 0,-129-20 0,0 5 0,172 43 0,-222-41 0,2-5 0,109 2 0,196-17 0,-158-1 0,99-14 0,22 1 0,-249 15 0,95 3 0,-176 3-1365,-7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2:1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24575,'2593'0'0,"-2388"17"0,-16-1 0,-20-14 0,-12-2 0,247 31 0,-239-13 0,308-6 0,-325-13 0,-100 3 0,68 12 0,27 2 0,659-13 0,-411-6 0,-363 3-89,-14-1-166,0 1-1,0 0 1,1 1 0,20 5 0,-15 1-6571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2:4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24575,'1557'0'-1365,"-1530"0"-5461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3:5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24575,'4987'0'-1365,"-4961"0"-5461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3:5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24575,'3654'0'-1365,"-3627"0"-5461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3:5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24575,'44'-2'0,"-1"-3"0,74-17 0,0 0 0,-23 9 0,4-2 0,156-4 0,664 21 0,-897-3 34,0-1-1,-1-1 0,22-7 0,44-4-1531,-60 12-5328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4:0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24575,'705'-19'0,"491"3"0,-755 19 0,1250-3-1365,-1664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24575,'849'-42'0,"-219"-7"0,-440 47 0,251 30 0,186 9 0,-605-37 0,408 47 0,-292-25 0,209 4 0,-343-26 0,681 16 0,275 0 0,-600-19 0,1500 3 0,-1809-3 44,0-2 0,86-19 0,-80 11-792,89-6-1,-108 17-6077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4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24575,'557'-16'0,"22"0"0,2766 17-1365,-3318-1-5461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4:1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24575,'1684'0'-1365,"-1657"0"-5461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9:0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24575,'321'-15'0,"-76"1"0,1016 8 0,-698 9 0,-453-5 0,123 5 0,-136 12 0,-64-9 0,58 5 0,-65-9 12,-1 1-1,31 8 1,-41-6-152,0-2 0,0 0 0,0-1 0,1 0 0,0-1 0,-1-1 0,1 0 0,-1-1 0,18-4 0,-13-2-6686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7:3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24575,'382'1'0,"420"-3"0,-126-35 0,-391 11 0,172-7 0,37 18 0,282-2 0,-141-8 0,69-14 0,-251 19 0,-281 9 0,62-20 0,-151 17 0,86-4 0,153 17 0,-154 3 0,14 14 0,-11 0 0,49-16-1365,-184-1-5461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1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24575,'87'0'0,"0"4"0,0 3 0,155 35 0,92 20 0,-198-41 0,17-4 0,1-7 0,187-11 0,-127-2 0,1384 3-1365,-1569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2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24575,'510'-20'0,"-99"7"-1260,-405 13 1155,21 0-6721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2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24575,'47'3'0,"1"1"0,76 18 0,25 3 0,494-12 0,-393-16 0,1193 3 0,-1433-1-151,0 1-1,0 1 0,1 0 0,-1 0 1,0 1-1,0 0 0,-1 0 1,18 8-1,-3 4-6674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24575,'141'8'0,"0"5"0,186 44 0,-157-25 0,878 113 0,-808-117 1,209 19-1367,-274-35-5460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3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24575,'2313'0'0,"-2250"5"-1365,-41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1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24575,'61'0'0,"35"1"0,183-22 0,-195 12-25,1 3 0,106 7-1,-71 1-1263,-100-2-5537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1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24575,'520'23'0,"-407"-16"0,229 42 0,-141-15 0,-100-26 0,1-4 0,200-18 0,-31-2 0,554 15 0,-398 3 0,-303-8 0,193-35 0,-182 21 0,297-54 0,-108 17 0,82 21 0,-237 25 0,395 1-191,-413 10-983,-114 1-5652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1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24575,'29'2'0,"0"2"0,0 0 0,0 2 0,29 10 0,44 9 0,8-8 0,1-5 0,152-2 0,-99-11-1365,-137 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3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704 670 24575,'-113'2'0,"-125"-5"0,226 1 0,1 0 0,-1-1 0,1 0 0,0 0 0,0-1 0,1-1 0,-1 0 0,1 0 0,-18-13 0,-1-4 0,-46-45 0,61 53 0,3 3 0,1 0 0,0 0 0,1-1 0,0 0 0,1-1 0,1 0 0,0 0 0,0-1 0,2 0 0,-1 0 0,2 0 0,0 0 0,1-1 0,0 0 0,1 0 0,1 0 0,0 0 0,1 0 0,2-21 0,0 29 0,-1 1 0,1-1 0,0 0 0,0 1 0,0 0 0,1-1 0,0 1 0,1 0 0,-1 0 0,1 1 0,0-1 0,1 1 0,-1 0 0,1 0 0,0 0 0,0 1 0,1 0 0,-1 0 0,1 0 0,10-5 0,-1 1 0,1 1 0,1 1 0,-1 1 0,1 0 0,0 1 0,33-4 0,112-19 0,31-2 0,222 24 0,-227 7 0,-151 1 0,-1 1 0,0 1 0,0 2 0,36 13 0,1-2 0,-60-15 0,1 1 0,-1 0 0,0 1 0,-1 0 0,1 1 0,-1 1 0,0 0 0,11 8 0,-17-10 0,0 1 0,0-1 0,0 1 0,-1 0 0,0 1 0,0-1 0,-1 1 0,0 0 0,0 1 0,0-1 0,-1 0 0,0 1 0,-1 0 0,4 15 0,-3 0 9,-1 1-1,-1 0 1,-1 0-1,-1-1 1,-1 1 0,-1 0-1,-1-1 1,-1 0-1,-1 0 1,-1 0-1,-1 0 1,-1-1-1,-20 35 1,-1-7-306,-2-2 0,-2-1 0,-1-1 0,-66 62 0,82-89-6529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9:1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24575,'57'-3'0,"79"-13"0,-60 6 0,91-21 0,-114 19 0,1 2 0,87-5 0,-110 14 0,31-1 0,0 2 0,0 3 0,0 2 0,73 17 0,-50-4 0,91 8 0,42 7 0,-184-26 0,-1 2 0,-1 2 0,0 0 0,43 23 0,-43-16 0,0-2 0,2-1 0,-1-2 0,2-1 0,-1-2 0,1-1 0,1-2 0,0-1 0,54 1 0,-78-7 0,235-3 0,-194 0 0,0-3 0,84-20 0,-93 16 0,1 3 0,80-4 0,-84 9 0,-3-3 0,0-1 0,0-2 0,69-25 0,-25 8 0,49-1 0,-71 16 0,1 3-37,-52 7-65,0 0-1,1-1 1,-1 0 0,0 0 0,0-1 0,0 0 0,0-1 0,0 0-1,0-1 1,0 1 0,-1-2 0,12-7 0,-5 0-6724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4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24575,'21'-1'0,"1"-2"0,-1 0 0,1-2 0,27-9 0,43-8 0,74-1 0,294-4 0,1206 30 0,-970-4 0,-655 3 0,71 13 0,-68-8 0,52 2 0,317-11 0,107 4 0,-464 4 0,0 2 0,106 30 0,-68-14 0,178 24 0,34-46 0,-6 0 0,-201 12 0,-62-7 0,60 3 0,24-11 0,-67-2 0,0 4 0,0 1 0,54 11 0,240 29 0,-232-32 0,167 34 0,-219-28 0,0-3 0,124 10 0,147-23 0,-154-2 0,-167 3-341,-1-2 0,1 0-1,15-3 1,-5-3-6485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8:4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24575,'9'-1'0,"0"0"0,0-1 0,0-1 0,0 1 0,-1-1 0,17-8 0,27-9 0,17 8 0,1 4 0,0 3 0,0 2 0,77 8 0,-10-1 0,2-4-1365,-113 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0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24575,'1246'0'-1365,"-1213"0"-5461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0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24575,'1430'0'-1365,"-1403"0"-5461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3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326 832 24575,'-14'-1'0,"-1"-1"0,1 0 0,0-1 0,0 0 0,0-1 0,0-1 0,1 0 0,-14-8 0,3 1 0,1-1 0,1-2 0,-31-24 0,48 35 0,-1-2 0,1 1 0,0-1 0,0 0 0,0 0 0,1 0 0,0 0 0,0-1 0,0 0 0,1 0 0,0 0 0,1 0 0,-1 0 0,2-1 0,-1 1 0,1-1 0,0 1 0,0-1 0,1 1 0,0-1 0,0 0 0,1 1 0,0-1 0,0 1 0,1-1 0,4-12 0,3-4 0,1 0 0,1 1 0,1 1 0,1 0 0,1 0 0,28-31 0,-18 27 0,2 2 0,0 1 0,2 2 0,0 0 0,38-20 0,-64 40 0,32-19 0,1 3 0,1 0 0,0 3 0,1 1 0,48-11 0,196-24 0,-224 40 0,1 3 0,-1 2 0,1 2 0,0 3 0,91 16 0,-123-12 0,-1 2 0,-1 1 0,1 2 0,-2 0 0,41 25 0,102 87 0,-155-115 0,251 219 0,-252-220 0,-1 2 0,1 0 0,-2 0 0,1 0 0,-1 1 0,-1 0 0,0 1 0,0 0 0,-1 0 0,0 0 0,-1 1 0,7 23 0,-10-26 0,-1 0 0,1 0 0,-1 0 0,-1 1 0,0-1 0,0 0 0,-1 0 0,0 1 0,0-1 0,-1 0 0,-1 0 0,1 0 0,-1 0 0,-1-1 0,0 1 0,0-1 0,0 0 0,-7 8 0,5-9 0,0-1 0,0-1 0,0 1 0,-1-1 0,0-1 0,0 1 0,-1-1 0,1 0 0,-1-1 0,-12 5 0,-42 23 0,38-17 0,0-1 0,-1-1 0,0-1 0,-1-1 0,0-1 0,-40 8 0,-2 1 0,27-2-1365,10 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5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24575,'13'-1'0,"0"-1"0,0 0 0,0-1 0,0-1 0,16-6 0,25-6 0,16 0 0,0 3 0,1 4 0,0 2 0,1 4 0,81 6 0,738 82 0,-104-20 0,-597-66 0,240-33 0,-143 6 0,-138 15 0,157-33 0,-182 25 0,184-9 0,-157 19 0,10 1 0,91-10 0,-158 12-255,124 4 1,-171 4-602,-20 1-5970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9:5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24575,'2790'0'0,"-2353"16"0,-37 1 0,748-18 0,-1124 0-195,0 1 0,0 1 0,0 1 0,0 1 0,0 2 0,34 10 0,-31-3-6631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00:0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24575,'486'1'0,"530"-3"0,195-85 0,-646 36 0,598 28 0,-769 26 0,-203 13 0,-7 1 0,-150-16 0,62 14 0,-61-9 0,53 3 0,64 7 0,-99-8 0,59 0 0,-100-8 30,-1 1 0,0 0 0,19 4 0,-26-4-123,-1 0 0,1 0 1,-1 0-1,0 1 0,1-1 0,-1 1 0,0 0 0,0 0 1,0 0-1,0 0 0,-1 0 0,1 1 0,-1 0 1,1-1-1,2 6 0,5 10-6733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00:3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24575,'23'1'0,"-1"1"0,31 8 0,16 1 0,474-1 0,-316-13 0,-102 4 0,127 18 0,-33-1 0,-44-4 0,-149-11 0,593 39 0,1186-43 0,-1723 5 0,137 24 0,-128-13 0,93 2 0,641-14 0,-401-6 0,1687 3-1365,-2080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00:4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9:2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24575,'4734'0'-1365,"-4708"0"-5461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00:4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24575,'56'-3'0,"-1"-3"0,84-18 0,-9 0 0,32-7 0,-99 17 0,1 3 0,81-5 0,385 15 0,-237 4 0,-88 13 0,-8 1 0,-164-15 0,-1 2 0,1 1 0,41 13 0,-33-8 0,49 6 0,456-5 0,-322-15 0,-213 4-341,0 1 0,0-1-1,20 5 1,-11 2-6485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00:4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24575,'503'25'0,"-329"-20"0,-24-2 0,-121 1 0,0 1 0,0 2 0,47 18 0,-44-14 0,0-1 0,36 6 0,-56-14 0,-1-1 0,1 0 0,0-1 0,-1 0 0,1-1 0,0-1 0,-1 1 0,1-2 0,20-6 0,-6 0 0,0 2 0,0 1 0,1 1 0,39-3 0,108 7 0,-94 2 0,-23 5-1365,-37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3:0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24575,'34'2'0,"0"1"0,0 2 0,45 13 0,44 7 0,86 6 0,102 10 0,-294-40-106,-6-1 1,0 1 1,0 0-1,0 0 0,0 1 0,-1 0 0,1 1 0,0 0 0,-1 1 0,0 0 0,0 1 0,13 8 0,-7-3-6721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3:0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24575,'28'2'0,"0"2"0,0 0 0,49 16 0,-1-1 0,23 1 0,237 37 0,-303-55 0,-1-1 0,1-2 0,-1-1 0,0-1 0,0-2 0,0-1 0,48-16 0,-11 3-1365,-40 13-5461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3:0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24575,'11'1'0,"0"0"0,0 1 0,0 0 0,13 5 0,25 5 0,43-4 0,160-6 0,-118-5 0,64-13 0,-29 0 0,110 15 44,-153 2-1453,-99-1-5417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3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24575,'27'1'0,"0"1"0,28 7 0,25 3 0,579-2 0,-386-13 0,511 3-1365,-755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8:2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2194 671 24575,'-98'-1'0,"1"4"0,-1 4 0,-174 37 0,186-22 0,-1-3 0,0-5 0,-2-3 0,-98-1 0,186-10 0,-34 0 0,-1-1 0,0-2 0,1-1 0,-61-15 0,19-3 0,0 3 0,-109-13 0,165 28 0,0 0 0,0-2 0,-38-16 0,17 6 0,16 5 0,1-1 0,-31-20 0,5 3 0,31 19 0,1 0 0,0-2 0,1 0 0,0-1 0,1-1 0,-21-21 0,34 29 0,-1 1 0,1-1 0,0 0 0,0 0 0,1 0 0,0 0 0,0-1 0,1 1 0,-1-1 0,1 0 0,1 0 0,-1 0 0,1 0 0,1 0 0,-1 0 0,1 0 0,0 0 0,1 0 0,-1 0 0,2 0 0,-1 0 0,1 0 0,3-9 0,0 5 0,0 0 0,1 0 0,0 1 0,1-1 0,0 2 0,1-1 0,0 1 0,0 0 0,1 0 0,0 1 0,1 0 0,18-11 0,8-3 0,2 1 0,50-20 0,-50 26 0,0 2 0,0 2 0,1 1 0,1 2 0,0 2 0,0 1 0,0 2 0,50 3 0,328 24 0,-303-15 0,152-8 0,33 2 0,-268 0 0,-1 2 0,0 1 0,0 1 0,-1 2 0,0 1 0,37 19 0,-23-13 0,-34-12 0,0-1 0,0 1 0,0 1 0,-1 0 0,12 7 0,-17-9 0,-1 0 0,0 0 0,0 0 0,0 1 0,-1-1 0,1 1 0,-1-1 0,0 1 0,0 0 0,0 0 0,0 0 0,-1 0 0,1 0 0,-1 0 0,0 0 0,0 0 0,0 6 0,-1-3 0,1 1 0,-1 0 0,0-1 0,0 1 0,-1-1 0,0 1 0,-1-1 0,1 1 0,-1-1 0,-1 0 0,0 1 0,-6 11 0,3-10 0,0 0 0,-1 0 0,0-1 0,0 1 0,-1-1 0,0-1 0,-1 0 0,-11 8 0,-16 12-1365,22-13-5461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8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2228 757 24575,'-861'0'0,"823"2"0,1 2 0,0 2 0,0 1 0,-67 23 0,-51 10 0,92-33 0,-1-2 0,-125-7 0,58-1 0,18 5 0,-122-5 0,226 2 0,0 0 0,1 0 0,-1-1 0,1 0 0,-1-1 0,1 0 0,0 0 0,0-1 0,0 0 0,0 0 0,1-1 0,0 0 0,0 0 0,-8-8 0,11 8 0,0 1 0,1 0 0,0-1 0,0 0 0,0 0 0,0 0 0,1 0 0,0-1 0,0 1 0,1 0 0,-1-1 0,1 1 0,0-1 0,1 0 0,-1 1 0,1-1 0,0 0 0,0 1 0,1-1 0,0 0 0,0 1 0,3-11 0,1 5 0,-1-1 0,2 1 0,0 1 0,0-1 0,0 1 0,2 0 0,-1 0 0,1 1 0,15-13 0,11-9 0,43-29 0,-19 23 0,2 3 0,121-52 0,-160 77 0,43-16 0,2 2 0,129-27 0,143-2 0,-136 24 0,-100 14 0,-5 0 0,136-36 0,-197 40 0,0 2 0,0 2 0,1 1 0,0 1 0,-1 3 0,1 1 0,0 1 0,0 2 0,-1 2 0,60 15 0,2-3 0,19 3 0,-106-17 0,0 1 0,0 0 0,0 0 0,0 1 0,-1 0 0,0 1 0,17 13 0,-22-14 0,1 1 0,-1-1 0,-1 1 0,1 1 0,-1-1 0,0 1 0,-1-1 0,0 1 0,0 0 0,0 0 0,-1 1 0,0-1 0,0 0 0,-1 1 0,0 0 0,0-1 0,-1 1 0,0 8 0,-1 8 0,-1 0 0,-1-1 0,-1 1 0,-11 35 0,9-42 0,-2 0 0,0 0 0,-1-1 0,-1 0 0,-20 24 0,-5 11 0,19-30 0,0-1 0,-1-1 0,-1 0 0,0-2 0,-1 0 0,-32 21 0,37-30 0,0 0 0,-1-1 0,0 0 0,-1-2 0,-20 6 0,17-5 0,1 0 0,-1 1 0,-19 10 0,0 3 0,-1-3 0,-1-1 0,0-3 0,-44 10 0,59-18 0,-1-2 0,-43 1 0,44-4 0,1 1 0,0 1 0,-32 8 0,8-1 32,-1-2 0,0-2 1,-96-3-1,-55 5-1526,143 0-5332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9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24575,'783'-19'0,"-626"9"0,432-32 0,-274 18 0,131-15 0,67 16 0,-247 20 0,-198-3 0,92-19 0,-32 3 0,522-58 0,-277 51 0,2 31 0,-121 1 0,344-3-1365,-562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9:3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24575,'1599'0'0,"-1501"-5"0,1-4 0,109-25 0,-103 14 0,167-8 0,-118 27 0,-53 1 0,196-23 0,-125-6 0,2 7 0,179 1 0,-252 23 0,97-3 0,-162-1 0,-1-2 0,1-1 0,51-15 0,51-27 0,-78 25 0,1 2 0,79-14 0,-100 27-120,37-6-502,87-3-1,-128 15-6203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5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24575,'211'17'0,"-8"-1"0,-180-15 0,1 1 0,0 1 0,-1 1 0,0 1 0,0 1 0,32 13 0,-33-12 0,-1-1 0,1-2 0,0 0 0,40 2 0,93-7 0,-68-2 0,0 2 0,-35-2 0,1 3 0,0 2 0,-1 2 0,55 12 0,-18 1 0,0-3 0,1-4 0,1-5 0,-1-3 0,1-4 0,120-18 0,-34 6 0,217 12 0,-183 5 0,-137-3-1365,-43 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19:3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24575,'31'-2'0,"-1"-1"0,40-9 0,6-1 0,98-13 0,-52 7 0,165-4 0,1369 22 0,-740 4 0,-884-3 0,93 0 0,157-19 0,-149 7 0,227 9 0,-174 6 0,-93-3-1365,-65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1:3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24575,'1589'-1'0,"-1559"0"0,0-2 0,38-9 0,15-2 0,454-20 0,49 35 0,-548-3 0,72-13 0,-68 8 0,53-2 0,645 7 0,-360 4 0,564-2 0,-937 0-117,24 2 368,-30-2-307,0 0 1,0 0-1,0 1 1,0-1-1,0 0 1,0 1-1,0-1 1,0 0-1,-1 1 1,1-1-1,0 1 1,0 0-1,0-1 1,0 1-1,-1-1 1,1 1-1,0 0 1,-1 0-1,1-1 1,-1 1-1,1 0 1,-1 0-1,1 0 1,-1 0-1,1 0 0,-1 1 1,0 12-6771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1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24575,'-2'113'0,"5"124"0,-3-234 0,1 0 0,-1 1 0,1-1 0,0 0 0,0 0 0,0 0 0,0 0 0,1 0 0,-1 0 0,1-1 0,0 1 0,0 0 0,0-1 0,0 1 0,0-1 0,0 0 0,1 0 0,-1 0 0,1 0 0,0 0 0,-1 0 0,1-1 0,0 1 0,0-1 0,0 0 0,0 0 0,0 0 0,0 0 0,1 0 0,3 0 0,12 1 0,1-1 0,-1 0 0,0-1 0,22-4 0,-7 2 0,-22 1 0,-2 0 0,-1 1 0,0 0 0,0 0 0,1 1 0,-1 0 0,10 3 0,-17-3 0,1 0 0,0 0 0,-1 0 0,1 1 0,-1-1 0,0 1 0,0-1 0,1 1 0,-1 0 0,0 0 0,0 0 0,-1 0 0,1 0 0,0 1 0,-1-1 0,1 0 0,-1 1 0,0-1 0,0 1 0,0-1 0,0 1 0,0 0 0,-1 0 0,1-1 0,0 4 0,3 40 0,-1 1 0,-3-1 0,-5 47 0,0 27 0,4-44 0,3 100 0,9-125-1365,-4-30-5461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24575,'-1'59'0,"3"69"0,-2-125 0,0 0 0,0 0 0,1 0 0,0 0 0,-1 0 0,1 0 0,0 0 0,0 0 0,1 0 0,-1-1 0,1 1 0,-1 0 0,1-1 0,0 0 0,0 1 0,0-1 0,0 0 0,0 0 0,3 2 0,-1-1 0,0-1 0,0 0 0,0-1 0,1 1 0,-1-1 0,0 0 0,1 0 0,-1 0 0,0 0 0,1-1 0,7 0 0,11-2 0,0-1 0,-1-1 0,1-1 0,25-9 0,-21 6 0,28-5 0,85-8 0,-127 19 0,0-1 0,0-1 0,0 0 0,-1 0 0,14-8 0,-14 6 0,0 1 0,0 0 0,1 1 0,-1 0 0,25-3 0,279 4 0,-156 6 0,-111-5 0,-34 0 0,0 1 0,0 1 0,0 0 0,0 1 0,0 1 0,30 6 0,-42-6 0,0 0 0,0 0 0,-1 0 0,1 0 0,0 0 0,-1 0 0,0 1 0,1-1 0,-1 1 0,0 0 0,0 0 0,0-1 0,-1 1 0,1 1 0,-1-1 0,1 0 0,-1 0 0,0 0 0,-1 1 0,1-1 0,0 0 0,-1 7 0,2 10 0,-1 1 0,-4 35 0,1-26 0,-2 459 0,4-353 0,6-79-1365,1-37-5461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3:5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0 790 24575,'15'348'0,"-1"-62"0,-9 544 0,11 382 0,32-543 0,-32-481 0,23 308 0,-37-454 0,-2-27 0,1 0 0,0 0 0,1-1 0,5 21 0,-6-32 0,0 0 0,0 0 0,0 0 0,1 0 0,-1 0 0,1 0 0,0 0 0,0 0 0,0 0 0,0-1 0,0 1 0,1-1 0,-1 0 0,1 0 0,-1 0 0,1 0 0,0 0 0,0 0 0,0-1 0,0 1 0,0-1 0,0 0 0,1 0 0,3 1 0,41 3 0,0-2 0,1-2 0,-1-2 0,94-15 0,-70 8 0,541-42-8,-148 14-1277,1985-225 1047,-1901 198 211,-102 22-27,77-9 332,-330 34 335,209 10 0,-301 6-505,-97 1-108,1-1 0,-1 0 0,1-1 0,-1 1 0,0-1 0,1 0 0,-1 0 0,0-1 0,0 0 0,0 0 0,6-3 0,-8 3 0,-1 0 0,1-1 0,-1 1 0,1-1 0,-1 1 0,0-1 0,0 0 0,0 0 0,-1 0 0,1 0 0,-1 0 0,0 0 0,0-1 0,0 1 0,0 0 0,0-1 0,0 1 0,-1-6 0,3-25 0,-2 1 0,-1 0 0,-6-47 0,-24-103 0,8 58 0,-44-503 0,34-6 0,-16-193 0,7 500 0,-6-86 0,47 409 0,-18-248 0,11 192 0,-3 0 0,-21-67 0,23 92 0,-8-64 0,11 59 0,-12-43 0,15 76 0,-1-1 0,0 1 0,0 0 0,0 0 0,-1 0 0,0 1 0,-1-1 0,1 1 0,-1 0 0,0 0 0,-1 1 0,0-1 0,-9-6 0,5 3 0,-30-35 0,35 37 0,0 1 0,0-1 0,-1 1 0,0 0 0,0 0 0,0 1 0,-1 0 0,1 0 0,-1 0 0,-1 1 0,1 0 0,-15-5 0,-47-9 0,17 3 0,0 3 0,-1 2 0,-66-4 0,-135 0 0,-311 2 0,384 22 0,-886 89 0,-330 37 0,1111-131 0,139-5 0,-292 36 0,254 7 0,49-9 0,-35-9 0,88-15 0,-28 0 0,65-8 0,-75 16 0,52-6 0,49-9 0,-1 0 0,0 2 0,1 0 0,0 1 0,-35 17 0,49-20 7,1 1 0,0-1 0,1 1 0,-1 1 0,1-1 1,-1 1-1,1-1 0,1 1 0,-1 0 0,1 0 0,0 1 0,0-1 0,0 1 0,1 0 0,-1 0 0,-1 10 0,0 3-378,1 0-1,0 0 1,1 39 0,2-31-6455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3:5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65 24575,'0'1337'0,"0"-1331"0,0-1 0,0 0 0,1 1 0,0-1 0,0 1 0,0-1 0,0 0 0,1 0 0,0 1 0,2 4 0,-2-8 0,-1 0 0,1 1 0,0-1 0,0 0 0,0 0 0,0-1 0,0 1 0,1 0 0,-1-1 0,0 1 0,1-1 0,-1 1 0,1-1 0,0 0 0,-1 0 0,1-1 0,0 1 0,0 0 0,-1-1 0,1 0 0,5 1 0,10-2 0,1-1 0,0-1 0,0-1 0,-1 0 0,0-1 0,0-1 0,0-1 0,25-13 0,34-12 0,-32 19 0,0 1 0,1 3 0,0 2 0,60-3 0,190 12 0,-133 2 0,596-4 0,-754 0 0,-1 1 0,1-2 0,0 1 0,-1 0 0,1-1 0,-1 0 0,1 0 0,-1 0 0,1-1 0,-1 1 0,0-1 0,0 0 0,0-1 0,7-3 0,-8 3 0,-1-1 0,1 1 0,-1-1 0,1 1 0,-1-1 0,0 0 0,-1 1 0,1-1 0,-1 0 0,1 0 0,-1 0 0,0-1 0,-1 1 0,1 0 0,-1 0 0,1-6 0,-2-11 0,0-1 0,-1 1 0,-10-39 0,-1-17 0,1-24 0,-18-308 0,30 344 0,-2 1 0,-4-1 0,-22-105 0,26 162 0,-1 1 0,1 0 0,-2 0 0,1 0 0,-1 1 0,0-1 0,0 1 0,-1 0 0,0 0 0,0 0 0,0 1 0,-1 0 0,0 0 0,0 0 0,0 0 0,0 1 0,-1 0 0,0 1 0,1 0 0,-1 0 0,-1 0 0,1 1 0,0 0 0,-12-2 0,-17-2 0,-1 2 0,1 1 0,-71 4 0,57 0 0,-14-3 0,-1-4 0,-81-17 0,72 10 0,-93-5 0,-319 17 0,228 3 0,206 0 0,-65 12 0,-40 2 0,99-17-30,36-1-304,1 2 1,-1 1-1,-41 6 0,42 0-6492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3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24575,'4'55'0,"2"1"0,2-1 0,22 76 0,5 31 0,-23-95-109,1 6-519,7 126 0,-20-171-6198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0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24575,'0'11'0,"0"9"0,6 11 0,6 12 0,2 4 0,-1 4 0,-4 0 0,-2 1 0,-4-2 0,-1-5 0,-1 7 0,-2-1 0,1 2 0,-1 3 0,1-2 0,-1-1 0,1-8-8191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0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24575,'0'5'0,"0"7"0,0 13 0,0 7 0,0 3 0,6 8 0,1 0 0,5 0 0,1-3 0,-3-3 0,-2-2 0,-2-1 0,-3-2 0,-2-1 0,-1 1 0,0-1 0,0 0 0,-1-5-8191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0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24575,'5'135'0,"42"261"0,-41-347 0,-3 0 0,-2 62 0,2 39 0,15-74-1365,-13-54-5461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6:1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24575,'1207'0'-1365,"-1179"0"-5461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0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24575,'35'-1'0,"0"-2"0,55-12 0,-9 2 0,182-28 0,204-25 0,169-20 0,161-12 0,-452 63 0,45 10-1365,-339 25-5461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0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24575,'19'0'0,"85"1"0,0-5 0,108-18 0,99-35 0,249-39 0,-411 78 0,266 2 0,-166 30 0,-127-4 0,1-5 0,185-17 0,-174-3-682,172 2-1,-281 13-6143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1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24575,'0'11'0,"0"8"0,0 7 0,0 10 0,0 4 0,0 6 0,0 1 0,0-3 0,0-3 0,0-3 0,0-3 0,0-1 0,0-2 0,0-1 0,0 0 0,0 1 0,0-1 0,0-5-8191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1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24575,'1'6'0,"1"0"0,0 0 0,0 0 0,0 0 0,1-1 0,0 1 0,0 0 0,7 8 0,7 15 0,-8-5 0,0-1 0,-1 1 0,-2 1 0,0-1 0,3 42 0,-5 127 0,-4-184 0,5 54-1365,1-37-5461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4:2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6:4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1023 24575,'105'-6'0,"0"-4"0,106-26 0,-98 16 0,513-63 0,-606 81 0,-13 2 0,1-1 0,-1 0 0,0 0 0,0-1 0,0 0 0,11-4 0,-16 5 0,1-1 0,-1 1 0,0-1 0,0 0 0,0 0 0,0 0 0,0 0 0,0 0 0,-1 0 0,1 0 0,-1-1 0,1 1 0,-1 0 0,0-1 0,0 1 0,0-1 0,0 0 0,-1 1 0,1-1 0,-1 0 0,1-4 0,2-50 0,-2 0 0,-2-1 0,-17-102 0,17 158 0,-61-307 0,52 270 0,9 33 0,-1 1 0,1-1 0,0 0 0,0 0 0,1 0 0,0 0 0,0 0 0,0 0 0,1 0 0,2-9 0,-2 12 0,0 1 0,0-1 0,1 1 0,-1 0 0,1-1 0,0 1 0,0 0 0,0 0 0,0 0 0,0 1 0,0-1 0,1 0 0,-1 1 0,0-1 0,1 1 0,-1 0 0,1 0 0,-1 0 0,1 0 0,0 0 0,0 1 0,-1-1 0,1 1 0,0 0 0,3 0 0,75-6 0,135 9 0,-69 2 0,-121-6 0,-14 0 0,0 1 0,0 0 0,0 1 0,0 0 0,12 4 0,-21-4 0,0-1 0,-1 1 0,1 1 0,0-1 0,-1 0 0,1 1 0,-1-1 0,0 1 0,1 0 0,-1-1 0,0 1 0,0 0 0,0 1 0,0-1 0,0 0 0,-1 0 0,1 1 0,-1-1 0,1 1 0,-1 0 0,0-1 0,0 1 0,0 0 0,-1-1 0,1 1 0,0 3 0,15 133 0,-10-95 0,-3-1 0,-3 65 0,2 35 0,13-65 0,0 5 0,-15-78 0,0 0 0,0 0 0,1 0 0,0-1 0,0 1 0,0 0 0,1 0 0,-1-1 0,1 1 0,0-1 0,1 1 0,-1-1 0,5 6 0,-4-7 0,0 0 0,1-1 0,-1 1 0,1-1 0,0 0 0,-1 0 0,1 0 0,0-1 0,0 1 0,0-1 0,1 0 0,-1 0 0,0 0 0,0-1 0,0 1 0,5-1 0,41 1 0,0-2 0,-1-2 0,69-12 0,146-44 0,-106 20 0,-45 14 0,199-40 0,-237 53 0,1 4 0,92 2 0,57 11-1365,-198-5-5461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7:0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1021 24575,'69'0'0,"0"2"0,0-4 0,-1-2 0,91-18 0,209-44 0,-235 58 0,150 8 0,-100 4 0,259-4 0,-436 0 0,-1 0 0,0 0 0,1-1 0,-1 0 0,1 1 0,-1-2 0,0 1 0,0-1 0,1 1 0,4-4 0,-7 3 0,-1 0 0,1 0 0,-1 0 0,0 0 0,0-1 0,0 1 0,0-1 0,0 1 0,0-1 0,-1 1 0,1-1 0,-1 0 0,0 0 0,0 0 0,0 0 0,0 0 0,0 0 0,-1 0 0,1-6 0,4-41 0,-2 0 0,-3-1 0,-2 1 0,-2-1 0,-13-64 0,12 98 0,0 0 0,-1 1 0,-1 0 0,-13-21 0,-5-15 0,19 35 0,2-1 0,0 0 0,1 0 0,1 0 0,0 0 0,1 0 0,1 0 0,1-1 0,4-19 0,-4 33 0,0 1 0,0 0 0,1-1 0,-1 1 0,1 0 0,0 0 0,1 0 0,-1 1 0,0-1 0,1 0 0,0 1 0,0 0 0,0-1 0,0 1 0,1 0 0,-1 1 0,1-1 0,0 1 0,0-1 0,0 1 0,0 0 0,0 1 0,7-3 0,12-4 0,1 2 0,-1 1 0,30-3 0,-27 4 0,27-5 0,1 3 0,0 2 0,0 2 0,54 6 0,-105-4 0,0 1 0,0-1 0,0 1 0,-1 0 0,1 0 0,0 0 0,0 0 0,-1 1 0,1-1 0,-1 1 0,1 0 0,-1-1 0,0 1 0,1 0 0,-1 0 0,0 1 0,0-1 0,-1 0 0,1 1 0,0-1 0,-1 1 0,1-1 0,-1 1 0,0 0 0,1 3 0,2 8 0,-1 0 0,0 1 0,-1-1 0,1 17 0,0 7 0,19 109 0,3 264 0,-25-402 0,-1 4 0,1 1 0,1-1 0,0 0 0,5 22 0,-5-31 0,0-1 0,0 0 0,0 0 0,1 0 0,-1 0 0,1 0 0,0 0 0,0 0 0,0-1 0,0 1 0,0 0 0,1-1 0,-1 0 0,1 0 0,0 1 0,-1-2 0,1 1 0,0 0 0,0 0 0,0-1 0,0 0 0,1 0 0,4 2 0,18 1 0,1-1 0,0-1 0,-1-1 0,46-5 0,-6 1 0,99-1 0,238-35 0,-127-5 0,-226 38-682,66 0-1,-81 6-6143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7:0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24575,'2'20'0,"0"0"0,2 1 0,1-1 0,0-1 0,2 1 0,9 21 0,11 37 0,69 252 0,-80-277 0,3-1 0,2-1 0,30 52 0,-25-61 0,37 49 0,6 7 0,-42-57-1365,-17-22-5461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7:1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24575,'292'2'0,"597"-16"0,-85-68 0,-600 62 0,323 10 0,-90 6 0,-382-1 0,97-22 0,11-2 0,318-6 0,-343 33 0,233-35 0,-165 6 0,179-31 0,-221 36 120,-139 23-417,0 2 0,0 1 0,0 1 0,40 7 0,-36-1-6529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8:1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1810 24575,'-1'-17'0,"-2"0"0,0 1 0,-1-1 0,0 1 0,-11-23 0,-4-20 0,-112-573 0,126 580 0,1-75 0,1 3 0,0 94 0,1 20 0,1 1 0,1 0 0,0 0 0,0-1 0,0 1 0,3-11 0,-2 16 0,1 0 0,-1 1 0,1-1 0,0 0 0,0 1 0,0-1 0,0 1 0,1 0 0,-1-1 0,1 1 0,0 0 0,0 1 0,0-1 0,0 1 0,1-1 0,-1 1 0,1 0 0,3-2 0,4-1 0,-1 1 0,1 0 0,-1 1 0,1 0 0,0 1 0,0 0 0,17-1 0,83 4 0,-63 0 0,139 3 0,370-5 0,-395-15 0,45-1 0,26 19 0,152-4 0,-341-2 0,1-3 0,-2-2 0,48-15 0,-35 9 0,59-9 0,26 12 0,240 10 0,-181 5 0,363 17 0,-383-10 0,0-7 0,0-8 0,291-46 0,122-46 0,-405 75 0,223 3 0,-55 2 0,-21 7 0,-26 2 0,-65-32 0,-73 9 0,84-20 0,-158 29 0,177-18 0,-194 40 0,0 4 0,0 4 0,127 27 0,-110-16 0,170 11 0,-56-30 0,176 11 0,-209 0 0,-98-7 0,94 15 0,-46 15 0,-88-21 0,60 11 0,123 17 0,-108-17 0,1-6 0,156 6 0,69-7 0,-189-5 0,177-10 0,-18-1 0,-234 3 0,152 28 0,-123-11 0,0-4 0,2-5 0,123-2 0,1080-13 0,-1232-1 0,137-25 0,-133 15 0,113-4 0,-184 18 0,0 1 0,0 0 0,0 1 0,0 0 0,-1 1 0,1 0 0,-1 1 0,0 0 0,0 1 0,0 0 0,0 1 0,13 10 0,-17-11 0,0 0 0,0 1 0,0 0 0,-1 0 0,0 1 0,0 0 0,-1 0 0,0 0 0,0 1 0,-1-1 0,0 1 0,0 0 0,-1 1 0,0-1 0,0 1 0,-1-1 0,2 13 0,0 42 0,-3 0 0,-7 70 0,3-111 0,-1 0 0,-1 0 0,-14 37 0,11-38 0,1 1 0,1 0 0,-5 38 0,9-39 0,-2 0 0,0-1 0,-1 0 0,-1 1 0,-1-2 0,0 1 0,-2-1 0,-12 21 0,18-33 0,0 0 0,1 0 0,0 1 0,0-1 0,1 1 0,-1-1 0,2 1 0,-1 0 0,1-1 0,0 1 0,1 0 0,2 13 0,-1-10 0,-1 0 0,-1 0 0,0 0 0,0 1 0,-4 17 0,2-16 0,-2 0 0,1 0 0,-2 0 0,0-1 0,-10 20 0,10-26 0,1 0 0,-1 0 0,0 0 0,-1 0 0,0-1 0,0 0 0,0 0 0,0 0 0,-1-1 0,-13 6 0,-47 33 0,52-32 0,-1-1 0,0-1 0,-33 15 0,10-8 0,-2-3 0,1 0 0,-1-3 0,-1-2 0,0-1 0,-64 2 0,-1707-12 0,1596 20 0,19-2 0,-78-16 0,-108 3 0,336 3 0,-91 21 0,89-15 0,-92 9 0,-177 11 0,-135 3 0,355-34 0,0 5 0,-114 19 0,121-7 0,-244 33 0,217-39 0,-181 9 0,-2146-21 0,2246-16 0,15 1 0,-152 18 0,-131-4 0,379-7 0,-98-23 0,53 7 0,33 8 0,1-1 0,-182-9 0,147 29 0,66 0 0,0-2 0,0-3 0,0-3 0,-74-17 0,86 11 0,-2 2 0,-100-5 0,-121 16 0,110 2 0,-2472-3 0,2630 0 0,1-1 0,-1-1 0,1 0 0,0 0 0,-1-2 0,1 1 0,0-1 0,-19-10 0,-4-5 0,-42-32 0,-10-6 0,81 54-170,-1 0-1,1 1 0,-1 0 1,1 0-1,-1 0 0,0 0 1,-9-1-1,-5 3-6655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6:2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24575,'62'0'0,"313"-5"0,-264-2 0,149-28 0,-196 22-111,47-11-307,2 6 0,224-9 0,-309 27-6408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8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24575,'10'1'0,"1"1"0,0 1 0,-1 0 0,0 0 0,1 1 0,-1 0 0,17 10 0,22 9 0,11-6 0,2-3 0,-1-3 0,99 6 0,-133-14 0,168 8 0,228-15 0,-380 0 0,0-3 0,0-1 0,55-19 0,-52 14 0,1 1 0,67-8 0,-67 16 0,433-47 0,-391 43 0,1 5 0,-1 3 0,120 16 0,-53-4 0,417-6 0,-313-9 0,1019 3 0,-1049 16 0,-24 0 0,191-17 0,71 3 0,-255 13 0,47 1 0,523-15 0,-367-2 0,-210-16 0,-4 1 0,-135 16-1365,-40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8:2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24575,'977'38'0,"-254"51"0,218 20 0,276-57 0,-674-35 0,-342-7 0,326-26 0,-367 4 0,96-9 0,-134 3 0,-42 6 0,115-3 0,-183 14-273,0 1 0,0-2 0,0 0 0,20-5 0,-12 1-6553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28:2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 24575,'278'-18'0,"-145"6"0,495-47 0,-272 23 0,639-11 0,-659 38 0,-238 7 0,47-1 0,263-40 0,153-38 0,-209 35 0,-275 33 0,2 4 0,-1 4 0,135 7 0,-125 13 0,-56-9 0,47 4 0,-33-9 0,0-3 0,-1-1 0,1-3 0,60-14 0,54-9-1365,-122 25-5461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3:3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24575,'2581'0'0,"-2554"1"0,0 2 0,0 2 0,0 0 0,39 13 0,-38-9 0,0-2 0,0-1 0,56 5 0,71 4 0,3 0 0,531-14 0,-330-2 0,-298 6-1365,-40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3:4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24575,'865'0'0,"-746"-6"0,139-25 0,-212 25 0,12-1 0,-1-2 0,0-2 0,-1-3 0,71-28 0,-94 28 0,0 2 0,0 2 0,1 0 0,1 3 0,-1 1 0,1 1 0,1 2 0,53 2 0,-27 3-1365,-35-2-5461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3:5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24575,'11'1'0,"0"1"0,-1 0 0,1 0 0,-1 1 0,1 1 0,-1-1 0,18 11 0,-16-8 0,0-1 0,0 0 0,1 0 0,0-2 0,16 4 0,22 3 0,1 1 0,-2 4 0,0 1 0,65 31 0,1-1 0,-54-23 0,180 60 0,-201-72 0,0-2 0,0-1 0,0-3 0,48 1 0,699-9 0,-548 22 0,-117-5 0,-4-2 0,145 8 0,-214-17 0,1 2 0,78 19 0,-74-13 0,101 9 0,228-19 0,-185-3 0,8-13 0,-33 0 0,450 12 0,-324 5 0,-265-4 0,1-2 0,-1-2 0,52-14 0,0-1 0,216-48 0,-263 59 0,0-1 0,-1-2 0,52-25 0,8-4 0,-65 31-1365,-6 4-5461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3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24575,'48'1'0,"89"17"0,-61-6 0,1526 145-2491,-1309-133 2931,726 26-420,-37-3-22,-234-11 2,-410-23 0,-195-3 663,241 51 0,-294-44-1689,-7-2-5432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3:5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24575,'416'-19'0,"418"4"0,-516 18 0,1637-4 0,-1925 2-455,-1 0 0,49 10 0,-48-4-6371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4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24575,'221'3'0,"238"-7"0,-313-11 0,28-2 0,-18 1 0,-102 9 0,60-2 0,-60 9 0,1-3 0,64-11 0,-38 4 0,0 4 0,145 7 0,-87 2 0,-120-3 0,525-20 0,91 4 0,-393 19 0,971-3-1365,-1186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4:2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24575,'44'-3'0,"-2"-2"0,1-1 0,59-17 0,12-3 0,48-14 0,-106 24 0,0 2 0,68-7 0,169 17 0,-196 7 0,132-12 0,-3-34 0,-159 27 0,0 3 0,129-7 0,-101 18 0,255 7 0,-323-2 0,0 2 0,-1 1 0,0 1 0,39 16 0,17 6 0,32 8 0,63 16 0,303 44 0,-428-86 0,2-3 0,79 2 0,110-12 0,-79-1 0,1329 3 0,-1445-2 0,65-12 0,34-2 0,736 14 0,-428 5 0,3591-3 0,-3783-21 0,-165 10 0,13-2-4,102-7-1357,-180 20-5465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6:5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2252 1 24575,'-26'2'0,"-1"0"0,1 2 0,-33 10 0,-13 1 0,-167 32 0,114-20 0,-232 20 0,30-12 0,245-24 0,36-5 0,0-3 0,0-1 0,0-2 0,0-3 0,1-1 0,-1-3 0,1-1 0,0-2 0,-45-18 0,59 17-99,-142-48 331,146 52-532,0 1 1,0 1-1,0 2 0,-45-1 1,46 5-6527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6:5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24575,'11'0'0,"25"0"0,33 0 0,22 0 0,11 0 0,4 0 0,1 0 0,-8 0 0,-9 0 0,-15 0 0,-14 0 0,-13 0 0,-9 0 0,-11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6:5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24575,'210'16'0,"-21"0"0,553-15 84,-355-3-1533,-361 2-5377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6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24575,'570'20'0,"-68"13"0,183-19 0,-425-17 0,-212 3 0,473 19 0,-187 14 0,-139-10 0,208-2 0,1276-22 0,-1641 3 0,63 11 0,11 1 0,80 0 0,255 7 0,-200-4 0,-12-1 0,1213-16 0,-634-1 0,-572-16 0,-2 0 0,2656 16 93,-1325 3-1551,-1544-2-5368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7:2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24575,'1716'0'0,"-1695"-2"0,0 0 0,0-1 0,20-6 0,-17 4 0,45-5 0,334 8 63,-210 4-1491,-166-3-5398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7:57:3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24575,'39'0'0,"2"-2"0,1 3 0,-1 1 0,0 1 0,1 3 0,67 18 0,-78-15 0,1-1 0,0-2 0,1-1 0,40 1 0,135-7 0,-80-2 0,919 3 0,-1008 2 0,0 3 0,-1 1 0,1 1 0,60 21 0,-62-15 0,1-3 0,0-1 0,1-2 0,65 3 0,179-13-1365,-256 3-5461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6:3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24575,'1229'0'0,"-1169"-4"0,-1-2 0,0-2 0,75-22 0,-66 14 0,126-14 0,-68 22 0,464-18 0,-468 32 0,181 33 0,-253-31 0,55 2 0,0-4 0,115-8 0,-61-1 0,27 1 0,227 5 0,-346 4 0,84 18 0,-91-13 0,0-3 0,66 3 0,-6-15 0,70 5 0,-182-1-151,0 1-1,0 0 0,0 0 0,0 1 1,0 0-1,-1 0 0,1 1 1,10 7-1,2 1-6674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6:4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24575,'1700'0'0,"-1639"-3"0,1-3 0,76-17 0,-77 11 0,1 2 0,79-1 0,-113 11 0,100 0 0,133-17 0,-136 4 0,44-7 0,109-12 0,-136 12 0,205-4 0,1293 26 0,-1581 0 0,58 12 0,48 2 0,-85-10-1365,-52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6:4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2537 0 24575,'0'1'0,"0"0"0,-1 0 0,1 0 0,0 0 0,-1 0 0,1 0 0,-1 0 0,0-1 0,1 1 0,-1 0 0,0 0 0,1-1 0,-1 1 0,0 0 0,0-1 0,0 1 0,1-1 0,-1 1 0,0-1 0,0 1 0,0-1 0,0 0 0,0 1 0,0-1 0,-2 0 0,-32 8 0,26-7 0,-59 13 0,-236 55 0,276-62 0,-1-1 0,0-1 0,-51 1 0,-94-8 0,58-2 0,-327 5 0,422 0 0,0 1 0,0 1 0,-20 6 0,17-4 0,-45 5 0,-482-6 0,283-7 0,230 2-87,16 0-233,-1 1 1,1 1-1,-31 6 1,26 0-6507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6:4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24575,'56'3'0,"-1"3"0,96 22 0,-36-5 0,15-5 0,139 0 0,133-17 0,-179-3 0,-202 3-26,0 2 0,0 0-1,0 2 1,-1 0-1,1 1 1,-1 1 0,36 18-1,-6-3-1127,-22-11-5672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6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24575,'243'0'0,"413"-54"0,-543 35 0,13-3 0,0 5 0,171-1 0,525 21-14,-503-3-1337,-292 0-5475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6:5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24575,'81'4'0,"-2"3"0,104 23 0,-142-23 0,-13-1 0,1-1 0,-1-2 0,1 0 0,0-3 0,0 0 0,0-1 0,51-10 0,-50 4-1365,-3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7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24575,'133'2'0,"-1"6"0,0 6 0,183 44 0,-246-44 0,0-3 0,80 3 0,137-9 0,-37-3 0,-174 4 0,82 18 0,59 5 0,432-24 0,-344-8 0,-3-13 0,-19 0 0,793 17-1365,-1041-1-5461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7:0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24575,'185'-3'0,"201"6"0,-259 12 0,24 1 0,-5-15 0,91 4 0,-186-2 0,0 4 0,82 19 0,558 113 0,-297-96 0,-312-34 0,118 29 0,-127-21 0,1-4 0,86 5 0,192-17 0,-156-3 0,-153-1 0,0-1 0,80-19 0,33-5 0,-57 21 0,-36 3 0,-1-2 0,67-17 0,31-12 0,179-18 0,-209 46 0,31-5 0,-82 3 0,0 3 0,0 3 0,1 4 0,116 17 0,-50-6 0,220-9 0,-185-5 0,-93 3 0,1 3 0,166 32 0,-201-26 0,1-3 0,1-1 0,-1-4 0,1-1 0,-1-3 0,1-3 0,-1-2 0,79-20 0,196-39 0,-284 57-341,0 2 0,0 1-1,80 2 1,-100 5-6485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7:0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24575,'862'-37'0,"-99"10"0,-627 28 0,108 15 0,-1 0 0,500-17 0,-700 3 0,1 3 0,-1 1 0,45 13 0,-45-8 0,0-3 0,1-1 0,48 0 0,-31-8-48,-36-1-281,0 1-1,0 2 1,48 6 0,-49 0-6497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8:4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24575,'92'-2'0,"1"5"0,-1 3 0,113 24 0,-145-19 0,0-2 0,79 2 0,124-13 0,-93-1 0,53 20 0,3 0 0,1619-18 0,-1626-16 0,-13 0 0,-17 17 0,201-11 0,424-11 0,-535 25 0,1364-3-1365,-1616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9:5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24575,'1439'0'0,"-1374"-3"0,-1-3 0,75-17 0,-68 10 0,98-6 0,-62 18 0,176 22 0,-105-7 0,218-12 0,-182-5 0,9 5 0,249-5 0,-321-14 0,-66 5 0,-16 1 0,81-25 0,-99 22 0,0 1 0,1 3 0,92-5 0,-99 14 0,132 5 0,-151 1-1365,-6 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9:5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24575,'38'15'0,"0"-1"0,1-2 0,1-2 0,0-2 0,64 5 0,25 6 0,108 15 0,-196-31 0,-1-2 0,1-1 0,77-13 0,-6-4-1365,-82 14-5461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19:5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24575,'389'19'0,"-119"-11"0,-36-3 0,-225-4-170,1 0-1,-1 0 0,0 1 1,1 1-1,-1-1 0,0 1 1,16 8-1,-6 2-6655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0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24575,'1874'0'-1365,"-1847"0"-5461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0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24575,'9'0'0,"-1"-1"0,0 0 0,1-1 0,13-4 0,19-3 0,156-8 0,-64 7 0,-28 2 0,0 5 0,144 14 0,-39-1 0,-71-4 0,-64 5-1365,-47-4-5461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49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24575,'50'21'0,"2"-2"0,0-3 0,1-2 0,76 11 0,-112-22 0,112 21 0,0-6 0,209 4 0,-325-22-273,0 0 0,0 1 0,-1 1 0,25 6 0,-16-2-6553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0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24575,'5'0'0,"7"6"0,13 1 0,7 5 0,15 1 0,15 3 0,8-1 0,-3-3 0,-1-4 0,-2 3 0,-6-1 0,-8 3 0,-6 0 0,-6-3 0,-4-3 0,-2-2 0,-1-3 0,-6-1-8191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5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24575,'101'-1'0,"147"4"0,-195 0 0,-1 3 0,87 21 0,400 153 0,-215-63 0,-244-84-1365,-51-16-5461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5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24575,'2035'0'-1365,"-2008"0"-5461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5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24575,'5'0'0,"8"0"0,12 0 0,7 0 0,9 0 0,9 0 0,6 0 0,-1 0 0,-4 0 0,-6 0 0,-5 0 0,-3 0 0,-4 0 0,-1 0 0,-1 0 0,-6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5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24575,'6'0'0,"12"0"0,25 0 0,10 0 0,7 0 0,5 0 0,1 0 0,-5 0 0,4 0 0,-4 0 0,-8 0 0,-1 0 0,-4 5 0,-5 8 0,-5 1 0,-8-2-8191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0:5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24575,'11'0'0,"14"0"0,8 0 0,10 0 0,8 0 0,0 0 0,-2 0 0,1-6 0,-3-1 0,-4 1 0,-3 0 0,-4 2 0,-8 2-8191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1:0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24575,'6'0'0,"12"0"0,20 0 0,13 0 0,15 0 0,7 0 0,2-6 0,4-1 0,-6 1 0,1 0 0,-7 2 0,-3 2 0,-8 1 0,-14 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1:0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2531 863 24575,'0'-701'0,"1"696"0,-1 1 0,0-1 0,0 0 0,-1 1 0,0-1 0,1 1 0,-1-1 0,-1 1 0,1-1 0,-1 1 0,0 0 0,0 0 0,0 0 0,-5-7 0,4 8 0,0 0 0,-1 1 0,1-1 0,-1 1 0,0 0 0,1 0 0,-1 0 0,0 1 0,0 0 0,0-1 0,0 1 0,0 0 0,0 1 0,-1-1 0,1 1 0,-7 0 0,-41 1 0,1 2 0,-69 12 0,-63 4 0,-306-20 0,455-1 0,1-1 0,-1-2 0,-59-17 0,59 12 0,-1 2 0,0 2 0,-48-3 0,61 9 0,-14 0 0,1-2 0,-1-1 0,-37-9 0,20 4 0,0 2 0,0 2 0,-103 7 0,39 0 0,-8-5 0,-132 5 0,254-3 0,0 0 0,0 1 0,0 0 0,0 0 0,0 0 0,0 0 0,0 0 0,0 1 0,0-1 0,0 1 0,1 0 0,-1-1 0,1 1 0,-1 1 0,1-1 0,0 0 0,0 1 0,0-1 0,0 1 0,0-1 0,0 1 0,1 0 0,-1 0 0,1 0 0,0 0 0,0 0 0,0 0 0,0 0 0,1 0 0,-1 5 0,-1 11 0,0 0 0,2 0 0,0 1 0,4 20 0,-2-5 0,1 209 0,-3-254 0,1-7 0,-1-1 0,-1 1 0,-3-19 0,4 33 0,-1-1 0,1 1 0,-1 0 0,1 0 0,-1 0 0,0 0 0,0 0 0,-1 0 0,1 1 0,0-1 0,-1 0 0,0 0 0,1 1 0,-1-1 0,0 1 0,0 0 0,-1-1 0,1 1 0,0 0 0,-1 1 0,0-1 0,1 0 0,-1 1 0,0-1 0,0 1 0,-5-2 0,7 2 0,0 1 0,0 0 0,0 0 0,0 0 0,0 0 0,0 0 0,0 0 0,0 0 0,0 0 0,0 0 0,0 0 0,0 0 0,1 0 0,-1 1 0,0-1 0,0 1 0,0-1 0,0 0 0,0 1 0,0-1 0,1 1 0,-1 0 0,0-1 0,0 1 0,1 0 0,-1-1 0,0 1 0,1 0 0,-1 0 0,1-1 0,-1 1 0,1 0 0,-1 0 0,1 0 0,0 0 0,-1 0 0,1 0 0,0 0 0,0 0 0,0 0 0,0 0 0,0 0 0,0-1 0,0 1 0,0 0 0,0 0 0,0 0 0,0 0 0,1 0 0,-1 0 0,1 1 0,-1 2 0,1 0 0,0 0 0,1 0 0,-1 0 0,1-1 0,0 1 0,0 0 0,0-1 0,0 1 0,1-1 0,2 3 0,82 64 0,-86-68 0,1-1 0,-1 1 0,1-1 0,0 0 0,0 1 0,0-1 0,-1 0 0,1 0 0,0 0 0,0 0 0,0-1 0,0 1 0,1 0 0,-1-1 0,0 1 0,0-1 0,0 0 0,0 0 0,1 0 0,-1 0 0,0 0 0,0 0 0,0-1 0,0 1 0,1-1 0,-1 1 0,0-1 0,0 0 0,0 0 0,0 0 0,0 0 0,-1 0 0,3-2 0,0-1 0,-1-1 0,1 1 0,-1-1 0,0 0 0,0 0 0,-1 0 0,1 0 0,-1-1 0,0 1 0,-1-1 0,2-7 0,1-6-120,2-10-502,19-51-1,-17 61-6203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1:1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2070 24575,'-1'-24'0,"-2"1"0,-1 0 0,-1-1 0,-9-24 0,-6-36 0,12 22 0,3 0 0,4-64 0,-2-40 0,-28-76 0,-1 57 0,0 5 0,17 97 0,9 51 0,1-1 0,-1-35 0,5 26 0,4-201 0,-3 237 0,1 1 0,0-1 0,0 1 0,1-1 0,0 1 0,-1 0 0,2-1 0,-1 1 0,1 0 0,0 1 0,0-1 0,0 0 0,0 1 0,1 0 0,0 0 0,0 0 0,0 0 0,1 0 0,-1 1 0,1 0 0,-1 0 0,1 0 0,0 1 0,0-1 0,1 1 0,-1 0 0,0 1 0,1-1 0,6 0 0,18-3 0,0 2 0,0 1 0,0 1 0,40 4 0,-22-1 0,684-1 0,-692 1 0,66 11 0,-62-5 0,48 0 0,328-7 0,-197-2 0,-204 0 0,0-1 0,0-1 0,0-1 0,0 0 0,30-12 0,8-2 0,-16 10 0,0 1 0,1 3 0,-1 1 0,81 5 0,-70 0 0,0-2 0,77-10 0,255-62 0,-249 51 0,46-11 0,-137 23 0,0 2 0,79-4 0,94 14 0,-70 0 0,53-6 0,221 7 0,-385 0 0,-1 2 0,0 1 0,0 2 0,46 18 0,-2-1 0,-24-12 0,0-2 0,1-2 0,85 3 0,173-12 0,-140-4 0,1108 3 0,-963 22 0,-231-13 0,27 5 0,129 6 0,49-3 0,-180-7 0,174-9 0,37 2 0,-319-3 0,0 0 0,0 0 0,0 1 0,0 0 0,0 0 0,0 1 0,0-1 0,0 1 0,0 0 0,-1 1 0,1-1 0,-1 1 0,1-1 0,-1 1 0,5 5 0,-6-4 0,0 1 0,0 0 0,0 0 0,0 0 0,-1 0 0,1 0 0,-2 0 0,1 1 0,0-1 0,-1 0 0,0 1 0,0 0 0,0 8 0,-1 270 0,-5-125 0,5 389 0,-1-509 0,-14 71 0,8-71 0,-3 68 0,11 734 0,-18-1030 0,5 91 0,7 60 0,-2 1 0,-2-1 0,-2 1 0,0 1 0,-21-41 0,50 136 0,-6-16 0,2 0 0,28 59 0,-41-99 0,21 36 0,-2 0 0,16 47 0,-36-84 0,1 0 0,-1 0 0,1 0 0,0 0 0,-1 0 0,1 0 0,0 0 0,0-1 0,0 1 0,1 0 0,-1 0 0,0-1 0,1 1 0,-1-1 0,1 1 0,-1-1 0,1 0 0,0 0 0,-1 1 0,1-1 0,4 1 0,-5-2 0,1 0 0,0-1 0,-1 1 0,1 0 0,0-1 0,-1 0 0,1 1 0,-1-1 0,1 0 0,-1 0 0,0 0 0,1 0 0,-1 0 0,0 0 0,1 0 0,-1 0 0,0-1 0,0 1 0,0 0 0,0-1 0,0 1 0,0-1 0,-1 1 0,1-1 0,0 1 0,0-3 0,6-14 0,0 0 0,-1 0 0,6-36 0,-9 38 0,0-1 0,2 1 0,0 0 0,0 0 0,16-29 0,-10 29 0,1-1 0,0 2 0,24-23 0,-22 24 0,-10 8-170,1 0-1,-1 0 0,1 0 1,-2 0-1,1-1 0,-1 1 1,3-8-1,-2 4-6655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1:2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24575,'6'130'0,"35"200"0,-23-214 0,10-1 0,-28-115 0,0 0 0,0 0 0,0 0 0,0 0 0,1 0 0,-1 1 0,0-1 0,0 0 0,0 0 0,0 0 0,1 0 0,-1 0 0,0 0 0,0 0 0,0 0 0,1 0 0,-1 0 0,0 0 0,0 0 0,0 0 0,1 0 0,-1 0 0,0 0 0,0 0 0,1 0 0,-1 0 0,0 0 0,0 0 0,0 0 0,0 0 0,1 0 0,-1 0 0,0 0 0,0-1 0,0 1 0,1 0 0,-1 0 0,0 0 0,0 0 0,0 0 0,0-1 0,0 1 0,0 0 0,1 0 0,-1 0 0,0 0 0,0-1 0,0 1 0,0 0 0,0 0 0,0 0 0,0-1 0,0 1 0,0 0 0,0 0 0,0-1 0,0 1 0,0 0 0,0 0 0,0 0 0,0-1 0,0 1 0,8-18 0,-7 17 0,108-291 0,-91 230 0,2 1 0,3 1 0,3 1 0,2 1 0,51-76 0,-69 117-106,0 0 0,10-24-1,-13 25-939,1-2-5780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2:2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24575,'57'0'0,"26"-1"0,1 4 0,98 15 0,88 15 0,79-3 0,-219-18 0,204-10 0,-163-4 0,2249 2 0,-2356-3 0,79-14 0,-54 6 0,5-3 0,-49 6 0,79-3 0,299 13-1365,-388-2-5461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0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24575,'16'0'0,"27"0"0,38 0 0,55 5 0,41 2 0,24 0 0,4-2 0,-17-1 0,-18-2 0,-22 0 0,-31 4 0,-25 1 0,-27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0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24575,'88'5'0,"0"4"0,149 35 0,-94-16 0,588 107 0,-543-105 0,1-8 0,319-4 0,-22-22-1365,-453 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2181 24575,'-3'-19'0,"-1"1"0,0 1 0,-1-1 0,-1 1 0,0-1 0,-1 2 0,-1-1 0,-12-17 0,-2-9 0,-47-135 0,20 42 0,36 109 0,-24-38 0,23 42 0,-23-50 0,-42-160 0,69 192 0,2 0 0,2-1 0,-2-77 0,8 75 0,6-123 0,-4 147 0,2 0 0,0 0 0,1 0 0,1 1 0,0-1 0,12-21 0,15-21 0,-10 19 0,-1-1 0,-3-1 0,15-50 0,-10 22 0,59-125 0,-81 194 0,-1 0 0,1 1 0,0-1 0,1 0 0,-1 1 0,1-1 0,0 1 0,-1 0 0,1 0 0,1 0 0,-1 0 0,0 1 0,1-1 0,6-3 0,-7 6 0,-1-1 0,0 1 0,1-1 0,-1 1 0,1 0 0,-1 0 0,1 0 0,-1 0 0,1 0 0,-1 0 0,1 1 0,-1 0 0,1-1 0,-1 1 0,0 0 0,1 0 0,-1 0 0,0 0 0,0 1 0,0-1 0,0 0 0,0 1 0,0 0 0,0-1 0,0 1 0,1 3 0,11 13 0,-2 0 0,0 1 0,-1 0 0,-2 1 0,1 0 0,-2 0 0,-1 1 0,5 23 0,-3 1 0,-2 0 0,-3 0 0,-1 0 0,-6 85 0,0-86 0,2-1 0,2 0 0,2 1 0,2-1 0,15 68 0,-10-73 0,-1 1 0,-2-1 0,2 59 0,-8 118 0,-3-101 0,2-95 0,-1 0 0,-1 0 0,-1 0 0,0 0 0,-1-1 0,-1 1 0,-1-1 0,-1 0 0,0-1 0,-1 0 0,-1 0 0,-1 0 0,0-1 0,-22 25 0,4-4 0,-13 14 0,32-42 0,1 1 0,0 0 0,-10 15 0,-20 26 0,3-17-1365,22-19-5461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24575,'406'-26'0,"-6"-32"0,-265 37 0,-33 7 0,1 5 0,0 5 0,137 10 0,-209-1-1365,-8 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24575,'831'0'0,"-769"6"-1365,-36 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1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24575,'1367'0'-1365,"-1340"0"-5461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24575,'17'0'0,"26"0"0,28 0 0,23 0 0,12 0 0,-1 0 0,-3 0 0,-2 6 0,-7 1 0,-14 0 0,-10 4 0,-11 0 0,-10-2 0,-8-2 0,-11 3 0,-4 0 0,-7-2-8191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4:5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1449 24575,'-1'-30'0,"1"0"0,2 1 0,1-1 0,1 1 0,1-1 0,12-37 0,-11 52 0,7-17 0,-2-1 0,-1 0 0,-1-1 0,-2 0 0,3-45 0,-8-484 0,-5 263 0,3 293 0,0-1 0,-1 1 0,0-1 0,-1 1 0,1-1 0,-5-10 0,6 17 0,-1-1 0,1 1 0,-1 0 0,0 0 0,1 0 0,-1 0 0,0 0 0,1 0 0,-1 1 0,0-1 0,0 0 0,0 0 0,0 0 0,0 1 0,0-1 0,0 0 0,0 1 0,0-1 0,0 1 0,-1-1 0,0 1 0,1 0 0,-1 0 0,1 1 0,-1-1 0,1 0 0,-1 1 0,0-1 0,1 1 0,0-1 0,-1 1 0,1 0 0,-1 0 0,1 0 0,0-1 0,-1 1 0,1 0 0,0 1 0,0-1 0,-2 2 0,-14 18 0,0 0 0,2 1 0,0 1 0,2 0 0,-13 31 0,-23 37 0,12-37 0,25-40 0,1 1 0,1 1 0,1 0 0,-13 29 0,23-42 0,8-11 0,9-16 0,-8 3 0,2 0 0,0 1 0,1 0 0,0 1 0,2 0 0,17-17 0,21-25 0,-41 46 0,0 0 0,0 1 0,2 0 0,-1 1 0,27-19 0,-36 30 0,1-1 0,0 1 0,0 0 0,0 0 0,0 0 0,1 0 0,-1 1 0,0 0 0,0 0 0,1 1 0,-1-1 0,1 1 0,-1 1 0,0-1 0,1 1 0,-1-1 0,1 1 0,-1 1 0,0-1 0,0 1 0,0 0 0,0 0 0,0 1 0,7 4 0,0 2 0,0-1 0,-1 1 0,-1 1 0,1 0 0,9 14 0,20 18 0,10 9-1365,-31-27-5461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5:05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1424 24575,'2'-108'0,"1"47"0,-3 0 0,-3 0 0,-17-103 0,1 84 0,-5-19 0,-14-131 0,25 134 0,6 52 0,-2-65 0,11 30 0,-4-64 0,2 141 0,0 0 0,0-1 0,0 1 0,-1 0 0,1-1 0,-1 1 0,0 0 0,1-1 0,-1 1 0,0 0 0,-1 0 0,1 0 0,0 0 0,0 0 0,-1 0 0,1 0 0,-1 0 0,0 0 0,-2-1 0,2 2 0,1 1 0,-1-1 0,0 1 0,1 0 0,-1-1 0,1 1 0,-1 0 0,0 0 0,1 0 0,-1 0 0,1 1 0,-1-1 0,0 0 0,1 1 0,-1-1 0,1 1 0,-1-1 0,1 1 0,-1 0 0,1 0 0,0 0 0,-1 0 0,1 0 0,0 0 0,0 0 0,0 0 0,-1 0 0,0 3 0,-12 11 0,1 1 0,1 1 0,1 0 0,-12 24 0,15-25 0,-1 0 0,-1 0 0,0-1 0,-1-1 0,-1 0 0,-13 13 0,17-19 0,0 0 0,1 1 0,0-1 0,-11 20 0,-1 0 0,19-27 0,0 0 0,-1 0 0,1-1 0,-1 1 0,1 0 0,-1 0 0,1-1 0,-1 1 0,0 0 0,1-1 0,-1 1 0,0-1 0,0 1 0,1-1 0,-1 1 0,0-1 0,0 1 0,0-1 0,0 0 0,-1 1 0,-3-13 0,9-27 0,5 15 0,2 1 0,0 0 0,1 1 0,1 1 0,2 0 0,0 1 0,23-25 0,-28 33 0,1-1 0,0 1 0,1 0 0,0 1 0,1 0 0,0 1 0,1 1 0,0 0 0,21-10 0,-29 16 0,0 1 0,0 0 0,0-1 0,0 2 0,0-1 0,1 1 0,-1 0 0,1 0 0,-1 1 0,1 0 0,-1 0 0,1 0 0,-1 1 0,1 0 0,-1 0 0,0 1 0,0 0 0,1 0 0,-1 0 0,0 1 0,-1 0 0,1 0 0,9 6 0,39 44 0,-45-43 0,0 0 0,1-1 0,0 0 0,0-1 0,1 1 0,13 6 0,-18-12-78,0-1-14,0 1 0,0 0 0,0 0 0,0 1 0,-1 0 0,0 0 1,1 0-1,-1 1 0,-1-1 0,1 1 0,-1 0 0,1 1 0,5 10 0,-1 6-6734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5:1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24575,'985'0'-1365,"-958"0"-5461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5:15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24575,'29'0'0,"1"-1"0,-1-1 0,0-1 0,-1-2 0,54-15 0,157-50 0,-190 59 0,0 3 0,0 2 0,53 0 0,678 10 0,-767-3 0,0 1 0,0 0 0,-1 1 0,1 0 0,-1 1 0,0 0 0,18 9 0,-17-7 0,1 0 0,1-1 0,-1 0 0,1-1 0,18 2 0,188-5 0,-218 0 0,1-1 0,-1 1 0,0 0 0,0 0 0,0 0 0,0 0 0,0 0 0,0 1 0,0 0 0,0-1 0,0 1 0,0 0 0,-1 0 0,1 1 0,-1-1 0,0 0 0,0 1 0,1 0 0,-2-1 0,1 1 0,0 0 0,0 0 0,-1 0 0,0 0 0,0 0 0,0 0 0,0 0 0,0 1 0,0-1 0,-1 0 0,1 4 0,1 15 0,-1 0 0,-1 0 0,-4 39 0,1-22 0,0 509 0,4-330 0,-15-233 0,-5-15 0,1 1 0,-2 1 0,-1 1 0,-1 2 0,-1 0 0,-45-38 0,6 6 0,-8-30 0,69 87 0,1-1 0,-1 1 0,0 0 0,1-1 0,-1 1 0,1-1 0,-1 1 0,1 0 0,-1-1 0,1 1 0,-1-1 0,1 0 0,-1 1 0,1-1 0,0 1 0,-1-1 0,1 0 0,0 1 0,0-1 0,-1 0 0,1 1 0,0-1 0,0 0 0,0 1 0,0-1 0,0 0 0,0 1 0,0-2 0,18 4 0,30 17 0,-37-13 0,109 64 0,-107-60 0,0 0 0,0 1 0,-1 0 0,0 1 0,-1 0 0,13 20 0,-22-30 0,-1 1 0,1 0 0,0 0 0,0-1 0,0 1 0,0-1 0,1 0 0,-1 1 0,1-1 0,-1 0 0,1 0 0,0-1 0,0 1 0,0-1 0,0 1 0,0-1 0,0 0 0,0 0 0,0 0 0,0 0 0,0-1 0,1 0 0,-1 1 0,5-1 0,-2-2 0,1 0 0,-1 0 0,1 0 0,-1-1 0,0 0 0,0 0 0,0 0 0,-1-1 0,1 0 0,-1 0 0,6-6 0,8-6-118,-2 0-90,1 1 0,0 1 1,2 1-1,-1 1 0,26-13 0,-17 14-6618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5:36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1185 24575,'2'6'0,"0"1"0,1-1 0,-1 0 0,1 0 0,1 0 0,-1 0 0,1-1 0,0 0 0,0 1 0,0-1 0,9 7 0,5 2 0,0-1 0,1-1 0,0 0 0,1-2 0,1 0 0,0-1 0,25 7 0,-20-7 0,-1 1 0,0 1 0,-1 1 0,32 20 0,-40-19 0,0-1 0,1-1 0,0-1 0,1 0 0,1-2 0,-1 0 0,1 0 0,0-2 0,1-1 0,-1 0 0,1-1 0,0-1 0,24 0 0,402-6 0,-422 2 0,0-2 0,42-9 0,-40 7 0,0 0 0,30-1 0,-35 7 0,0-2 0,0 0 0,0-2 0,0 0 0,0-2 0,0 0 0,-1-1 0,26-11 0,6-10 0,-2-2 0,-1-3 0,51-42 0,-95 70 0,-1 0 0,0-1 0,0 0 0,0 1 0,-1-1 0,1-1 0,-1 1 0,0 0 0,-1-1 0,1 0 0,-1 1 0,-1-1 0,1 0 0,-1 0 0,0 0 0,1-9 0,0-14 0,-2 0 0,-3-37 0,0 15 0,1-458 0,3 495 0,0 1 0,1 1 0,0-1 0,1 0 0,0 0 0,1 1 0,0 0 0,1-1 0,1 2 0,0-1 0,0 1 0,1 0 0,12-14 0,-15 16 0,0 0 0,0 0 0,0 0 0,-1-1 0,-1 1 0,0-1 0,0 1 0,1-20 0,-3 19 0,2 0 0,-1 0 0,1 0 0,0 1 0,1-1 0,6-13 0,-7 19 0,0 1 0,0 0 0,1 0 0,-1 0 0,1 0 0,0 1 0,0-1 0,0 1 0,0 0 0,0-1 0,0 1 0,0 1 0,1-1 0,-1 0 0,1 1 0,-1 0 0,1 0 0,0 0 0,0 0 0,-1 0 0,7 1 0,17-3 0,-1 2 0,1 1 0,-1 1 0,1 2 0,-1 0 0,0 2 0,0 1 0,39 14 0,-19-5 0,0-1 0,1-3 0,1-1 0,0-3 0,0-2 0,55-1 0,-58-1 0,-1 1 0,0 2 0,45 13 0,-40-8 0,95 8 0,-111-16 0,43 10 0,-45-7 0,56 4 0,-45-11 0,-28-1 0,0 2 0,-1 0 0,1 1 0,24 4 0,-35-5 0,0 1 0,0 0 0,0 0 0,0 0 0,0 1 0,-1-1 0,1 1 0,0-1 0,-1 1 0,1 0 0,-1 0 0,0 0 0,0 0 0,1 1 0,-2-1 0,1 0 0,0 1 0,0-1 0,-1 1 0,1 0 0,-1 0 0,0 0 0,0-1 0,0 1 0,0 0 0,0 4 0,2 16 0,0 0 0,-2 0 0,-1 0 0,-1 0 0,-1 0 0,0 0 0,-2 0 0,-1 0 0,-1-1 0,-1 0 0,-16 38 0,16-43 0,2 0 0,0 1 0,1 0 0,0 0 0,-1 29 0,-1 3 0,6-45 0,-1 1 0,2 0 0,-1-1 0,1 1 0,-1-1 0,1 0 0,1 1 0,-1-1 0,1 0 0,0 1 0,0-1 0,1 0 0,-1-1 0,1 1 0,0 0 0,1-1 0,-1 1 0,1-1 0,0 0 0,0 0 0,0-1 0,9 7 0,10 6 0,0-1 0,1-1 0,34 14 0,-41-20 0,96 41 0,-56-26 0,68 39 0,-107-50 0,-1 0 0,30 30 0,23 17 0,-54-49 0,0-2 0,0 1 0,1-2 0,0 0 0,0-1 0,0-1 0,1-1 0,0 0 0,0-1 0,33 0 0,-23 2 0,1 0 0,46 16 0,-51-13 0,0-2 0,0 0 0,0-1 0,35 1 0,-22-5 0,1-1 0,-1-3 0,0-1 0,49-11 0,7-1 0,-70 13 0,0-1 0,0 0 0,-1-2 0,35-13 0,-16 1 0,-1-1 0,52-35 0,-79 46 0,-1-2 0,0 1 0,0-2 0,-1 0 0,-1 0 0,0 0 0,0-2 0,-1 1 0,-1-1 0,12-23 0,-11 17 0,-1 0 0,-1 0 0,-1 0 0,0-1 0,-1 0 0,-2 0 0,0-1 0,0-23 0,-1-44 0,13-96 0,-9 137 0,-1 0 0,-3-1 0,-3 1 0,-1-1 0,-14-79 0,10 91 0,1 0 0,2 0 0,4-72 0,-1 105 0,0 0 0,1 0 0,0-1 0,-1 1 0,1 0 0,0 0 0,0 0 0,1-1 0,-1 1 0,1 0 0,-1 1 0,1-1 0,0 0 0,0 0 0,0 1 0,1 0 0,-1-1 0,0 1 0,1 0 0,0 0 0,-1 0 0,1 0 0,0 1 0,0-1 0,0 1 0,0-1 0,0 1 0,1 0 0,4-1 0,9 0 0,-1 0 0,1 1 0,-1 1 0,31 3 0,-16-1 0,25 3 0,110 24 0,-115-17 0,1-2 0,84 4 0,-60-13 0,91 15 0,-109-10 0,103-3 0,11 1 0,-166-3 0,-1 0 0,1 0 0,-1 0 0,1 1 0,-1-1 0,1 2 0,-1-1 0,0 0 0,0 1 0,0 0 0,0 0 0,0 1 0,-1-1 0,0 1 0,0 0 0,0 0 0,0 0 0,0 1 0,-1-1 0,0 1 0,0 0 0,0 0 0,0 0 0,-1 1 0,0-1 0,0 0 0,0 1 0,1 10 0,2 15 0,-1-1 0,-2 1 0,-1-1 0,-4 41 0,2-27 0,0-13 0,-1 13 0,2-1 0,2 1 0,2-1 0,11 51 0,-9-68-1365,-2-3-5461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1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5078 0 24575,'-193'4'0,"1"8"0,-362 70 0,322-38 0,-239 13 0,-237-32 0,438-9 0,4 0 0,-741-17 0,794-16 0,4 0 0,174 17 0,-360-18 0,91 5-1365,275 13-5461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5:53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264 614 24575,'4'0'0,"0"0"0,-1 1 0,1 0 0,0 0 0,0 0 0,-1 0 0,1 1 0,0-1 0,-1 1 0,0 0 0,1 0 0,-1 0 0,0 1 0,0-1 0,4 5 0,40 50 0,-28-32 0,9 12 0,-15-19 0,0-1 0,0 0 0,2-1 0,28 25 0,-39-38 0,-1 0 0,1-1 0,0 1 0,0-1 0,0 0 0,0 0 0,0-1 0,0 1 0,0-1 0,1 0 0,-1 0 0,1 0 0,-1 0 0,1-1 0,-1 0 0,1 0 0,-1 0 0,0 0 0,1-1 0,-1 0 0,1 0 0,-1 0 0,0 0 0,1-1 0,-1 0 0,0 0 0,0 0 0,5-4 0,-1 1 0,-1-1 0,0 0 0,-1 0 0,1-1 0,-1 0 0,0 0 0,-1-1 0,0 1 0,0-1 0,6-15 0,2-10 0,15-52 0,0-1 0,-18 62 0,0 1 0,15-22 0,-22 45 0,-4 12 0,-6 15 0,1-14 0,-1 0 0,-1 0 0,0-1 0,0 0 0,-1 0 0,-1-1 0,0 0 0,0-1 0,-17 12 0,-100 73 0,79-52 0,41-35 0,1-2 0,-1 1 0,-1-1 0,1 0 0,-1 0 0,0-1 0,-14 7 0,21-11 0,0 0 0,0-1 0,0 1 0,0-1 0,-1 0 0,1 1 0,0-1 0,0 0 0,0 1 0,-1-1 0,1 0 0,0 0 0,0 0 0,-1 0 0,1 0 0,0-1 0,-1 1 0,1 0 0,0-1 0,0 1 0,0 0 0,0-1 0,-1 1 0,1-1 0,0 0 0,0 1 0,0-1 0,0 0 0,-1-2 0,0 1 0,1-1 0,0 1 0,0-1 0,0 1 0,0-1 0,0 0 0,1 0 0,0 1 0,-1-1 0,1 0 0,0 0 0,1-5 0,0-5 0,1 0 0,0-1 0,1 1 0,8-21 0,-2 10 0,-1-1 0,-1 0 0,-1 0 0,-1 0 0,2-46 0,-8-133 0,-2 82 0,4 85 0,0 22 0,0 1 0,-1 0 0,-1-1 0,-4-24 0,5 36 0,-1 0 0,0 0 0,0 0 0,0 0 0,0 1 0,-1-1 0,1 0 0,-1 0 0,0 1 0,0-1 0,0 1 0,0 0 0,0-1 0,0 1 0,-1 0 0,1 0 0,-1 0 0,1 1 0,-1-1 0,0 1 0,0-1 0,0 1 0,1 0 0,-1 0 0,0 0 0,-5-1 0,-28-1 0,1 0 0,0 3 0,-52 4 0,-9 1 0,80-5-273,-1 0 0,1 1 0,0 1 0,-32 7 0,28-2-6553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22:29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24575,'1940'0'0,"-1908"2"0,0 1 0,35 8 0,-32-4 0,52 2 0,329-8 0,-192-3 0,-185 5 0,-1 2 0,0 1 0,0 2 0,64 21 0,44 11 0,-32-13 0,-82-17 0,1-1 0,0-2 0,0-1 0,1-2 0,0-1 0,-1-2 0,43-3 0,66-14 0,187 2 0,-233 10 59,143-25-1,-33 2-1540,-177 25-5344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2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24575,'1049'0'0,"-777"17"0,-8-1 0,23-19 0,208 5 0,-308 14 0,62 1 0,734-18 0,-730 17 0,-15 0 0,92-18 0,148 4 0,-288 13 0,55 2 0,627-16 0,-410-2 0,-371-4 0,0-4 0,129-29 0,-83 13 0,-6 10 0,1 5 0,190 12 0,-106 2 0,-91-5-1365,-98 1-5461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3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1523 388 24575,'-16'0'0,"-217"-6"0,183 2 0,1-2 0,-83-22 0,95 20 0,-1 1 0,0 3 0,-1 1 0,-53 2 0,56 3 0,0-3 0,0-1 0,1-1 0,-1-2 0,-47-13 0,47 8 0,-2 1 0,1 3 0,-62-4 0,86 9 0,-16-2 0,0-1 0,0-1 0,-42-14 0,59 15 0,0-1 0,0 0 0,1 0 0,-1-1 0,1-1 0,1 0 0,-1 0 0,1-1 0,0 0 0,-12-15 0,19 21 0,1 0 0,0-1 0,0 0 0,0 1 0,1-1 0,-1 0 0,1 0 0,-1 0 0,1 0 0,0 0 0,0 0 0,0-1 0,1 1 0,-1 0 0,1 0 0,0-1 0,-1 1 0,2 0 0,-1 0 0,0-1 0,1 1 0,-1 0 0,1 0 0,0 0 0,0-1 0,0 1 0,3-4 0,-2 3 0,1 0 0,0 1 0,0-1 0,1 1 0,-1 0 0,1 0 0,0 0 0,-1 0 0,1 0 0,0 1 0,1 0 0,-1 0 0,0 0 0,1 0 0,-1 1 0,1 0 0,-1 0 0,9-1 0,56-3 0,122 7 0,-57 2 0,940-4 0,-1069 0 0,0 0 0,0 0 0,1 1 0,-1-1 0,0 1 0,0 0 0,0 1 0,0-1 0,0 1 0,0 0 0,0 0 0,-1 1 0,1-1 0,-1 1 0,1 0 0,6 6 0,-7-4 0,0 0 0,-1 0 0,1 1 0,-1-1 0,0 1 0,-1 0 0,1-1 0,-1 1 0,0 0 0,-1 1 0,1-1 0,-1 0 0,0 12 0,0-9 0,0 1 0,-2 0 0,1 0 0,-1 0 0,0 0 0,-1 0 0,0 0 0,-1 0 0,0-1 0,0 0 0,-1 1 0,0-1 0,-1 0 0,0-1 0,-1 1 0,1-1 0,-1 0 0,-1-1 0,0 1 0,0-1 0,0-1 0,-1 1 0,0-1 0,0 0 0,-1-1 0,1 0 0,-1 0 0,-15 5 0,-139 42-1365,142-42-5461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3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1718 382 24575,'-229'-16'0,"-4"0"0,130 15 0,-126-17 0,51 4 0,-26-4 0,148 12 0,-1 2 0,-66 4 0,-46-3 0,159 3 0,0-2 0,0 1 0,1-2 0,-1 1 0,1-1 0,0 0 0,-1-1 0,-13-8 0,21 11 0,-1-1 0,1 0 0,-1 1 0,1-1 0,0 0 0,-1 0 0,1 0 0,0-1 0,1 1 0,-1 0 0,0-1 0,1 1 0,-1-1 0,1 0 0,0 1 0,0-1 0,0 0 0,0 0 0,0 0 0,1 0 0,-1 1 0,1-1 0,0 0 0,0 0 0,0 0 0,0 0 0,0 0 0,1 0 0,-1 0 0,1 0 0,0 0 0,1-3 0,0 2 0,0 0 0,0 0 0,0 0 0,0 0 0,1 0 0,0 1 0,0-1 0,0 1 0,0 0 0,1-1 0,-1 1 0,1 1 0,-1-1 0,1 1 0,0-1 0,0 1 0,7-2 0,6-2 0,1 0 0,-1 2 0,22-3 0,14-4 0,57-15 0,169-17 0,2 37 0,-171 8 0,-66 0 0,1 3 0,83 20 0,-80-14 0,0-2 0,56 3 0,-82-11 0,13-1 0,0 3 0,53 9 0,-78-9 0,0-1 0,0 2 0,0-1 0,0 1 0,-1 1 0,0-1 0,0 2 0,0-1 0,-1 1 0,1 1 0,-1-1 0,-1 1 0,8 9 0,-7-7 0,-1 1 0,0 0 0,-1 0 0,0 1 0,0 0 0,-1 0 0,-1 0 0,5 14 0,-9-22 0,1 0 0,0-1 0,-1 1 0,0 0 0,1-1 0,-1 1 0,0 0 0,0 0 0,-1 0 0,1-1 0,0 1 0,-1 0 0,0-1 0,0 1 0,0 0 0,0-1 0,0 1 0,0-1 0,-1 1 0,1-1 0,-1 0 0,1 0 0,-1 0 0,0 1 0,0-2 0,0 1 0,0 0 0,0 0 0,-1-1 0,1 1 0,0-1 0,-1 0 0,1 1 0,-1-1 0,0 0 0,1-1 0,-1 1 0,0 0 0,1-1 0,-6 1 0,-2 1-112,-1-1-139,1 1 1,0 1-1,0 0 1,-20 8-1,8 2-6575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3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1676 195 24575,'-1558'-1'0,"1550"2"0,-1-2 0,1 0 0,-1 0 0,1 0 0,-1-1 0,1 0 0,0-1 0,-13-5 0,19 7 0,0 0 0,0-1 0,0 1 0,0 0 0,0 0 0,1-1 0,-1 1 0,1-1 0,-1 1 0,1-1 0,-1 0 0,1 0 0,0 0 0,0 1 0,0-1 0,0 0 0,0 0 0,1-1 0,-1 1 0,0 0 0,1 0 0,0 0 0,-1 0 0,1 0 0,0-1 0,0 1 0,0 0 0,0 0 0,1 0 0,-1-1 0,1 1 0,-1 0 0,1 0 0,0 0 0,-1 0 0,1 0 0,0 0 0,2-2 0,1-3 0,1 1 0,0-1 0,0 1 0,0 0 0,1 1 0,-1-1 0,1 1 0,1 0 0,-1 0 0,1 1 0,0 0 0,0 0 0,0 1 0,0 0 0,0 0 0,1 1 0,0 0 0,9-2 0,13-1 0,0 0 0,0 3 0,41 0 0,1181 6 0,-1245-4 20,1 0 0,0 0 0,-1 1 0,1 0 0,10 3 0,-16-3-65,-1-1 0,1 1 0,-1-1 0,1 1 0,-1 0 0,0 0 0,1 0 0,-1 0 0,0-1 0,0 2 0,1-1 0,-1 0 0,0 0 0,0 0 0,0 0 0,0 1 0,0-1 0,-1 0 0,1 1 0,0-1 0,-1 1 0,1-1 0,-1 1 0,1-1 0,-1 1 0,0 0 0,1-1 0,-1 1 0,0-1 0,0 1 0,0-1 0,-1 4 0,-2 12-6781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4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1754 319 24575,'0'-2'0,"-1"1"0,1 0 0,-1-1 0,0 1 0,0-1 0,1 1 0,-1 0 0,0 0 0,0 0 0,0-1 0,0 1 0,-1 0 0,1 0 0,0 0 0,0 0 0,-1 1 0,1-1 0,0 0 0,-1 1 0,1-1 0,-3 0 0,-39-14 0,36 13 0,-48-11 0,-65-8 0,59 12 0,-21 0 0,1 3 0,-112 8 0,63 0 0,105 0 0,-1 1 0,1 1 0,0 1 0,-41 13 0,39-9 0,0-2 0,0-1 0,-46 4 0,-277-8 0,166-4 0,179 2 0,0 0 0,0-1 0,0 1 0,1-1 0,-1 0 0,0 0 0,0-1 0,1 1 0,-1-1 0,1 0 0,-1 0 0,1-1 0,0 1 0,0-1 0,0 0 0,-5-4 0,7 4 0,0 1 0,0-1 0,0 0 0,0 0 0,1 0 0,-1 1 0,1-2 0,0 1 0,0 0 0,0 0 0,0 0 0,1 0 0,-1-1 0,1 1 0,0 0 0,0-1 0,0 1 0,0 0 0,0 0 0,1-1 0,0 1 0,-1 0 0,1 0 0,0 0 0,3-5 0,-2 3 0,1 0 0,-1 1 0,1-1 0,0 1 0,0 0 0,1-1 0,-1 2 0,1-1 0,0 0 0,0 1 0,0 0 0,1-1 0,-1 2 0,1-1 0,6-2 0,8-3 0,0 1 0,35-8 0,-15 4 0,18-6 0,0 2 0,1 3 0,0 2 0,1 3 0,63 0 0,573 10 0,-435-4 0,-245 2 0,0 1 0,0 1 0,0 0 0,0 1 0,-1 0 0,1 2 0,-1-1 0,24 15 0,-22-12 0,0 0 0,1-1 0,0 0 0,0-2 0,28 6 0,-30-10 0,-1 2 0,0-1 0,0 2 0,0 0 0,25 10 0,-36-12 0,0 0 0,0-1 0,0 1 0,-1 0 0,1 0 0,0 0 0,-1 1 0,1-1 0,-1 1 0,0-1 0,0 1 0,0 0 0,0 0 0,0 0 0,-1 0 0,1 0 0,-1 0 0,0 0 0,0 1 0,0-1 0,0 0 0,-1 1 0,1-1 0,-1 0 0,0 1 0,0-1 0,0 1 0,-1-1 0,1 1 0,-2 3 0,-2 9 0,-1-1 0,0 0 0,-1 0 0,-1 0 0,0-1 0,-1 0 0,-1-1 0,0 0 0,0 0 0,-2-1 0,1 0 0,-2-1 0,1 0 0,-2 0 0,1-2 0,-1 1 0,-1-2 0,0 0 0,-27 12 0,-35 10-1365,54-24-5461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7:5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 24575,'-1'53'0,"-3"0"0,-3-1 0,-18 78 0,13-65 0,4 0 0,-1 107 0,-2 24 0,-8 256 0,17-395 0,-12 68 0,-2 54 0,16-108 0,3-1 0,4 0 0,25 118 0,-16-113 0,-11-45 0,2 0 0,1 0 0,1 0 0,20 42 0,-10-29 0,-1 1 0,14 59 0,18 45 0,-43-132 0,1 0 0,0 1 0,-2 1 0,0 0 0,-1 0 0,0 0 0,-2 0 0,3 35 0,9 142 0,0 25 0,-15-194 0,-2 29 0,2-55 0,0 1 0,0-1 0,0 0 0,-1 1 0,1-1 0,0 0 0,0 0 0,-1 1 0,1-1 0,0 0 0,0 0 0,-1 0 0,1 1 0,0-1 0,0 0 0,-1 0 0,1 0 0,0 0 0,-1 0 0,1 1 0,0-1 0,-1 0 0,1 0 0,0 0 0,-1 0 0,1 0 0,0 0 0,-1 0 0,1 0 0,-1 0 0,1 0 0,0-1 0,-1 1 0,1 0 0,0 0 0,0 0 0,-1 0 0,1 0 0,0-1 0,-1 1 0,1 0 0,0 0 0,0 0 0,-1-1 0,1 1 0,0 0 0,0 0 0,-1-1 0,1 1 0,0 0 0,0-1 0,0 1 0,0 0 0,0-1 0,-1 1 0,1 0 0,0-1 0,0 1 0,-19-24 0,16 20 0,-177-248 0,136 200 0,32 39 0,0-1 0,1 1 0,1-2 0,0 0 0,-12-24 0,13 24 0,6 23 0,8 27 0,-1-24 0,1-1 0,0 1 0,1-1 0,0-1 0,1 1 0,0-1 0,0 0 0,10 9 0,25 32 0,-39-45 0,0-1 0,0 0 0,0 0 0,1-1 0,0 1 0,-1-1 0,1 1 0,1-1 0,-1 0 0,0-1 0,9 5 0,-10-6 0,0 0 0,0-1 0,0 1 0,0 0 0,0-1 0,0 0 0,0 0 0,0 0 0,0 0 0,0 0 0,1-1 0,-1 1 0,0-1 0,0 0 0,0 0 0,-1 0 0,1 0 0,0-1 0,0 1 0,3-3 0,3-1 0,-1 0 0,-1-1 0,1 1 0,-1-1 0,0-1 0,0 1 0,-1-1 0,1-1 0,-2 1 0,1-1 0,-1 0 0,8-17 0,-8 16-227,-1 1-1,1-1 1,1 1-1,0 0 1,9-10-1,2 1-6598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8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24575,'1023'0'0,"-1014"-1"-273,0 2 0,0-1 0,0 1 0,12 3 0,-2 3-6553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8:1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24575,'45'-1'0,"0"-2"0,0-2 0,0-3 0,44-12 0,-40 9 0,1 3 0,94-5 0,104 15 0,-86 2 0,-28-7 0,146 6 0,-251 2 0,0 0 0,50 17 0,-52-14 0,1 0 0,-1-2 0,39 4 0,304-8 0,-181-5 0,-41 1 0,161 5 0,-117 29 0,-131-24 0,16 3 0,108 2 0,735-14 0,-877 3 0,57 9 0,-71-6 0,-1-1 0,1-1 0,0-2 0,0-1 0,42-5 0,57-17 0,0 6 0,176 1 0,2114 18 0,-1249-5 0,3560 2 0,-4673 5-1365,-35 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2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865 662 24575,'-32'0'0,"1"1"0,-1 2 0,1 1 0,-1 1 0,-40 14 0,24-8 0,0-1 0,0-3 0,-1-2 0,0-2 0,0-2 0,-72-7 0,105 5 0,0-1 0,0-1 0,1 0 0,0-1 0,-1 0 0,1-1 0,1-1 0,-1-1 0,1 0 0,-20-13 0,30 16 0,1 0 0,-1-1 0,1 1 0,0-1 0,0 1 0,1-1 0,-1 0 0,1 0 0,0 0 0,0 0 0,1 0 0,0-1 0,0 1 0,0 0 0,0-1 0,1-6 0,-1-13 0,2 0 0,3-26 0,-3 46 0,1-6 0,0-1 0,2 1 0,-1 0 0,1 0 0,1 0 0,0 1 0,1-1 0,0 1 0,0 0 0,9-9 0,15-18 0,39-36 0,-44 48 0,5-3 0,2 2 0,1 1 0,60-35 0,-42 28 0,-45 28 0,1 0 0,0 0 0,0 0 0,0 1 0,0 0 0,0 0 0,1 1 0,-1 0 0,1 1 0,0-1 0,-1 1 0,14 0 0,-16 2 0,0 0 0,0 0 0,0 0 0,0 1 0,0 0 0,-1 0 0,1 0 0,0 0 0,-1 1 0,1-1 0,-1 1 0,0 1 0,0-1 0,0 0 0,0 1 0,-1 0 0,0 0 0,1 0 0,3 8 0,2 2 0,-2 0 0,0 1 0,0 0 0,-1 1 0,-1-1 0,5 26 0,10 102 0,-16-110 0,2 31 0,-2 0 0,-6 87 0,2-143-170,-1-1-1,-1 0 0,1 0 1,-1 1-1,-1-1 0,1-1 1,-5 9-1,-7 9-6655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8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24575,'2098'0'0,"-2076"2"0,0 1 0,0 1 0,0 0 0,0 2 0,-1 1 0,29 13 0,-18-8 0,59 15 0,15-9 0,2-4 0,205-3 0,-217-10 0,-26 0 0,-1-2 0,86-14 0,-88 2 0,93-32 0,-131 37 0,-1 1 0,1 2 0,0 0 0,39 0 0,120 7 0,-69 1 0,1112-3 0,-1143-4 0,129-23 0,44-3 0,-60 27 0,-112 5 0,0-4 0,139-22 0,-94 5-356,1 6 0,215 6 0,-325 7 59,1 0-6529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38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24575,'728'25'0,"337"96"0,-331-24 0,-559-84 0,212-13 0,-168-3 0,-110 1 0,127 5 0,-208 2-1365,-7 2-5461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0:5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24575,'6'-4'0,"1"1"0,-1-1 0,1 1 0,-1 0 0,1 1 0,0-1 0,0 1 0,0 1 0,1-1 0,-1 1 0,10 0 0,16-4 0,5-3 0,47-10 0,1 3 0,138-7 0,-1 7 0,7-1 0,-55 18 0,132-4 0,-164-12 0,68-3 0,492 18 0,-446 15 0,-6 0 0,140-36 0,-378 19 0,630-43 0,-445 43 0,321 5 0,-418 4 0,-1 5 0,115 31 0,-86-17 0,-54-12 0,9 4 0,0-5 0,107 5 0,-75-22 0,185-27 0,69-4 0,-147 36 0,138-3 0,-294-6 58,73-18 0,-77 12-798,86-6-1,-120 18-6085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1:3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24575,'-3'22'0,"0"-1"0,-1 1 0,-2-1 0,0 0 0,-1 0 0,-1-1 0,-20 37 0,-5 16 0,-48 110 0,76-161-30,0 0 0,2 0-1,0 0 1,2 0 0,0 0-1,4 36 1,-1-10-1123,-1-21-5673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1:3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24575,'5'4'0,"0"-1"0,-1 1 0,1 0 0,-1 0 0,0 0 0,0 1 0,0-1 0,-1 1 0,1 0 0,-1 0 0,0 0 0,4 11 0,0 4 0,0 0 0,6 26 0,-4 4 0,-3 0 0,-2 0 0,-2 0 0,-2 1 0,-8 56 0,5-89 9,-2 0 0,0 0 0,-1-1 1,-1 0-1,0 0 0,-2 0 0,1-1 0,-2 0 0,-13 16 0,-32 61-1465,42-64-5370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1:3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 24575,'-11'0'0,"-9"0"0,-6 0 0,-10 0 0,-4 0 0,-1 0 0,2 0 0,1 0 0,3 0 0,1 0 0,1 0 0,1 0 0,1 0 0,-1 0 0,6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1:5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24575,'48'-3'0,"86"-14"0,-62 5 0,279-52 0,-272 52 0,-33 4 0,83-4 0,1037 14 0,-927 14 0,-16 0 0,1131-15 0,-655-3 0,-431-1 0,288 7 0,-517 0 0,-1 2 0,67 19 0,0 0 0,-19-11 0,1-3 0,150-1 0,-81-13 0,272 6 0,-266 12 0,69 2 0,2199-16 0,-1107-3 0,-1290 1 0,-1-1 0,1-2 0,-1-1 0,0-1 0,-1-2 0,43-16 0,-46 14 0,1 2 0,0 1 0,1 1 0,-1 2 0,1 0 0,0 2 0,0 2 0,0 1 0,0 1 0,33 6 0,153 12 0,-31-4 0,-23-3 0,221-11 0,-173-5 0,-24 1 0,209 5 0,-226 12 0,57 2 0,-84-15 0,313-6 0,-296-11 0,33-2 0,-154 16 0,-5 2 0,1-2 0,-1-2 0,0 0 0,54-15 0,-70 13-114,-8 2 18,0-1-1,0 1 1,0 1 0,1 0 0,-1 0 0,1 1-1,0 0 1,-1 1 0,1 0 0,0 0-1,-1 1 1,15 3 0,0 7-6730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3:5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24575,'5'0'0,"8"0"0,6 0 0,6 0 0,9 0 0,4 0 0,2 0 0,-2 0 0,-1 0 0,-1 0 0,-2 0 0,-7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3:5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24575,'605'0'0,"-593"0"-136,-1 0-1,0 1 1,0 1-1,1 0 1,-1 0-1,0 1 1,-1 1-1,1 0 0,16 8 1,-10 0-6690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4:1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24575,'175'3'0,"192"-7"0,-250-11 0,-75 8 0,51-2 0,99 10-1365,-165-1-5461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2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706 474 24575,'-7'1'0,"0"1"0,0 0 0,0 0 0,0 1 0,1 0 0,-1 0 0,1 1 0,-1-1 0,1 1 0,0 1 0,-10 9 0,-25 15 0,13-14 0,0-2 0,0-2 0,-2 0 0,1-2 0,-1-1 0,-1-1 0,1-2 0,-1-1 0,0-1 0,0-2 0,-53-4 0,77 2 0,0 0 0,1 0 0,-1-1 0,0 0 0,1 0 0,-1-1 0,1 0 0,0 0 0,0 0 0,0-1 0,0 0 0,0 0 0,1-1 0,0 1 0,-8-10 0,7 6 0,0 0 0,0-1 0,0 0 0,1-1 0,1 1 0,0-1 0,0 0 0,1 0 0,-4-19 0,4 17 0,1 1 0,1-1 0,0 0 0,1 0 0,0 0 0,1 0 0,0 0 0,1 0 0,0 0 0,1 0 0,0 1 0,1-1 0,0 1 0,1 0 0,0 0 0,1 1 0,0-1 0,14-17 0,17-4 0,1 2 0,1 1 0,1 2 0,2 2 0,82-36 0,-115 57 0,0 0 0,0 1 0,0-1 0,1 2 0,-1-1 0,1 1 0,0 1 0,-1 0 0,1 0 0,18 2 0,-23 0 0,0 0 0,0 0 0,0 1 0,-1 0 0,1 0 0,-1 0 0,1 0 0,-1 1 0,1-1 0,-1 1 0,0 0 0,0 1 0,-1-1 0,1 1 0,-1 0 0,0 0 0,0 0 0,0 0 0,0 0 0,-1 0 0,1 1 0,1 6 0,13 28 0,-2 1 0,-1 1 0,-3 0 0,11 70 0,-18-14-1365,-4-71-5461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4:1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1467 1489 24575,'-812'0'0,"783"-2"0,0-1 0,0-2 0,0-1 0,-40-13 0,-47-10 0,101 26 0,-1-2 0,1 1 0,0-2 0,0 0 0,1 0 0,-1-2 0,2 0 0,-1 0 0,-16-15 0,8 5 0,1-1 0,1-1 0,1-1 0,-23-31 0,34 38 0,-1 0 0,2 0 0,0-1 0,0 1 0,2-1 0,0-1 0,0 1 0,2-1 0,-4-27 0,4 4 0,2 1 0,7-74 0,-3 94 0,1 0 0,1 0 0,0 1 0,2 0 0,0 0 0,0 0 0,2 1 0,0 0 0,1 1 0,0 0 0,1 1 0,1 0 0,23-21 0,23-13 0,119-73 0,-52 39 0,-69 47 0,92-44 0,-84 47 0,-42 21 0,-4 2 0,0 0 0,32-11 0,-19 9 0,57-28 0,-55 23 0,41-14 0,-16 12 0,101-19 0,-135 33 0,1 1 0,-1 2 0,1 0 0,0 2 0,0 0 0,47 10 0,30 18 0,103 46 0,-42-14 0,-145-54 0,0 1 0,-1 1 0,1 0 0,-2 1 0,31 25 0,69 73 0,-29-24 0,-40-44 0,-22-21 0,-1 2 0,-2 0 0,0 1 0,-1 1 0,28 42 0,-45-58 0,0 0 0,-1 1 0,0 0 0,0-1 0,-1 1 0,0 0 0,-1 0 0,1 0 0,-2 1 0,1-1 0,-1 0 0,0 0 0,-1 0 0,0 0 0,0 1 0,-5 14 0,-4 9 0,-2-1 0,-30 58 0,2-6 0,29-57 0,-2 0 0,0 0 0,-2-2 0,-32 42 0,35-51 0,0-1 0,-2 0 0,1-1 0,-2 0 0,0-2 0,0 1 0,-1-2 0,-20 11 0,14-11 0,6-1 0,0-2 0,-1 0 0,1 0 0,-1-2 0,0 0 0,-1-1 0,-28 3 0,-194-10 0,143-1 0,-106 10 0,190-4 22,0 1 1,0 0-1,0 1 0,1 0 0,-20 11 0,-37 10-1520,47-20-5328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4:2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1561 1305 24575,'-777'-1'0,"750"0"0,1-3 0,-1 0 0,1-1 0,0-2 0,1 0 0,-31-14 0,-48-14 0,71 26 0,6 2 0,0 0 0,-45-21 0,63 23 0,1 1 0,-1-2 0,1 1 0,0-1 0,1 0 0,0-1 0,0 0 0,0 0 0,0 0 0,1-1 0,-9-15 0,-10-19 0,11 19 0,0 0 0,1-1 0,2-1 0,0 0 0,-8-32 0,6 10 0,-2 0 0,-34-72 0,44 106 0,0-1 0,1 1 0,1 0 0,0-1 0,1 0 0,0 0 0,1 0 0,1 0 0,0 0 0,1 0 0,3-19 0,0 10 0,1 1 0,1 0 0,1 0 0,1 1 0,1 0 0,15-25 0,-19 38 0,1 0 0,0 1 0,0-1 0,1 1 0,0 0 0,0 1 0,14-9 0,66-38 0,-44 28 0,-26 17 0,0 0 0,0 1 0,0 1 0,1 0 0,0 2 0,29-5 0,-25 6 0,1-2 0,-1 0 0,40-17 0,-38 11 0,1 2 0,0 0 0,1 1 0,0 2 0,0 0 0,0 2 0,1 1 0,-1 1 0,32 2 0,673 2 0,-687 1 0,0 1 0,-1 3 0,45 12 0,-39-8 0,95 9 0,-130-19 0,0 1 0,1 0 0,-1 1 0,-1 1 0,1 0 0,-1 0 0,1 2 0,-1-1 0,-1 2 0,1 0 0,-1 0 0,12 10 0,101 50 0,-71-34 0,75 60 0,-124-89 0,-1 1 0,0-1 0,0 1 0,0 0 0,0-1 0,-1 2 0,0-1 0,0 0 0,-1 1 0,1-1 0,-1 1 0,0 0 0,-1 0 0,1 0 0,0 10 0,0 8 0,-1 0 0,-3 41 0,0-25 0,1-29 0,0 1 0,-1-1 0,-1 1 0,0-1 0,0 0 0,-1 0 0,-7 14 0,-44 71 0,38-68 0,-38 56 0,-85 98 0,125-163 0,0-1 0,-2-1 0,0-1 0,-1 0 0,-1-1 0,0-1 0,-1-1 0,-1-1 0,-32 15 0,43-23 0,0 0 0,0 1 0,0 1 0,1 0 0,-1 0 0,1 1 0,1 0 0,0 0 0,-9 10 0,12-13 0,0 0 0,-1 0 0,1-1 0,-1 1 0,0-1 0,0-1 0,0 1 0,0-1 0,-1 0 0,1 0 0,-1-1 0,1 0 0,-10 1 0,-14-1 0,-52-3 0,37-1 0,-82 2-1365,99 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8:44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1,'700'0,"-673"0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8:44:44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1,'605'0,"-578"0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3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24575,'987'0'0,"-938"2"0,68 13 0,-67-7 0,64 1 0,1123-9 0,-541-2 0,-637 0 0,65-12 0,-65 6 0,73-1 0,-94 9 0,1-2 0,-1-1 0,47-10 0,-28 5 0,1 2 0,0 2 0,94 7 0,-39 0 0,2067-3 0,-2167 0-273,0 1 0,0 0 0,0 1 0,25 6 0,-17-1-6553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3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24575,'0'9'0,"0"1"0,1 0 0,0 0 0,0 0 0,1 0 0,0 0 0,7 17 0,-7-23 0,0 0 0,1 0 0,-1 0 0,1 0 0,0-1 0,0 1 0,1-1 0,-1 0 0,1 0 0,0 0 0,-1-1 0,1 1 0,0-1 0,0 0 0,1 0 0,-1 0 0,0 0 0,1-1 0,5 1 0,5 2 0,0-1 0,0-1 0,0 0 0,1-1 0,-1-1 0,0-1 0,1 0 0,-1 0 0,0-2 0,0 0 0,19-6 0,-2-3 0,-1-2 0,0-1 0,55-36 0,-66 39-1365,-1 4-5461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3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93 24575,'-1'78'0,"3"90"0,-2-162 0,0-1 0,1 1 0,0-1 0,1 1 0,-1-1 0,1 1 0,0-1 0,0 0 0,1 0 0,0 0 0,-1 0 0,8 8 0,-8-11 0,-1-1 0,1 0 0,0 1 0,-1-1 0,1 0 0,0 0 0,0 0 0,-1 0 0,1-1 0,0 1 0,0 0 0,0-1 0,0 0 0,0 1 0,0-1 0,0 0 0,0 0 0,0 0 0,0 0 0,0 0 0,1 0 0,-1-1 0,0 1 0,-1-1 0,1 1 0,0-1 0,0 0 0,0 0 0,0 0 0,0 0 0,-1 0 0,1 0 0,0 0 0,-1-1 0,1 1 0,-1-1 0,3-2 0,19-20 0,0 0 0,21-32 0,-31 37 0,2 1 0,0 0 0,1 1 0,1 0 0,0 1 0,28-19 0,-31 25 0,-1-1 0,0-1 0,-1 0 0,0 0 0,19-29 0,12-11 0,-42 51-72,0-1 1,0 1-1,0 0 0,0 0 0,0 0 0,0 0 0,1 0 0,-1 0 1,0 0-1,1 0 0,-1 0 0,1 0 0,-1 1 0,1-1 0,-1 1 1,1-1-1,-1 1 0,3 0 0,4 2-6754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4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24575,'-2'46'0,"1"-27"0,0 0 0,2 1 0,0-1 0,6 36 0,-6-51 0,1 0 0,-1 1 0,1-1 0,-1 0 0,1 0 0,0 0 0,1-1 0,-1 1 0,1 0 0,0-1 0,-1 1 0,1-1 0,1 0 0,-1 0 0,0 0 0,1-1 0,0 1 0,-1-1 0,1 0 0,0 0 0,0 0 0,0-1 0,1 1 0,-1-1 0,0 0 0,6 1 0,7 1 0,0-1 0,0-1 0,0-1 0,0 0 0,0-1 0,26-5 0,-34 4 0,0 0 0,-1 0 0,1-1 0,-1-1 0,1 1 0,-1-1 0,0 0 0,0-1 0,-1 0 0,1-1 0,-1 1 0,-1-1 0,13-13 0,67-73 0,-27 37-1365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4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24575,'-1'59'0,"3"69"0,-3-125 0,1-1 0,0 1 0,0 0 0,1-1 0,-1 1 0,0-1 0,1 1 0,0-1 0,-1 1 0,1-1 0,0 1 0,0-1 0,1 1 0,-1-1 0,0 0 0,1 0 0,-1 0 0,1 0 0,0 0 0,0 0 0,0 0 0,0 0 0,0-1 0,0 1 0,0-1 0,0 0 0,1 1 0,-1-1 0,1 0 0,-1 0 0,1-1 0,-1 1 0,1 0 0,-1-1 0,1 0 0,-1 1 0,1-1 0,0 0 0,-1 0 0,1-1 0,0 1 0,-1 0 0,5-2 0,7-2 0,-1 0 0,0-1 0,0-1 0,0 0 0,-1 0 0,21-16 0,-14 9-170,-2 0-1,0-1 0,-1-1 1,0-1-1,-1 0 0,-1-1 1,12-19-1,-13 13-6655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5:4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24575,'0'5'0,"5"3"0,2 4 0,0 6 0,4 0 0,6-3 0,-1 1 0,3-2 0,4-3 0,3-4 0,2-3 0,-3-8 0,0-2 0,-5-7 0,-1 0 0,-3-4 0,-4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1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6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24575,'1383'0'0,"-1303"4"0,0 4 0,125 29 0,-12-2 0,-127-22 0,75 24 0,4 1 0,236 51 0,-303-76 0,1-3 0,-1-3 0,1-4 0,129-12 0,-8-20 0,-14 1 0,210-16 0,-169-3 0,-167 33 0,63-15 0,416-88 0,-402 90 0,1 6 0,207-4 0,61 45 0,-289-9 0,0-5 0,151-12 0,-143-9 0,28-1 0,417 17 0,-495 3 0,139 25 0,-140-16 0,144 7 0,-143-21 0,21 0 0,168 19 0,5 15 0,-230-27 0,0-2 0,0-2 0,0-1 0,0-2 0,0-1 0,75-16 0,-77 12-70,0 1-1,1 2 0,72 3 0,-61 1-1011,-21-1-5744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6:1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24575,'-3'34'0,"0"-1"0,-3 1 0,-14 53 0,9-47 0,-8 75 0,18 94 0,-1 4 0,-3-187-1365,-1-6-5461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6:1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24575,'0'5'0,"0"13"0,0 9 0,0 15 0,0 13 0,0 6 0,0-1 0,0-5 0,0-2 0,0 2 0,0-4 0,0-5 0,0-5 0,0-4 0,0-8-8191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6:56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4613 7056 24575,'-8'0'0,"-8"0"0,1-1 0,-1 2 0,1 0 0,-1 1 0,1 0 0,0 1 0,0 1 0,-24 10 0,10-4 0,1-1 0,-2-1 0,1-1 0,-1-2 0,0-1 0,-32 0 0,13 0 0,-51 10 0,-42 13 0,-184 9 0,190-28 0,-103 10 0,82-6 0,-211-10 0,166-5 0,9 6 0,-272-11 0,45-64 0,364 58 0,1-3 0,0-2 0,2-2 0,0-3 0,-70-43 0,59 26 0,2-2 0,3-2 0,-92-91 0,101 81 0,3-3 0,2-1 0,3-2 0,2-1 0,3-3 0,3-1 0,3-1 0,3-2 0,3-1 0,-23-105 0,-51-162 0,60 221 0,5-2 0,-22-142 0,39 55 0,13-319 0,6 430 0,78-1159-427,87 8 0,-153 1166 510,3 2 0,40-114 0,-38 142 10,3 0-1,2 1 1,1 1-1,54-71 1,-23 48-63,4 3 0,2 2 1,3 3-1,105-77 0,315-183-42,-52 40 15,-407 263-3,0 1 0,1 2 0,33-15 0,-43 25 0,0-1 0,0 2 0,1 1 0,-1 0 0,1 1 0,35-2 0,-10 4 0,0 2 0,0 2 0,0 2 0,0 2 0,-1 1 0,0 2 0,-1 3 0,44 18 0,213 107 0,-234-103 0,-2 3 0,85 67 0,215 178 0,-312-244 0,155 139 0,-176-151 0,-1 1 0,-1 1 0,-1 1 0,-2 2 0,24 39 0,3 3 0,95 160 0,-80-122 0,-58-96 0,0 1 0,-1 0 0,7 21 0,-9-22 0,0 1 0,2-2 0,0 1 0,13 20 0,23 35 0,-3 2 0,37 93 0,-67-140 20,0-1-1,-3 2 0,0-1 1,-1 1-1,2 32 0,-3 137-1371,-5-189 1223,0 20-6697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6:58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1309 639 24575,'-22'-2'0,"0"-1"0,0 0 0,1-2 0,-1-1 0,1 0 0,-26-13 0,-3 1 0,-193-60 0,-267-105 0,446 153 0,-83-53 0,141 79 0,1 0 0,-1 1 0,0 0 0,0 0 0,0 0 0,0 1 0,-1 0 0,1 0 0,-9-1 0,13 3 0,0 1 0,0-1 0,0 0 0,0 0 0,0 1 0,1-1 0,-1 1 0,0 0 0,0-1 0,1 1 0,-1 0 0,0 0 0,1 0 0,-1 0 0,1 1 0,-1-1 0,1 0 0,-1 1 0,1-1 0,0 1 0,0-1 0,0 1 0,0-1 0,0 1 0,0 0 0,0-1 0,0 1 0,1 0 0,-1 0 0,1 0 0,-1 0 0,1 0 0,0 0 0,0-1 0,0 5 0,-3 15 0,2 1 0,0 0 0,2-1 0,0 1 0,1 0 0,2-1 0,5 23 0,53 143 0,-40-129 0,-18-139 0,-7-23 0,5-210 0,-1 308 0,0 1 0,1 0 0,-1-1 0,1 1 0,0 0 0,1 0 0,-1 1 0,1-1 0,0 0 0,0 1 0,1 0 0,-1 0 0,1 0 0,0 0 0,0 0 0,0 1 0,1 0 0,-1 0 0,8-4 0,10-5 0,1 0 0,41-14 0,-63 26 0,20-6-96,0 1 0,0 1 0,1 1 0,0 1 0,-1 1 0,33 2 0,-34 0-597,8-1-6133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7:5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24575,'1623'0'0,"-1577"-2"0,71-13 0,31-1 0,629 14 0,-376 4 0,2449-2 0,-2792-2 0,61-11 0,28-2 0,597 11 0,-381 7 0,58-3 0,-365 6-1365,-36 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8:0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24575,'4068'0'0,"-4024"-2"0,0-3 0,78-18 0,26-3 0,369 16 0,-302 13 0,1374-3 0,-1543 2 0,63 11 0,21 2 0,518-11 0,-335-7 0,-197 1 0,128 5 0,-168 12 0,-56-10 0,0-1 0,28 3 0,375-5 64,-218-4-1493,-177 2-5397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8:1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24575,'66'5'0,"0"2"0,-1 3 0,90 25 0,-71-12 0,-39-10 0,1-1 0,1-3 0,0-1 0,48 0 0,780-8 0,-336-3 0,-493 0 0,0-2 0,-1-2 0,0-2 0,54-18 0,83-16 0,38-2 0,45-7 0,-177 38 0,-46 7 0,0 1 0,44 0 0,1329 7 0,-1214 16 0,-5 0 0,-174-15 0,-1 0 0,0 2 0,0 0 0,0 2 0,21 8 0,-19-7 0,1 0 0,-1-1 0,41 5 0,-22-7 0,-1 1 0,0 3 0,-1 1 0,1 2 0,49 21 0,-70-25 0,1-1 0,0-1 0,0-1 0,0 0 0,28 0 0,111-6 0,-68-1 0,20 1 0,158 5 0,-244 2-1365,-6 2-5461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8:1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24575,'22'2'0,"0"1"0,0 1 0,-1 1 0,1 1 0,32 13 0,9 2 0,-13-9 0,0-2 0,1-2 0,69 2 0,158-12 0,-111-1 0,-126 3 0,421-19 0,-243 7 0,-152 12 0,0-4 0,106-18 0,-101 8 0,141-8 0,73 19 0,-185 4 0,-46-4 0,88-15 0,-63 6 0,2-1 0,-35 5 0,86-3 0,1392 12 0,-1487 1 0,65 12 0,18 1 0,52 1 0,42 2 0,1438-19 0,-1621 3 0,1 1 0,-1 2 0,59 17 0,-57-12 0,1-2 0,67 6 0,167-13 0,-126-3 0,-108 1 0,68-14 0,17 0 0,522 11 0,-331 7 0,857-3-1365,-1141 0-5461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48:1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24575,'2819'0'0,"-2700"-5"0,148-27 0,-71 7 0,-106 15 0,220-14 0,1611 25 0,-1727 15 0,-13 0 0,718-14 84,-431-4-1533,-441 2-5377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12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24575,'693'-16'0,"-20"0"0,1133 17-1365,-1753-1-5461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0:3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24575,'699'-1'-1365,"-672"1"-5461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0:4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24575,'234'-17'0,"11"0"0,-201 15 0,72-12 0,-81 8 0,0 1 0,1 2 0,47 3 0,-56 4-1365,-7 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0:4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24575,'8'-1'0,"0"-1"0,0 1 0,0-1 0,-1 0 0,11-5 0,18-5 0,57-10 0,2 3 0,0 5 0,121-3 0,-12 20 0,202-4 0,-233-14 0,55-2 0,1698 18 0,-1831 4 0,0 5 0,-1 3 0,104 29 0,-106-25 0,98 4 0,-93-12 0,496 4 0,-367-16 0,-90 6 0,147-6 0,-251-2 44,-1 0 1,50-17-1,22-3-1542,-76 20-5328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0:5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24575,'70'-1'0,"-1"-3"0,1-3 0,105-25 0,-132 24 0,0 3 0,0 1 0,78 4 0,40-4 0,-141 1 0,0-1 0,0-1 0,30-11 0,-29 9 0,0 0 0,43-7 0,78 4 0,175 10 0,-120 4 0,934-4 0,-951 15 0,-53-2 0,223 23 0,-158-5 0,-129-19 0,94 8 0,69-17 0,97 6 0,-117 9 0,-87-10 0,0 5 0,174 43 0,301 90 0,-454-120 0,2-7 0,183 1 0,-226-20 0,0 4 0,170 29 0,-268-33 0,93 21 0,0-4 0,121 4 0,119-20 0,194 9 0,214 9 0,-706-19 0,-11 0-455,0 2 0,46 8 0,-41-3-6371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1:1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24575,'1722'0'0,"-1680"-3"0,0-1 0,-1-3 0,1-1 0,-1-2 0,70-27 0,-99 33 0,21-4 0,-1 1 0,1 2 0,0 1 0,0 2 0,0 1 0,40 4 0,-38 0 0,0-3 0,0 0 0,0-3 0,0-1 0,44-10 0,-25-2 0,0-1 0,1 2 0,78-10 0,130-19 0,-105 15 0,-16 13 0,271 5 0,-292 12 0,-99 0 0,0 2 0,0 0 0,24 7 0,19 3 0,69 16 0,-84-17 0,93 11 0,-80-19 0,0 4 0,86 20 0,1-1 0,-6-1 0,-68-6 0,1-3 0,1-4 0,132 7 0,53-22-1365,-232 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1:1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24575,'298'-16'0,"-25"0"0,851 15 0,-537 3 0,-555-4 0,1-1 0,37-9 0,-35 6 0,55-4 0,-67 9 0,14 1 0,0-2 0,69-14 0,-81 11-170,0 1-1,1 0 0,0 2 1,-1 1-1,1 1 0,0 2 1,35 5-1,-34 0-6655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1:2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24575,'22'-2'0,"0"-1"0,-1-1 0,0-1 0,0-1 0,0 0 0,30-15 0,23-6 0,-22 12 0,0 2 0,1 3 0,0 2 0,1 2 0,53 1 0,-60 3 0,55-10 0,24-2 0,-20 5 0,-2-3 0,161-41 0,-196 41 0,1 3 0,0 3 0,0 4 0,79 6 0,-4-1 0,1468-3 0,-1584-2 45,-1 0-1,37-10 1,34-2-1544,-72 12-5327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1:3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24575,'2129'0'0,"-2085"2"0,78 15 0,-57-7 0,283 68 0,-205-41 0,-59-20 0,1-3 0,0-5 0,152-2 0,-135-12 0,0-4 0,174-41 0,-193 36 0,91-3 0,-124 13 0,54-10 0,-61 7 0,64-2 0,-13 10-1365,-67-1-5461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1:3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24575,'2891'0'0,"-2844"-3"0,1-2 0,-1-2 0,59-17 0,18-2 0,-14 12 0,134-1 0,-146 11 0,-48 0 0,92-22 0,-92 15 0,89-9 0,239-30 0,-120 10 0,-136 32 0,155 8 0,-104 3 0,2923-3 0,-2878 17 0,-2 0 0,560-19 0,-707 6 0,1 2 0,123 29 0,-123-19 0,-28-5 0,1-2 0,0-2 0,55 3 0,-41-10 0,-1 4 0,0 1 0,84 21 0,-89-17 0,0-1 0,1-3 0,72-2 0,-21 0 0,-51 2 0,-1 3 0,92 25 0,-86-18 0,111 15 0,210-26 0,-194-7 0,566 4 0,-710-4 0,0-1 0,-1-2 0,49-13 0,-43 8 0,0 2 0,48-3 0,373 9 0,-230 6 0,1255-3 0,-1237-16 0,-16 0 0,26 18 0,116-4 0,-195-13 0,52-1 0,209 35 0,-345-9 0,1-5 0,0-5 0,172-21 0,-127 8 0,234 11 0,-180 5 0,4-5 0,230 4 0,-233 16 0,-61-4 0,-93-7 0,1 3 0,-2 1 0,81 31 0,46 11 0,-77-31 0,0-4 0,1-4 0,147 0 0,552-15 0,-770 1-455,0 2 0,41 8 0,-37-3-6371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8:5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24575,'160'-14'0,"-56"3"0,1065-29 0,-985 38 0,185 6 0,-222 11 0,49 2 0,265-18 0,-409-1 0,68-12 0,39-3 0,365 16 0,-245 3 0,-220-5 0,62-10 0,-62 5 0,69 0 0,537 9-1365,-638-1-5461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1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3335 36 24575,'-892'-20'0,"-559"5"0,924 17 0,418-4 0,-117 5 0,158 11 113,29-4-1591,16-5-5348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8:5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24575,'16'-2'0,"0"0"0,-1 0 0,1-1 0,20-8 0,32-6 0,187-15 0,1 11 0,309 15 0,-392 19 0,290 58 0,-376-54 0,20 4 0,123 19 0,-179-33 0,50 14 0,-54-9 0,66 6 0,352-12 0,-254-9 0,-97 1 0,-48-1 0,1 3 0,77 11 0,-119-6 0,1 1 0,23 11 0,-29-10 0,0-1 0,0 0 0,0-2 0,27 3 0,315-5 0,-175-5 0,-141 3 0,0-3 0,-1-1 0,0-3 0,0-1 0,76-25 0,98-47 0,-190 71 0,-1 1 0,1 2 0,0 1 0,37-3 0,6 0 0,15-1 0,146 5 0,-140 5 0,113-13 0,-84-1 0,1 5 0,188 11 0,-274 2 0,-1 1 0,56 18 0,17 3 0,-74-21 0,17 4 0,0-2 0,64 2 0,1143-12 0,-1192 6 0,-1 3 0,1 2 0,86 25 0,-98-21 0,74 10 0,174 10 0,-47-27 0,-246-5-114,0 0 1,-1 1-1,1 0 0,0 0 0,-1 1 1,0 1-1,1-1 0,-1 1 0,-1 1 1,1 0-1,12 9 0,-4 2-6712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0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24575,'13'-1'0,"1"0"0,-1-1 0,16-4 0,21-3 0,675-6 0,-455 18 0,968-3 0,-1202-3 0,0-2 0,-1 0 0,1-3 0,-1-1 0,41-16 0,43-11 0,111-13 0,54-15 0,-232 54 0,1 2 0,-1 3 0,1 2 0,94 7 0,-27-2 0,356-2 0,-461 2 0,0 0 0,0 0 0,0 1 0,0 1 0,0 1 0,-1 0 0,0 1 0,24 14 0,-22-12 0,0 0 0,1-1 0,-1-1 0,1 0 0,34 6 0,42 1 0,-40-4 0,83 2 0,-121-10 0,0 1 0,0 0 0,0 1 0,0 1 0,-1 1 0,16 6 0,-11-4 0,0 0 0,34 6 0,43-4 0,-1-4 0,107-9 0,-42 1 0,-38 1 0,141 5 0,-162 13 0,-70-10 0,61 4 0,-70-9 0,46-1 0,1 3 0,0 4 0,113 24 0,-128-20 0,0-4 0,1-1 0,0-3 0,97-7 0,-25 1 0,294 3 0,-405 1 0,0 1 0,0 1 0,-1 0 0,1 1 0,-1 0 0,23 11 0,-22-8 0,0-1 0,1-1 0,0 0 0,0-1 0,21 1 0,75-4-1365,-99-2-5461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24575,'65'-3'0,"91"-16"0,-92 10 0,86-12 0,514-55 0,163 45 0,-179 31 0,-619 2 0,1 1 0,-1 2 0,0 1 0,32 10 0,-26-6 0,69 10 0,112 12 0,-167-22 0,-1 2 0,0 3 0,0 2 0,80 40 0,-22-5-31,-44-20-636,118 43 0,-149-66-6159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0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24575,'116'0'0,"475"19"0,-172-6 0,-334-14 0,-61 2 0,0 2 0,39 8 0,23 3 0,8-8 0,-37-4 0,70 13 0,-55-6 0,1-3 0,132-7 0,-80-1 0,2191 2 0,-2287 2 0,-1 1 0,1 1 0,-1 2 0,36 11 0,-34-8 0,0-1 0,0-2 0,54 4 0,-21-10-55,-36-1-273,1 2 1,-1 0-1,48 9 1,-47-3-6499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3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24575,'131'1'0,"140"-3"0,-245-1 0,0-2 0,0 0 0,33-12 0,26-6 0,27 3 0,131-5 0,-116 12 0,74-4 0,-192 17 0,68 1 0,145-20 0,-155 11-94,0 3 0,88 4 1,-90 2-991,-38-1-5742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3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24575,'64'1'0,"0"-3"0,0-2 0,71-15 0,-60 5 55,140-8 1,76 18-1250,-269 4 912,18 1-6544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24575,'6'0'0,"12"0"0,19 0 0,15 0 0,9 0 0,4 0 0,-2 0 0,-2 0 0,-6 0 0,-7 0 0,-6 0 0,-4 0 0,-10 0-8191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8:59:3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24575,'5'0'0,"13"0"0,9 0 0,10 0 0,4 0 0,7 0 0,0 0 0,2 0 0,4 0 0,-2 0 0,1 0 0,-3 0 0,-4 0 0,-6 0 0,-3 0 0,-8 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2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24575,'3113'0'-1365,"-3086"0"-5461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2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24575,'955'0'0,"-942"-1"-124,0 1 0,0-1 0,0-1 0,-1-1 0,1 0 0,-1 0-1,0-1 1,1 0 0,-2-1 0,21-12 0,-5-1-6702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1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24575,'1040'65'0,"-16"0"0,-517-68-1365,-447 3-5461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3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1184 0 24575,'-1149'0'-1365,"1114"0"-5461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3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1914 1527 24575,'-7'0'0,"1"1"0,-1 1 0,1-1 0,0 1 0,0 0 0,0 0 0,0 1 0,0 0 0,1 0 0,-1 0 0,1 1 0,0 0 0,0 0 0,-7 7 0,6-6 0,-1 1 0,1-1 0,-1 0 0,-1-1 0,1 1 0,-1-2 0,-15 7 0,-60 12 0,0 4 0,-85 39 0,150-58 0,-1-1 0,1-1 0,-1-1 0,0-1 0,-22 2 0,-37 6 0,33 0 0,-121 22 0,125-25 0,-43 13 0,50-11 0,0-1 0,-43 4 0,36-12 0,-1-2 0,0-2 0,-77-14 0,64 8 0,29 3 0,0 0 0,1-1 0,-1-2 0,1 0 0,1-2 0,0-1 0,0-1 0,1-1 0,1 0 0,0-2 0,2-1 0,-1 0 0,2-2 0,1 0 0,-25-33 0,38 44 0,0-1 0,1 0 0,1 0 0,-1 0 0,1 0 0,1-1 0,0 1 0,0-1 0,-1-18 0,3-10 0,4-47 0,0 17 0,-4-568 0,1 617 0,1-1 0,1 0 0,1 1 0,1 0 0,0 0 0,13-28 0,56-106 0,-67 139 0,1 0 0,1 1 0,0 0 0,1 1 0,0 0 0,1 0 0,0 1 0,1 1 0,0 0 0,1 0 0,0 1 0,0 1 0,1 0 0,0 1 0,1 0 0,22-6 0,53-27 0,-69 29 0,0 1 0,1 1 0,1 1 0,-1 1 0,1 1 0,28-4 0,-18 5 0,0-1 0,46-16 0,-52 14 0,1 0 0,0 2 0,0 1 0,34-1 0,449 8 0,-500-2 0,0 1 0,0 0 0,-1 1 0,1 1 0,0-1 0,-1 2 0,17 6 0,68 43 0,-8-5 0,-2-3 0,-52-27 0,71 29 0,-21-19 0,-1 4 0,104 55 0,-168-76 0,0 0 0,-1 0 0,22 20 0,-33-25 0,0 0 0,-1 0 0,1 1 0,-1-1 0,-1 1 0,1 0 0,-1 1 0,0-1 0,-1 1 0,0 0 0,3 11 0,-3-10 0,-2 0 0,1 0 0,-1 0 0,0 0 0,-1 0 0,0 0 0,0 0 0,-1 0 0,0 0 0,-1 0 0,0 0 0,-1 0 0,1 0 0,-1-1 0,-1 1 0,0-1 0,0 0 0,-1 0 0,0-1 0,0 1 0,-1-1 0,0 0 0,0 0 0,0-1 0,-1 0 0,0 0 0,0-1 0,-1 1 0,1-2 0,-1 1 0,-16 6 0,11-3 0,-1 1 0,2 1 0,-1 0 0,2 0 0,-20 23 0,0-2 0,7-8 0,1 1 0,-38 50 0,54-64 0,1 0 0,0 1 0,1 0 0,0 0 0,0 0 0,1 1 0,1-1 0,0 1 0,1 0 0,0 0 0,0 15 0,4 109 0,0-76 0,-5 63 0,3-120 4,-1-1-1,1 1 1,-1 0 0,1 0-1,-1 0 1,0 0 0,0-1-1,0 1 1,-1 0-1,1-1 1,-1 1 0,1-1-1,-1 0 1,0 1 0,0-1-1,0 0 1,0 0-1,0 0 1,-1 0 0,1 0-1,0-1 1,-1 1 0,1-1-1,-1 0 1,0 0-1,1 0 1,-1 0 0,-3 1-1,-7 0-215,0 0-1,0 0 1,0-1-1,-26-3 1,29 2-196,-18-1-6418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4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24575,'105'-1'0,"140"3"0,-193 2 0,0 1 0,86 22 0,-94-17 0,1-2 0,0-1 0,50-1 0,138-8 0,-78-1 0,-114 3-93,-10-1-331,1 1 0,41 7 0,-39 0-6402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5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24575,'1071'0'0,"-1036"2"0,68 12 0,18 2 0,-35-10-455,-1 5 0,97 24 0,-153-29-6371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0:5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24575,'783'0'0,"-729"3"0,-1 2 0,84 20 0,-84-14 0,0-2 0,87 3 0,-99-13-103,41 1 329,-76 1-361,0-1 0,1 1-1,-1 1 1,0-1 0,0 1 0,0 0-1,-1 1 1,1-1 0,0 1-1,6 5 1,3 4-6691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0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24575,'70'2'0,"-1"3"0,1 2 0,-1 4 0,81 24 0,-97-22 9,1-3-1,0-3 0,57 2 1,166-11-160,-108-1-1097,-142 3-5578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0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24575,'902'0'-1365,"-868"0"-5461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0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24575,'16'0'0,"21"0"0,16 0 0,9 0 0,11 0 0,3 0 0,5 0 0,0-6 0,-9-1 0,5-5 0,-5-1 0,-9 3 0,-11 1 0,-2 4 0,-5 2 0,-10 7 0,-11 3-8191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0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24575,'1024'0'-1365,"-986"0"-5461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1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24575,'16'0'0,"22"0"0,20 0 0,12 0 0,9-6 0,-2-1 0,0-5 0,-6-1 0,-10 2 0,-10 3 0,-9 3 0,-5 2 0,-4 2 0,-3 1 0,-5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4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24575,'-2'26'0,"-2"0"0,0 0 0,-1-1 0,-2 1 0,-19 47 0,11-30 0,-227 646 0,119-294 0,100-317 0,6-12 0,3 0 0,3 1 0,-4 88 0,13 205 0,3-250 0,1-68 0,1 0 0,3 0 0,1 0 0,2-1 0,1 0 0,18 41 0,-20-65 0,1-1 0,1 0 0,0 0 0,1-1 0,24 25 0,1 3 0,-2-1 0,-7-10 0,-2 1 0,40 68 0,-43-55 0,-1 1 0,20 69 0,-38-104-170,1-1-1,0 0 0,1 0 1,0-1-1,0 1 0,1-1 1,13 16-1,-5-11-6655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7:3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24575,'198'-25'101,"616"-65"-3251,1321-47 281,-1359 114 2445,-556 28 797,329 48 0,-512-46 336,-1 2-1,0 1 1,0 2-1,-1 1 1,-1 2 0,38 23-1,-33-21-562,0-2-1,1-2 0,66 14 1,-58-15-92,133 22-54,-23-5 0,-62-6 0,16 4 0,176 19 0,-84-17 0,-134-16 0,129 7 0,1-6 0,-11 0 0,1242 82-1309,-771-8 631,-405-50-304,-221-33-4240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7:4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24575,'51'3'0,"-1"2"0,73 16 0,-14-1 0,149 18 0,352 6 0,-515-40 0,127 23 0,-59-4 0,-6-19 0,-23-1 0,-108 2-1365,-6 1-5461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7:4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24575,'17'1'0,"1"1"0,-1 1 0,0 1 0,31 10 0,25 6 0,-38-14 0,117 24 0,1-8 0,205 6 0,-19-14 0,-17 1 0,515-16-1365,-807 1-5461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7:5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24575,'266'1'0,"297"-3"0,-449-5 0,147-27 0,112-42 0,-89 16 0,1 18 0,-231 39 0,0 2 0,0 2 0,70 11 0,12 3 0,1-6 0,214-12 0,6-29-1365,-305 31-5461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2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1751 2158 24575,'-1'3'0,"0"0"0,0 1 0,0-1 0,0 0 0,-1 0 0,1 0 0,-1-1 0,0 1 0,0 0 0,0-1 0,0 1 0,-4 3 0,-30 27 0,-9-1 0,0-3 0,-2-1 0,-1-3 0,-1-2 0,-1-1 0,-1-4 0,0-1 0,-77 14 0,98-25 0,0-1 0,0-2 0,0-1 0,0-2 0,0 0 0,0-3 0,0 0 0,0-1 0,1-2 0,0-2 0,0 0 0,-43-19 0,-283-114 0,334 130 0,0-1 0,0 0 0,1-1 0,0-2 0,1 0 0,1 0 0,1-2 0,-28-34 0,22 21 0,2 0 0,0-2 0,3-1 0,-28-66 0,34 66 0,2-1 0,2 0 0,-8-61 0,3-106 0,11 80 0,5 1 0,27-178 0,-27 285 0,0-1 0,2 1 0,-1 0 0,1 1 0,1-1 0,1 1 0,10-15 0,-1 0 0,-7 10 0,1-2 0,1 0 0,1 0 0,1 2 0,28-32 0,-15 22 0,29-39 0,-35 40 0,1 1 0,35-32 0,-9 16 0,2 3 0,1 1 0,2 3 0,1 2 0,65-27 0,-1 4 0,-70 31 0,2 3 0,79-25 0,-46 22 0,-40 11 0,1 1 0,0 2 0,0 2 0,1 2 0,46-1 0,-77 9 0,-1-1 0,1 1 0,-1 1 0,0 0 0,0 1 0,0 1 0,22 10 0,77 54 0,-56-32 0,-1-4 0,-1 2 0,-2 3 0,47 45 0,-83-68 0,0 0 0,-1 1 0,-1 0 0,-1 1 0,-1 0 0,0 1 0,-1 1 0,-1-1 0,0 2 0,-2-1 0,0 1 0,-1 0 0,4 26 0,-4 14 0,-3-1 0,-2 1 0,-2 0 0,-3-1 0,-18 89 0,-9-10 0,-57 155 0,9-6 0,55-187 0,-4-1 0,-77 179 0,77-228-1365,1-9-5461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2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 1462 24575,'-241'-6'0,"190"1"0,0-2 0,-85-22 0,-110-61 0,171 59 0,-1 4 0,-120-28 0,-90-8 0,278 61 0,1 1 0,0-1 0,1-1 0,-1 1 0,0-1 0,1 0 0,-1-1 0,1 1 0,0-1 0,0-1 0,0 1 0,1-1 0,0 0 0,0 0 0,0 0 0,0-1 0,1 0 0,0 0 0,-5-9 0,6 8 0,0-1 0,1 0 0,0 1 0,0-1 0,0 0 0,1-1 0,0 1 0,1 0 0,0 0 0,0 0 0,1 0 0,0 0 0,0 0 0,1 0 0,0 0 0,1 0 0,3-8 0,18-35 0,1 1 0,4 1 0,1 1 0,2 2 0,64-71 0,-45 61 0,2 3 0,2 1 0,2 4 0,74-49 0,-82 66 0,3 1 0,0 3 0,1 2 0,2 3 0,105-29 0,-133 44 0,29-7 0,1 1 0,101-7 0,-143 19 0,-1 0 0,1 1 0,0 1 0,0 1 0,-1 0 0,1 1 0,-1 0 0,0 1 0,0 1 0,0 0 0,0 1 0,-1 1 0,0 0 0,0 0 0,-1 1 0,13 11 0,-4 1 11,-1 1 0,0 1 0,-2 1 0,-1 0 0,0 2 0,-2-1-1,-1 2 1,0 0 0,-3 1 0,17 53 0,-21-56-117,-2 0 0,-1 0 0,-1 1 0,-1-1 0,-1 1 0,-1 0-1,-1 0 1,-2-1 0,0 1 0,-1-1 0,-2 0 0,0 0 0,-12 26 0,-18 28-6720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2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1182 1788 24575,'-183'76'0,"-128"14"0,264-80 0,-1-2 0,0-2 0,-1-2 0,-83-4 0,122-1 0,0-1 0,1 0 0,-1 0 0,1-1 0,-1 0 0,1 0 0,0-1 0,1-1 0,-1 1 0,1-1 0,-14-11 0,9 5 0,1-1 0,0 0 0,1 0 0,1-1 0,0-1 0,-11-18 0,1-7 0,1 0 0,3-2 0,1 0 0,-14-60 0,13 35 0,3 0 0,3 0 0,2-1 0,4-1 0,2 1 0,4-1 0,14-98 0,-10 137 0,1 2 0,1-1 0,1 1 0,23-48 0,-22 57 0,1 1 0,0 0 0,1 1 0,1 0 0,0 1 0,1 0 0,27-21 0,57-32 0,2 4 0,196-91 0,-161 94 0,3 7 0,3 5 0,219-45 0,-97 51 0,-218 39 0,1 2 0,-1 1 0,81 11 0,-103-5 0,0 0 0,-1 2 0,0 1 0,-1 1 0,1 0 0,-2 2 0,1 0 0,-1 2 0,-1 0 0,-1 1 0,0 1 0,0 0 0,-2 2 0,0 0 0,-1 0 0,17 27 0,-5-4 0,-2 2 0,-2 0 0,-1 2 0,-3 0 0,-1 2 0,21 87 0,-29-80 0,-2 0 0,-3 1 0,-2 0 0,-2 0 0,-2 0 0,-3-1 0,-2 1 0,-3-1 0,-23 82 0,11-67 0,-3-1 0,-3-1 0,-3-1 0,-3-1 0,-2-2 0,-75 99 0,38-68 0,1 3 0,-5-3 0,-103 97 0,160-174 0,-2-1 0,1-1 0,-2-1 0,0 0 0,0-2 0,-46 16 0,17-11 0,-1-2 0,-65 9 0,43-14-1365,-1-2-5461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2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24575,'1337'0'0,"-1330"0"-124,0 0 0,1 0 0,-1 0 0,0 1 0,1 0 0,-1 1-1,0 0 1,0 0 0,0 0 0,11 6 0,2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3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24575,'291'1'0,"323"-3"0,-365-15 0,-142 7 0,164 6 0,-248 6-282,43 12 1,-55-11-521,14 3-6024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3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24575,'49'0'0,"80"0"0,89 16 0,72 16 0,46 20-3571,31 16 3571,7 13 0,-23 9 0,-38-6 0,-45-5 0,-53-7 620,-57-14-620,-49-13 695,-45-13-6630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4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24575,'51'-3'0,"55"-8"0,-1-1 0,306-43 0,-288 35 0,4 3 0,141 1 0,132 18 0,-168 2 0,941-4 0,-1078-4 0,137-25 0,-134 14 0,113-2 0,-27 18-1365,-157-1-5461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3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24575,'18'18'0,"-1"1"0,-1 1 0,0 0 0,-2 1 0,-1 1 0,0 0 0,-1 1 0,-2 0 0,0 1 0,11 44 0,-10-14 0,-2 0 0,-2 0 0,-1 108 0,-6-99 0,0 47 0,-15 114 0,10-188 0,-1 1 0,-2-2 0,-2 1 0,-1-1 0,-2-1 0,-1 0 0,-21 36 0,9-24 0,-25 60 0,44-91 34,-1 0-1,-1 0 0,-11 15 1,-17 28-1533,29-40-5327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4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8:5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1 24575,'-8'9'0,"0"0"0,1 0 0,1 1 0,0 0 0,-9 19 0,-5 9 0,-220 413 0,70-123 0,154-298 0,2 2 0,2 0 0,1 0 0,1 1 0,2 0 0,1 1 0,-3 39 0,3 241 0,9-203 0,2-33 0,4-1 0,24 103 0,-18-104 0,-10-63 0,0 1 0,1-1 0,0 0 0,1 0 0,0 0 0,1-1 0,1 0 0,0 0 0,18 20 0,-6-11 0,0-1 0,1-1 0,47 33 0,-52-43-195,1-1 0,1 0 0,-1-1 0,1-1 0,1-1 0,35 6 0,-20-6-6631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9:0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24575,'34'18'0,"-1"2"0,0 2 0,51 44 0,78 89 0,-139-132 0,46 48 0,-3 4 0,-4 3 0,-3 2 0,-4 2 0,-3 3 0,-4 2 0,-4 3 0,44 127 0,-71-168 0,-2 0 0,-2 1 0,-2 0 0,-2 1 0,-3 0 0,0 62 0,-6-65 0,-6 167 0,2-193 0,0-1 0,-2 0 0,-1 1 0,-1-2 0,0 1 0,-2-1 0,0-1 0,-19 27 0,9-11 0,-17 38 0,-36 119 0,38-95 0,-55 108 0,84-195 7,0 0 0,-1-1 0,0 0 0,-1 0 0,0-1 1,0 0-1,-1 0 0,0-1 0,0 0 0,-1-1 0,0 0 0,0 0 0,0-1 0,-1-1 0,0 1 0,-15 3 0,10-4-131,1-1 0,-1 0 1,0-1-1,0 0 0,0-2 0,0 0 1,0 0-1,0-2 0,1 0 0,-1 0 1,-20-7-1,15 1-6702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9:0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24575,'32'-1'0,"293"7"0,-231 0 0,133 26 0,484 116 0,-607-132 0,1-4 0,195-5 0,23 2 0,6 25 0,-79-7 0,335-5 0,-94-65 0,-309 23 0,-136 13 0,1-3 0,64-21 0,-75 19 0,1 1 0,1 2 0,0 2 0,62-4 0,-70 11-1365,-3 0-5461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9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24575,'874'0'0,"-832"-2"0,67-12 0,-64 6 0,62-1 0,402 11 0,-488-4 0,0 0 0,0-2 0,-1 0 0,1-1 0,22-9 0,-19 5 0,1 2 0,-1 1 0,29-3 0,153-23 0,-143 19 0,0 3 0,94-3 0,-97 13 0,4 2 0,-1-4 0,100-14 0,-84 6 0,0 3 0,157 8 0,-89 2 0,4580-3 0,-4670 6-1365,-36 0-5461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19:3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24575,'205'2'0,"221"-5"0,-277-12 0,27-2 0,-138 14 0,0-2 0,0-1 0,37-12 0,-38 8 0,0 2 0,0 2 0,44-3 0,-30 5 0,0-2 0,0-2 0,66-21 0,-69 16 0,2 1 0,-1 3 0,79-4 0,801 13 0,-404 1 0,-477-3 0,69-12 0,33-3 0,-138 17 0,270-18 0,-146 6 0,222 9 0,-173 6 0,-14-6 0,185 7 0,-255 10 0,11 1 0,-69-10 0,-1 2 0,1 1 0,69 25 0,50 10 0,-7-3 0,-51-11 0,-33-11 0,-30-6 0,1-2 0,70 8 0,393-14 0,-263-7 0,528 3 0,-737 2 0,0 2 0,-1 1 0,62 17 0,-62-13 0,1-1 0,0-2 0,64 4 0,1764-12 0,-1665 18 0,3 0 0,1165-17-1365,-1337 1-5461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3:4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0 537 24575,'26'2'0,"0"0"0,40 10 0,36 4 0,395-13 0,-253-6 0,639 3 0,-855-1 0,0-3 0,1 0 0,-2-1 0,37-13 0,-35 9 0,0 2 0,0 1 0,57-5 0,-52 10 0,43 0 0,104-15 0,-18-16 0,83-11 0,-196 37 0,76-22 0,-52 10 0,-23 10 0,-1 2 0,1 3 0,76 3 0,-74 2 0,0-2 0,-1-3 0,66-11 0,-42-2 0,1 4 0,1 3 0,92 1 0,-109 6 0,71-12 0,40-1 0,62-1 0,25 0 0,-49 0 0,-1 0 0,-185 14 0,0 0 0,0-2 0,0 0 0,44-16 0,-16 5 0,-15 8 0,0 1 0,0 3 0,0 0 0,74 6 0,-75 0 0,0-2 0,1-2 0,-1-1 0,0-2 0,48-11 0,-16 0 0,0 2 0,0 3 0,1 4 0,134 3 0,-175 4 0,0-1 0,0-2 0,0-1 0,0-1 0,-1-1 0,36-12 0,7-4-1365,-41 14-5461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3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24575,'895'0'0,"-846"-2"0,66-12 0,38-2 0,87 18 0,98-4 0,-227-15 0,-21 2 0,10 3 0,-29 2 0,88 0 0,1709 11 0,-1841-2 0,0-2 0,0-2 0,-1 0 0,36-12 0,-29 7 0,61-9 0,-80 18 0,470-34 0,-210 19 0,-14 0 0,42 0 0,15 1 0,471 16 0,-781-1-124,0 0 0,1 0 0,-1 0 0,0 1 0,1 1 0,-1-1-1,0 1 1,0 0 0,0 1 0,9 4 0,4 7-6702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0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24575,'6'-1'0,"17"1"0,22 0 0,14 0 0,7 0 0,3 0 0,-4 0 0,-2 0 0,-8 0 0,-6 0 0,-7 0 0,-11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17:5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24575,'248'-16'0,"-42"0"0,309 14 0,-475-2 0,0-1 0,-1-3 0,66-21 0,-60 15 0,1 2 0,53-6 0,78 13 0,-136 6 0,-1-1 0,1-2 0,0-2 0,66-14 0,-46-1 0,0 3 0,1 3 0,1 2 0,85-3 0,1486 14 0,-692 3 0,-742 13 0,-16 0 0,918-14 0,-536-5 0,-534 5 0,-1 1 0,40 9 0,-37-6 0,56 4 0,582-8 0,-324-5 0,-324 5 0,0 0 0,41 10 0,-39-6 0,0-1 0,29 0 0,171 11 0,59 0 0,-236-17 0,0 2 0,0 2 0,65 12 0,-53-6 0,0-2 0,0-4 0,0-2 0,79-8 0,7-8 0,74-3 0,2 2 0,31 1 0,223 16-1365,-450-1-5461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1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24575,'2045'0'0,"-2002"-2"0,72-13 0,-69 8 0,51-2 0,-54 8 0,0 1 0,1-2 0,0-1 0,-1-3 0,63-16 0,1-5 0,40-14 0,-72 18 0,0 3 0,2 4 0,96-8 0,-66 15 0,47-7 0,-99 10 0,106 2 0,-112 5 0,1-2 0,91-14 0,-54 3 0,1 3 0,0 4 0,116 9 0,-41-1 0,1585-3 0,-1693 2 0,66 12 0,45 3 0,-87-15 0,96 14 0,4 26 0,-106-22 0,-10-5 0,1-3 0,0-3 0,126 3 0,1879-14 0,-1177 3 0,-887-2-91,-1 1 0,1 0 0,0 0 0,-1 0 0,1 1 0,0-1 0,-1 1 0,1 0 0,0 1 0,-1-1 0,0 1 0,1 0 0,-1 0 0,7 5 0,2 6-6735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24575,'2235'0'0,"-2019"-17"0,-6 0 0,2381 16 0,-1209 4 0,-1252-3 0,422-19 0,-377 6-16,200 11-1,-172 5-1315,-175-3-5494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24575,'-2'13'0,"-1"0"0,-1 0 0,0 0 0,-1-1 0,0 0 0,0 0 0,-2 0 0,-12 18 0,4-4 0,6-13 0,0-1 0,-1 0 0,0 0 0,-1-1 0,0-1 0,-15 11 0,-37 40 0,58-56 0,1 0 0,0 1 0,1 0 0,-1 0 0,1 0 0,0 0 0,1 0 0,-1 1 0,1-1 0,-2 11 0,2-3 0,0-1 0,1 0 0,1 1 0,0-1 0,1 1 0,0-1 0,1 0 0,0 1 0,1-1 0,1 0 0,7 18 0,-7-24 0,0 0 0,0 0 0,0 0 0,1-1 0,0 0 0,0 0 0,0 0 0,1-1 0,0 0 0,0 0 0,1 0 0,-1-1 0,1 1 0,0-2 0,0 1 0,0-1 0,0 0 0,1-1 0,-1 1 0,15 1 0,26 2 0,0-3 0,0-2 0,51-5 0,11 0 0,-104 4 0,34 1 0,0-2 0,0-2 0,69-13 0,-88 12 0,0 1 0,0 2 0,32 0 0,-34 1 0,-1 0 0,1-1 0,0-1 0,23-5 0,-41 6 0,0 1 0,0 0 0,0 0 0,-1-1 0,1 1 0,0 0 0,0-1 0,0 1 0,0-1 0,-1 0 0,1 1 0,0-1 0,0 1 0,-1-1 0,1 0 0,-1 0 0,1 1 0,-1-1 0,1 0 0,-1 0 0,1 0 0,-1 0 0,1 1 0,-1-1 0,0 0 0,0 0 0,1 0 0,-1 0 0,0 0 0,0 0 0,0 0 0,0 0 0,0 0 0,0 0 0,0 0 0,-1 0 0,1 0 0,0 1 0,0-1 0,-1 0 0,1 0 0,-1 0 0,1 0 0,-1 0 0,1 1 0,-1-1 0,1 0 0,-1 0 0,1 1 0,-2-2 0,-38-44 0,32 39 0,-2-4 0,-1 0 0,1 1 0,-2 0 0,1 1 0,-2 1 0,1 0 0,-1 0 0,-14-6 0,19 11 0,0-2 0,0 1 0,1-1 0,-12-9 0,-20-13 0,76 71 0,-28-35 0,0 1 0,0 0 0,-1 0 0,-1 1 0,0 0 0,0 0 0,-1 1 0,0-1 0,-1 2 0,-1-1 0,0 0 0,3 19 0,-5-22 0,-1 0 0,0-1 0,-1 1 0,0 0 0,-1 0 0,1 0 0,-2-1 0,1 1 0,-1-1 0,0 1 0,-1-1 0,0 1 0,-1-1 0,1 0 0,-1 0 0,-1-1 0,0 1 0,0-1 0,-7 8 0,6-9 0,-1 0 0,0 0 0,-1 0 0,1-1 0,-1 0 0,0-1 0,-1 1 0,1-2 0,-11 5 0,-22 10 0,31-12-151,1 2-1,0-1 0,0 1 0,1 1 1,0 0-1,1 0 0,0 0 1,-8 14-1,2-3-6674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24575,'89'0'0,"128"1"0,268-34 0,249-81 0,-655 107 0,0 3 0,0 4 0,107 13 0,-83-4 0,121-6 0,-160-7 0,479-7 0,-123 42 0,-340-29 0,0-2 0,0-5 0,151-28 0,-10 1 0,-148 27 0,1 4 0,-1 3 0,1 2 0,-1 5 0,0 2 0,-1 3 0,106 36 0,-96-26 0,1-4 0,160 17 0,176-15 0,-410-22 0,249 12 0,131 2 0,-315-15 0,0-4 0,0-4 0,89-21 0,90-32-1365,-145 37-5461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6:3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24575,'72'4'0,"-1"4"0,128 29 0,-122-20 0,156 13 0,-231-30 0,292 19 0,-112-5 0,212-13 0,-176-4 0,961 4-1365,-1152-1-5461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6:5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24575,'1020'0'-1365,"-992"0"-5461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4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24575,'189'-2'0,"213"5"0,-313 5 0,165 36 0,-139-20 0,-12-11 0,1-4 0,200-9 0,-119-3 0,539 3 0,-664-3 0,65-11 0,46-2 0,52 0 0,9 1 0,-26 16 0,-70 1 0,166-17 0,391-38 0,-571 55 0,-38 2 0,1-5 0,111-15 0,132-23 0,-223 29 0,182 8 0,-5 1 0,-97-26-1365,-158 24-5461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5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24575,'40'-3'0,"0"-1"0,0-2 0,46-13 0,-38 8 0,75-8 0,-48 14 0,130-26 0,124-26 0,-226 49 0,149 8 0,-97 3 0,-76-4 0,93 3 0,-6 30 0,-1-1 0,12 2 0,251-2 0,-373-32-61,-31-1-200,-1 1 1,1 2-1,0 0 0,28 6 0,-29 0-6565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5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24575,'1357'0'0,"-1294"4"0,0 3 0,0 2 0,65 19 0,108 15 0,-18-12 0,-124-15 0,132 6 0,-168-16-1365,-38 1-5461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24575,'1558'0'0,"-1532"-1"0,0-2 0,38-8 0,36-4 0,415 11 0,-264 7 0,67 13 0,0 0 0,1242-17 0,-1503-1 0,59-11 0,29-2 0,556 11 0,-358 7 0,73 30 0,-3-1 0,944-33 0,-982 18 0,-197-5 0,176 19 0,141 6 0,848-38 0,-555-1 0,-759 4 0,-1 2 0,0 0 0,0 2 0,-1 1 0,0 1 0,0 1 0,35 18 0,51 16 0,-88-36 0,1-1 0,0-2 0,0 0 0,0-2 0,0-1 0,0-1 0,0-1 0,1-1 0,-1-1 0,-1-2 0,1 0 0,45-17 0,-31 10 0,0 2 0,1 2 0,81-6 0,-30 5 0,-8 4 49,-61 5-402,0-1-1,-1-1 1,34-7-1,-36 2-6472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20:1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24575,'445'2'0,"489"-5"0,-564-12 0,119-2 0,-1 37 0,-328-11 0,-104-8 0,0 3 0,0 2 0,83 19 0,-89-13 0,1-2 0,56 3 0,-106-13 0,9 1-170,1 0-1,-1 2 0,0-1 1,1 1-1,-1 1 0,-1-1 1,13 8-1,-6-1-6655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0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1 841 24575,'0'-8'0,"1"-1"0,0 0 0,0 1 0,1 0 0,0-1 0,0 1 0,1 0 0,0 0 0,1 0 0,0 1 0,0-1 0,10-12 0,4-2 0,1 0 0,34-28 0,-35 34 0,0-1 0,-1-1 0,27-36 0,-35 37 0,0 1 0,-1-1 0,-1 0 0,0-1 0,-2 0 0,0 0 0,-1 0 0,3-34 0,-5 44 0,0 1 0,0 0 0,1-1 0,-1 1 0,2 0 0,-1 0 0,7-9 0,-5 8 0,-1 1 0,0 0 0,0-1 0,-1 0 0,0 1 0,2-13 0,0-8-120,-4 14-4,1 0-1,1 0 1,0 0-1,1 1 1,0-1-1,1 1 1,1 0-1,0 0 0,13-20 1,-4 15-6702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3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24575,'21'-2'0,"0"0"0,33-8 0,16-2 0,181 2 0,44-6 0,-160 5 0,186 10 0,17 0 0,-196-14 0,30-2 0,-95 15 0,0 3 0,0 4 0,119 22 0,-98-10 0,1-5 0,116-1 0,22 2 0,-27-2 0,-98-7 0,-66 0 0,87 21 0,23 2 0,267-22 0,-73-5 0,-309 5 0,-1 1 0,0 3 0,-1 1 0,55 21 0,-49-14 0,1-3 0,83 15 0,71-16 0,-55-5 0,-45 1 0,188 43 0,-207-34 0,1-3 0,151 7 0,168-23 0,-160-3 0,-221 4-106,-8-1-146,-1 1 0,0 1 0,1 0 1,19 4-1,-11 2-6574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24575,'1302'-1'-1365,"-1275"1"-5461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24575,'1907'0'-1365,"-1880"-1"-5461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5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24575,'-1'9'0,"1"1"0,1-1 0,0 0 0,0 1 0,0-1 0,1 0 0,1 1 0,0-1 0,0-1 0,0 1 0,1 0 0,1-1 0,-1 0 0,1 0 0,1 0 0,0 0 0,0-1 0,0 0 0,9 8 0,-10-11 0,0 1 0,0 0 0,-1 0 0,0 0 0,0 0 0,0 1 0,-1 0 0,1 0 0,-1 0 0,-1 0 0,1 0 0,1 8 0,-2-6 0,1 0 0,0-1 0,1 0 0,-1 1 0,1-1 0,9 11 0,-12-16 0,1-1 0,-1 0 0,1 0 0,-1 0 0,1 0 0,0 0 0,-1 0 0,1 0 0,0-1 0,-1 1 0,1 0 0,0-1 0,0 0 0,0 1 0,-1-1 0,1 0 0,0 0 0,0 0 0,0 0 0,0 0 0,0 0 0,-1-1 0,1 1 0,0-1 0,0 1 0,0-1 0,-1 0 0,1 1 0,0-1 0,-1 0 0,1 0 0,-1 0 0,1 0 0,1-2 0,7-5 0,1-1 0,-1 0 0,13-16 0,-16 18 0,9-10-51,216-221 229,-183 194-551,1 2 0,2 2 0,61-35 0,-81 57-6453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9:5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24575,'1'8'0,"1"0"0,0 1 0,1-2 0,0 1 0,0 0 0,1 0 0,0-1 0,8 12 0,-3-4 0,114 198 0,-106-179 0,-14-27 0,0-1 0,0 0 0,1 1 0,0-1 0,0-1 0,9 11 0,-10-14 0,1 1 0,-1-1 0,0 0 0,1-1 0,-1 1 0,1 0 0,0-1 0,0 0 0,-1 0 0,1 0 0,0 0 0,0-1 0,0 1 0,0-1 0,0 0 0,5-1 0,-2 1 0,0-1 0,0 0 0,0-1 0,0 0 0,0 0 0,-1 0 0,1-1 0,-1 0 0,1 0 0,-1 0 0,0-1 0,6-5 0,7-7 0,0-1 0,19-22 0,18-17 0,22-10-682,114-74-1,-155 116-6143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1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1614 1119 24575,'-1345'0'0,"1326"0"0,-1 0 0,1-2 0,-24-4 0,37 5 0,0-1 0,0 0 0,1 0 0,-1 0 0,1-1 0,-1 1 0,1-2 0,0 1 0,0 0 0,0-1 0,0 0 0,1 0 0,0 0 0,-7-9 0,1-1 0,0 0 0,1-1 0,0-1 0,2 1 0,0-1 0,0-1 0,1 1 0,2-1 0,-1 0 0,2 0 0,0 0 0,1-1 0,1 1 0,1-1 0,0 1 0,1-1 0,1 1 0,1-1 0,0 1 0,1 0 0,1 0 0,1 1 0,0 0 0,1-1 0,1 2 0,0-1 0,18-23 0,-2 11 0,0 0 0,2 2 0,1 2 0,0 0 0,2 2 0,36-22 0,203-101 0,-158 90 0,227-92 0,-314 139 0,0 2 0,1 1 0,0 0 0,0 2 0,26-1 0,127 8 0,-65 0 0,-90-4 0,71 0 0,154 19 0,-232-17 0,1 1 0,-1 0 0,0 1 0,27 11 0,-36-12 0,-1 1 0,0-1 0,0 1 0,0 0 0,0 0 0,-1 0 0,1 1 0,-1-1 0,0 1 0,-1 0 0,1 1 0,-1-1 0,0 0 0,0 1 0,2 6 0,1 6 0,0 0 0,-2 1 0,0-1 0,-1 1 0,-1 0 0,0 0 0,-1 0 0,-3 22 0,-2 1 0,-1 1 0,-17 62 0,17-83 0,-2-1 0,0 0 0,-1-1 0,-1 0 0,-1 0 0,-1-1 0,-1 0 0,0-1 0,-1 0 0,-1-1 0,-1-1 0,-1 0 0,-28 23 0,-163 86 0,78-50 0,105-60-88,14-8-125,1-1 0,-2 0 0,1-1 1,0 0-1,-18 5 0,6-5-6613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1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1648 1185 24575,'-20'0'0,"0"2"0,0 1 0,-22 6 0,-16 2 0,-468 60 0,447-59 0,-236 31 0,234-36 0,-151-6 0,222-1 0,0 0 0,0-1 0,0 0 0,0-1 0,1 0 0,-1-1 0,0 0 0,1 0 0,0-1 0,0 0 0,0-1 0,0 0 0,1 0 0,0-1 0,0 0 0,0-1 0,1 1 0,0-1 0,0-1 0,1 1 0,0-1 0,0 0 0,-7-15 0,7 14 0,0 0 0,1 0 0,0-1 0,1 0 0,-1 0 0,2 0 0,0-1 0,0 1 0,1-1 0,0 0 0,1 0 0,0 1 0,0-1 0,2 0 0,-1 0 0,1 0 0,4-15 0,-5 26 0,6-32 0,2 1 0,1 1 0,1 0 0,2 0 0,20-37 0,-3 19 0,3 1 0,1 1 0,45-47 0,-35 47 0,1 1 0,2 3 0,2 2 0,1 2 0,89-51 0,14-5 0,-111 65 0,2 2 0,1 1 0,93-38 0,-104 57 0,-1 0 0,1 2 0,0 2 0,1 1 0,-1 2 0,41 4 0,-11-2 0,-40 0 0,-1 0 0,1 1 0,-1 1 0,0 1 0,0 1 0,-1 1 0,1 1 0,-2 1 0,1 1 0,-1 1 0,-1 0 0,0 2 0,-1 0 0,0 1 0,-1 1 0,0 0 0,-1 1 0,-1 1 0,13 19 0,-16-18 0,-1 0 0,0 0 0,-2 1 0,0 0 0,-1 0 0,-1 1 0,0 1 0,-2-1 0,-1 1 0,0-1 0,-1 1 0,-2 0 0,0 1 0,-1-1 0,-1 0 0,-1 0 0,-1 0 0,-1 0 0,0-1 0,-2 1 0,0-1 0,-2-1 0,0 1 0,-1-1 0,-18 28 0,-2-5 0,-3-1 0,-1-1 0,-54 48 0,-124 93 0,163-145-1365,8-8-5461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1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24575,'1'5'0,"0"0"0,1 1 0,-1-1 0,1 0 0,0 0 0,1 0 0,-1-1 0,1 1 0,0-1 0,0 1 0,0-1 0,1 0 0,0 0 0,6 6 0,1 2 0,42 43 0,3-1 0,116 85 0,148 64 0,-122-100 0,325 118 0,-321-156 0,268 51 0,-297-77 0,204 34 0,-87-18 0,178 20 0,-125-23 0,-252-37 0,620 87 0,1796-32-651,261-71 1268,-1805 61-583,-875-51-34,-8-1 0,0 2 0,0 4 0,104 33 0,-104-16 0,0 3 0,-2 4 0,102 66 0,-79-35 0,165 149 0,-38-9 0,-215-197 0,-1 0 0,0 1 0,-1 0 0,-1 0 0,0 2 0,0-1 0,-1 1 0,-1 0 0,11 33 0,-10-24 0,-2 1 0,0 0 0,-2 1 0,-1 0 0,-1-1 0,-1 1 0,-3 45 0,1-68 0,0-1 0,0 1 0,-1-1 0,1 1 0,0 0 0,-1-1 0,0 1 0,1-1 0,-1 0 0,0 1 0,0-1 0,0 0 0,-1 1 0,1-1 0,-1 0 0,1 0 0,-1 0 0,0 0 0,1 0 0,-1-1 0,0 1 0,0 0 0,-1-1 0,1 0 0,0 1 0,0-1 0,-1 0 0,1 0 0,0 0 0,-1 0 0,1-1 0,-1 1 0,1-1 0,-1 1 0,1-1 0,-1 0 0,0 0 0,1 0 0,-1-1 0,1 1 0,-1 0 0,1-1 0,-1 0 0,-2-1 0,-14-3 0,1-2 0,0 0 0,1-1 0,-28-18 0,33 20 0,-148-92 0,143 89 0,17 11 0,33 16 0,55 23 0,-27-11 0,82 26 0,-83-33 0,-51-19 0,-1 1 0,1-1 0,0-1 0,0 0 0,0 0 0,1-1 0,-1 0 0,1 0 0,-1-1 0,1-1 0,-1 0 0,1 0 0,0 0 0,-1-1 0,19-5 0,-7-2 0,-1-1 0,0-1 0,20-13 0,28-14 0,152-74-1365,-197 102-5461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20:2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24575,'5840'0'0,"-5624"-16"0,-37 0 0,265 14 0,-233 4 0,37 14 0,-21 1 0,648-16 0,-418-3 0,-197 18 0,-18 0 0,1030-15 0,-611-3 0,-560 7 0,1 5 0,104 23 0,142 14 0,415-42 0,-404-9 0,152-28 0,-495 30-34,726-62-1297,-702 64-5495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2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24575,'32'30'0,"1"-1"0,2-2 0,0-2 0,42 22 0,163 74 0,-31-19 0,98 86 0,-103-60 0,-177-112 0,48 28 0,-2 3 0,124 104 0,-153-110 0,160 160 0,-147-140 0,63 76 0,-64-58 0,-3 3 0,-3 2 0,-5 1 0,37 98 0,-61-119 0,-3 1 0,15 101 0,0 0 0,-22-97 0,-2 0 0,-3 0 0,-4 1 0,-6 78 0,1-16 0,4-25 0,-4 101 0,3-207 0,0 1 0,0 0 0,0-1 0,0 1 0,0 0 0,-1-1 0,1 1 0,-1 0 0,1-1 0,-1 1 0,0-1 0,0 1 0,1-1 0,-1 1 0,0-1 0,-2 2 0,3-3 0,-1 1 0,1-1 0,-1 0 0,0 0 0,1 0 0,-1 1 0,0-1 0,0 0 0,1 0 0,-1 0 0,0 0 0,1 0 0,-1 0 0,0 0 0,1 0 0,-1-1 0,0 1 0,1 0 0,-1 0 0,0 0 0,1-1 0,-1 1 0,0 0 0,1-1 0,-1 1 0,0-1 0,-6-5 0,0 0 0,1 0 0,-1-1 0,-8-12 0,8 11 0,-65-83 0,-56-64 0,102 126 0,-2 1 0,-1 2 0,-34-25 0,62 50 0,0 0 0,-1 0 0,1 0 0,0 0 0,0 0 0,-1 1 0,1-1 0,-1 0 0,1 1 0,0-1 0,-1 1 0,1-1 0,-1 1 0,0-1 0,1 1 0,-2 0 0,2 1 0,1-1 0,0 1 0,0-1 0,0 1 0,-1-1 0,1 1 0,0 0 0,0-1 0,0 1 0,0 0 0,0-1 0,0 1 0,0-1 0,0 1 0,0 0 0,0-1 0,1 1 0,-1-1 0,0 1 0,0 0 0,0-1 0,1 1 0,-1-1 0,0 1 0,1 0 0,30 48 0,42 36 0,99 89 0,-82-87 0,-85-81 0,1 0 0,0-1 0,0 0 0,0 0 0,1 0 0,0-1 0,0 0 0,0 0 0,0-1 0,1 1 0,-1-2 0,1 1 0,0-1 0,0-1 0,0 1 0,0-1 0,0 0 0,0-1 0,0 0 0,0 0 0,0-1 0,0 0 0,0-1 0,0 1 0,0-1 0,-1-1 0,1 0 0,-1 0 0,1 0 0,-1-1 0,0 0 0,0 0 0,-1-1 0,1 0 0,5-6 0,43-43 0,-3-2 0,82-114 0,-49 59 0,139-140 0,-214 241-341,0 1 0,1 0-1,22-14 1,-6 9-6485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3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24575,'91'-4'0,"138"-25"0,5 0 0,224 24 0,-243 8 0,909-3 0,-878-21 0,-171 12 0,-29 2 32,53-16 0,-30 6-1461,-24 7-5397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3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24575,'28'2'0,"56"9"0,-7 1 0,190 21 0,-144-15 0,173 3 0,-111-5 0,-2 0 0,605-17 0,-706-4 0,-1-3 0,0-4 0,123-34 0,-159 38 0,86-6 0,-90 11 0,-1-1 0,0-1 0,42-13 0,-36 6 0,0 2 0,1 2 0,75-3 0,146 12 0,-109 2 0,69-5 0,239 5 0,-190 28 0,-171-15 0,114 1 0,241-19 0,-449 3-227,-1-1-1,0 2 1,0-1-1,1 2 1,12 3-1,-4 1-6598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0:4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24575,'2340'0'0,"-2136"-16"0,-19-1 0,269 18-1365,-419-1-5461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1:32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24575,'75'-4'0,"138"-25"0,-131 15 0,96-3 0,564 14 0,-360 6 0,-350-4-103,34 1 329,-62 0-350,1 1 0,-1-1 0,0 1 0,1 0 0,-1 1 0,0-1 0,0 1 0,0-1 0,0 1 0,0 0 0,6 4 0,3 8-6702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1:3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0 24575,'3'44'0,"2"0"0,1 0 0,19 66 0,3 10 0,-11 22 0,-6 1 0,-9 205 0,-4-161 0,-16 33 0,4-98 0,-17 73 0,18-130 0,-7 102 0,17-138 0,-1 1 0,-2-1 0,-1 0 0,-1-1 0,-2 1 0,-14 30 0,-7 21 0,-9 56 0,26-85 0,-35 90 0,29-86-1365,15-32-5461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1:36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24575,'2'12'0,"0"0"0,1 0 0,0 0 0,0-1 0,1 1 0,1-1 0,10 18 0,6 19 0,118 399 0,-128-400 0,-2 1 0,-3-1 0,1 59 0,-15 146 0,0-189 0,-3 0 0,-30 98 0,25-105 0,12-42 0,-10 38 0,-26 64 0,29-86 0,2 0 0,1 1 0,2 0 0,-5 54 0,-2 8 0,8-79 0,0 1 0,-1-1 0,0 0 0,-2-1 0,1 0 0,-2 0 0,1 0 0,-21 21 0,-15 23 0,33-40-341,1 0 0,1 0-1,-9 24 1,8-14-6485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1:4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6918 0 24575,'-2570'0'0,"2521"2"0,-67 12 0,65-6 0,-61 1 0,43-6 0,1 4 0,-81 19 0,78-13 0,-19-3 0,-1-3 0,-144-8 0,95-2 0,94 3 0,-56-1 0,-189 21 0,192-9 0,0-4 0,-126-9 0,69-1 0,84 4 0,-47 0 0,-185-22 0,185 9 0,-237 8 0,178 7 0,107-6 0,0-2 0,1-4 0,-95-24 0,111 24 0,0 3 0,0 2 0,-108 7 0,44-1 0,23-2-1365,68 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9:1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24575,'1043'0'0,"-773"16"0,-39 0 0,579-14 0,-416-4 0,-315 3 0,0-3 0,0-5 0,0-2 0,102-26 0,78-36 0,298-41 0,-414 98-682,234 8-1,-350 7-6143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0:4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24575,'26'0'0,"1"1"0,-1 1 0,0 1 0,1 1 0,-1 1 0,-1 2 0,34 12 0,-41-12 0,1-2 0,0 0 0,1-1 0,-1-1 0,31 1 0,103-6 0,-56-1 0,18 5 0,118-5 0,-147-13 0,-64 11 0,1 1 0,36-3 0,-43 7 0,-1-1 0,0 0 0,-1-1 0,1-1 0,0 0 0,-1-1 0,1-1 0,-1 0 0,0-1 0,-1 0 0,1-1 0,-1-1 0,-1 0 0,24-19 0,-13 5-455,-1 0 0,24-30 0,-34 35-6371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0:3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24575,'515'-2'-3,"568"5"-765,-154 58 768,-389-17 0,1031 10 637,-127-56-503,-1274-5-134,189-34 0,134-7 0,-366 44 0,0 7 0,208 29 0,-235-16 0,145 3 0,102-18 0,-159-3 0,-102-2 0,133-24 0,18-2 0,-52 15 0,112-5 0,-73 20-1365,-183 0-5461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0:5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24575,'1484'0'-1365,"-1450"0"-5461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0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24575,'27'0'0,"47"6"0,49 1 0,29 5 0,12 6 0,4 0 0,-10 3 0,-21-3 0,-17-5 0,-25 2 0,-27-2-8191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0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0 836 24575,'2'-18'0,"1"0"0,1 0 0,0 1 0,1-1 0,11-24 0,-6 13 0,43-99 0,5 3 0,83-134 0,-47 111-1365,-83 132-5461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1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24575,'718'50'0,"-277"-10"0,-375-39 0,0-4 0,0-2 0,76-16 0,-64 8 0,136-5 0,377 70 0,-144-5 0,171 12 0,260 9 0,-165-27 0,-584-18-1365,-15 5-5461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1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24575,'195'-2'0,"216"5"0,-221 15 0,-108-8 0,27 4 0,84 7 0,245-20 0,-210-3 0,-169 8-1365,-40 1-5461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1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24575,'2820'0'0,"-2632"16"0,-26-1 0,271-13 0,-223-3 0,-154 6-1365,-35 2-5461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2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1121 1525 24575,'-214'2'0,"-238"-5"0,428 2 0,0-1 0,0-1 0,1-1 0,-1-1 0,1-2 0,0 0 0,0-1 0,1-1 0,0-1 0,-26-17 0,36 19 0,-1-1 0,1 0 0,1-1 0,0-1 0,0 0 0,1 0 0,0-1 0,1 0 0,0-1 0,1 0 0,1 0 0,0-1 0,1 1 0,0-2 0,1 1 0,1-1 0,-4-16 0,-1-48 0,4 0 0,3 0 0,11-100 0,-9 178 0,2-22 0,2 0 0,1 0 0,0 1 0,2 0 0,0 0 0,2 0 0,0 1 0,2 0 0,0 0 0,1 2 0,1-1 0,1 2 0,0-1 0,26-23 0,3 2 0,1 2 0,2 2 0,2 1 0,82-44 0,-46 34 0,171-66 0,-212 95 0,2 3 0,0 2 0,0 1 0,1 3 0,0 2 0,49 0 0,-39 9 0,0 2 0,-1 3 0,0 2 0,-1 3 0,0 1 0,67 31 0,-59-18 0,-1 3 0,-1 3 0,106 79 0,-151-102 0,0 1 0,0 1 0,-1 0 0,-1 1 0,0 0 0,-1 1 0,-1 0 0,0 1 0,-1 0 0,-1 1 0,0 0 0,-2 0 0,0 1 0,0 0 0,-2 1 0,5 26 0,1 16 0,-3-1 0,-3 1 0,-2 0 0,-6 66 0,1-108 0,0 1 0,-2-1 0,0-1 0,-1 1 0,0-1 0,-2 1 0,0-2 0,-1 1 0,-1-1 0,-1 0 0,0-1 0,-1 0 0,-1-1 0,0 0 0,-1-1 0,-1 0 0,-18 14 0,5-7 0,-119 83 0,125-91 0,-1-1 0,0-1 0,-1-1 0,0-1 0,-32 8 0,-175 34-1365,149-33-5461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2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24575,'514'-19'0,"-184"-32"0,-265 40 0,0 3 0,107 0 0,-94 7 0,101-16 0,-88 7 0,-1 4 0,125 7 0,-70 2 0,37-1 0,196-5 0,-261-12 0,-78 8 0,66-3 0,1042 10 0,-508 2 0,-414-19 0,-17 1 0,-59 15 0,185 22 0,-249-13 0,138-4 0,84-25 0,-272 18 0,87-6 0,203 11 0,-312-1-227,0 1-1,1 1 1,-1 0-1,0 1 1,17 7-1,-1 2-6598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3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24575,'206'1'0,"227"-3"0,-375-3 0,97-22 0,-100 15 0,0 3 0,69-3 0,262 15 0,128-5 0,-338-13 0,47-1 0,865 15 0,-521 3 0,-505 3-1365,-36 2-5461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3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24575,'284'1'0,"312"-3"0,-335-14 0,69 0 0,2060 17-1365,-2351-1-5461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1:3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24575,'0'-5'0,"0"-8"0,0-6 0,5 0 0,2-3 0,6-2 0,5 2 0,0 0 0,2-2 0,-2-2 0,-4-2 0,-5-2 0,2 4 0,-1 7-8191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3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24575,'3626'0'-1365,"-3547"0"-5461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3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24575,'2597'0'0,"-2205"33"0,-2-1 0,-145-17 0,-19 0 0,762-15 0,-971 0-273,0 1 0,0 0 0,-1 2 0,20 4 0,-13 0-6553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4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24575,'52'3'0,"61"10"0,32 2 0,650-12 0,-408-5 0,-206 4 0,195-5 0,-313-4 0,74-18 0,-83 14 0,0 2 0,76-4 0,-90 13 0,301-17 0,-180 4 0,221 11 0,-176 5 0,1367-3 0,-1542-2 0,0-1 0,-1-2 0,1-1 0,30-10 0,-27 6 0,1 2 0,58-6 0,345 15 0,-67 31 0,-207-20 0,225 8 0,83-21-1365,-444 1-5461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4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24575,'8'-2'0,"0"1"0,1-1 0,-1-1 0,0 0 0,0 0 0,0 0 0,0-1 0,-1 0 0,12-8 0,38-17 0,9 7 0,172-51 0,-194 63 0,-1 2 0,1 2 0,75-1 0,-114 7-124,-1 0 0,1 0 0,0 1 0,-1-1 0,1 1 0,-1 0-1,1 0 1,-1 1 0,1-1 0,5 4 0,10 9-6702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5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24575,'129'1'0,"-43"2"0,0-3 0,151-22 0,68-18 0,-173 27 0,32-13 0,-98 13 0,1 4 0,79-2 0,-84 12 0,-16 0 0,0-1 0,0-2 0,0-2 0,59-14 0,-41 4 0,-1 2 0,127-6 0,132 19 0,-120 3 0,-111-4-1365,-64 0-5461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1:5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24575,'53'1'0,"1"-2"0,-1-3 0,89-17 0,29-14 0,31-8 0,-163 34 0,0 1 0,1 2 0,47 0 0,124 8 0,-77 1 0,-63-4 0,140-18 0,-113 8 0,1 5 0,134 7 0,-73 2 0,1524-3-1365,-1657 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2:06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24575,'802'0'0,"-780"-1"0,0-1 0,-1-1 0,0-1 0,1 0 0,-1-2 0,28-11 0,4 2 0,1 2 0,1 3 0,87-6 0,-142 16 0,463-8 0,-264 11 0,3635-3 0,-3802-2 0,0-1 0,36-8 0,-33 5 0,52-4 0,342 9 0,-204 3 0,-158 3-1365,-44 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2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24575,'69'-2'0,"0"-2"0,0-4 0,-1-3 0,99-28 0,-116 28 0,0 3 0,0 1 0,1 3 0,66 3 0,25-2 0,-6-12 0,24 0 0,-17-1 0,-9 1 0,124-5 0,-108 7 0,217 11 0,-172 5 0,162-22 0,-194 6 0,211 11 0,-175 5 0,-101-3-1365,-72 0-5461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3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4099 1306 24575,'-92'43'0,"-168"55"0,-104 4 0,89-28 0,177-44 0,37-10 0,0-2 0,-82 11 0,-554 77 0,599-93 0,1-4 0,-194-8 0,130-4 0,128 1 0,-1 0 0,1-2 0,0-1 0,1-2 0,-45-16 0,-147-70 0,118 45 0,-374-131 0,439 166 0,7 4 0,0-1 0,1-2 0,1-2 0,0-1 0,-45-28 0,72 39 0,-1 0 0,1-1 0,0 0 0,1 1 0,-1-2 0,1 1 0,0 0 0,0-1 0,1 0 0,0 0 0,0 0 0,0 0 0,0 0 0,1-1 0,0 1 0,1-1 0,-1 1 0,1-1 0,1 0 0,-1 0 0,2-12 0,0 7 0,1 0 0,0 1 0,1 0 0,0-1 0,0 1 0,2 0 0,-1 1 0,1-1 0,1 1 0,0 0 0,0 0 0,9-9 0,38-47 0,3 2 0,3 3 0,3 2 0,127-93 0,-69 74 0,5 5 0,2 6 0,3 6 0,158-52 0,-250 100 0,107-36 0,153-29 0,-185 55 0,509-81 0,76 88 0,-483 19 0,-163-3 0,-1 3 0,75 14 0,-101-12 0,1 2 0,-1 0 0,-1 2 0,0 1 0,0 1 0,40 25 0,-11-1 0,-1 3 0,72 71 0,-100-85 0,-1 1 0,-1 1 0,-2 0 0,-1 2 0,-1 0 0,25 53 0,-20-29 0,-13-32 0,0 1 0,-1 0 0,-2 0 0,0 1 0,-1 0 0,-1 0 0,-1 1 0,1 26 0,-5-25 0,1 1 0,-1 0 0,-1 0 0,-9 49 0,8-66 0,0 0 0,-1 0 0,0-1 0,-1 1 0,1-1 0,-2 0 0,1 0 0,-1 0 0,0 0 0,0-1 0,0 0 0,-1 0 0,0 0 0,0-1 0,-1 0 0,-7 5 0,-27 12 0,-1-2 0,0-2 0,-2-2 0,0-2 0,-65 13 0,-40 13 0,9-1-1365,113-31-5461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3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24575,'78'-1'0,"-1"-4"0,0-2 0,78-19 0,-41 1 0,844-155 0,-798 167 0,228 12 0,-168 4 0,439-3 0,-647 0 30,1 0 0,0 1 0,17 4 0,-26-4-117,-1 0-1,1 0 1,-1 0 0,0 0-1,1 1 1,-1 0 0,0-1-1,0 1 1,0 0-1,0 0 1,0 1 0,0-1-1,-1 1 1,1-1 0,-1 1-1,4 5 1,2 10-6739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1:3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24575,'0'-5'0,"0"-8"0,0-7 0,5 1 0,2-3 0,5 3 0,1-1 0,-2 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3:3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24575,'3209'0'0,"-3159"1"0,0 3 0,0 2 0,68 18 0,142 52 0,-188-52 0,-43-16 0,1-1 0,0-2 0,0-1 0,33 1 0,126-7 0,-69-2 0,-21 3 0,-15-1 0,1 3 0,91 14 0,-50-1 0,-1-6 0,133-9 0,-105 0 0,27-15 0,-134 10 0,0 1 0,0 3 0,60 3 0,599 27 0,-503-30 0,294 5 0,-426 3 0,81 18 0,-85-11 0,102 6 0,-82-22 0,-1-3 0,0-4 0,143-37 0,-210 43 0,217-28 109,-98 17-1583,-100 10-5352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3:3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24575,'1743'0'0,"-1732"0"-341,-1 1 0,1-1-1,19 5 1,-9 2-6485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3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24575,'1049'0'0,"-1017"-2"0,0-1 0,36-8 0,-34 4 0,54-2 0,64-7 0,-101 8 0,63-1 0,-36 8 0,118-16 0,-93 7 0,-1 4 0,119 8 0,-63 0 0,637-2 0,-765 2 0,0 1 0,35 8 0,44 4 0,117-13 0,-128-4 0,192 22 0,-238-14 0,103-2 0,-6 0 0,-72 10 0,-58-9 0,1-1 0,26 2 0,444-2 0,-253-7 0,463 3 0,-643 5-1365,-37 2-5461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24575,'2700'0'0,"-2670"-2"0,-1-1 0,0-2 0,0 0 0,31-12 0,-31 9 0,1 0 0,1 2 0,50-4 0,-36 9 0,0 1 0,1 3 0,86 16 0,-80-11 0,-1-2 0,1-2 0,0-3 0,57-5 0,8 1 0,688 3 0,-749 3 0,0 2 0,80 19 0,-81-12 0,1-3 0,81 3 0,2562-13 0,-2656 3 0,66 11 0,17 2 0,-3 1 0,1 1 0,483-14 0,-308-6 0,-17 3-1365,-255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24575,'34'0'0,"597"19"0,-405-5 0,46 5 0,42-10 0,-74-5 0,-87 10 0,52 3 0,733-16 0,-446-3 0,-348-5 0,158-27 0,-173 16 0,111-16-1365,-209 31-5461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24575,'823'-43'0,"-186"-18"0,-282 29 0,310-18 0,14 43 0,-393 9 0,-248-2-1365,-6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24575,'1773'0'0,"-1490"-16"0,-24 0 0,737 15 0,-474 2 0,-199-17 0,-58 1 0,-1-1 0,27-1 0,-150 17 0,149-5 0,-223 0 0,0-3 0,85-20 0,-82 10 0,-2-1 0,0 3 0,0 4 0,88-6 0,64 19 0,-108 2 0,157-17 0,-134-9 0,-90 13 0,-1 2 0,2 2 0,-1 2 0,64 3 0,-84 6-1365,-5 2-5461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3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1673 892 24575,'-35'3'0,"-1"0"0,-63 16 0,15-2 0,7-5 0,-28 6 0,-204 9 0,243-28 0,-1-3 0,-66-13 0,94 9 0,0-1 0,1-2 0,0-2 0,-62-29 0,65 21 0,2-1 0,0-1 0,2-1 0,1-2 0,0-1 0,-46-58 0,44 45 0,-40-67 0,68 100 0,-1 1 0,2 0 0,-1-1 0,1 1 0,0-1 0,0 0 0,1 0 0,0 0 0,0 0 0,1 0 0,-1 0 0,2 0 0,-1-1 0,1 1 0,0 0 0,1-1 0,-1 1 0,3-9 0,1 4 0,1 0 0,-1 0 0,2 1 0,0 0 0,0 0 0,1 0 0,1 1 0,-1 0 0,13-11 0,-7 4 0,2 0 0,0 2 0,2 0 0,-1 1 0,1 0 0,1 2 0,1 0 0,-1 1 0,2 1 0,0 0 0,0 2 0,31-10 0,55-9 0,-63 14 0,-1 2 0,1 2 0,83-6 0,370 15 109,-205 2-1583,-264-2-5352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2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24575,'1745'0'0,"-1507"-17"0,-7 0 0,-143 16 0,111-16 0,-142 12 0,60 1 0,6-1 0,58-22-1365,-150 24-5461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2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24575,'258'-19'0,"-146"8"0,-36 0 0,95-24 0,-95 17 0,85-9 0,-83 20 0,236-35 0,-250 32 0,0 2 0,0 4 0,84 4 0,-81 1 0,-61-1 0,0 0 0,0 1 0,0 0 0,-1 0 0,1 0 0,0 0 0,-1 1 0,1 0 0,-1 1 0,1-1 0,-1 1 0,0 0 0,0 0 0,0 0 0,-1 1 0,1 0 0,-1 0 0,6 7 0,9 6 0,20 5 81,-18-11-1527,-4 0-5380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1:4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24575,'448'-17'0,"-12"0"0,343-6 0,-151 13 0,-371 13 0,-116-6 0,156 7 0,-271 0-1365,-6 3-5461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3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24575,'2'0'0,"0"0"0,-1 0 0,1 1 0,-1 0 0,1-1 0,-1 1 0,1 0 0,-1-1 0,1 1 0,-1 0 0,0 0 0,0 0 0,1 0 0,-1 0 0,0 1 0,0-1 0,0 0 0,0 0 0,1 3 0,19 36 0,-7-14 0,-6-15 0,0 0 0,-1 0 0,0 1 0,-1 0 0,0 1 0,-1-1 0,0 1 0,-1 0 0,-1 0 0,0 0 0,-1 1 0,0-1 0,0 25 0,-2-17 0,-4 278 0,2-292 0,1 1 0,-1-1 0,0 0 0,0 1 0,-1-1 0,0-1 0,-1 1 0,1 0 0,-1-1 0,-8 11 0,-56 57 0,38-45 0,0-1 0,-1-1 0,-2-1 0,-49 29 0,16-27-1365,49-18-5461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3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24575,'157'-8'0,"285"-51"0,-199 20 0,-100 23 0,-71 10 0,-1-4 0,113-30 0,-133 26 0,0 3 0,1 1 0,91-3 0,162 13 0,-127 4 0,480-4 0,-594 4 0,0 2 0,-1 4 0,74 19 0,-73-13 0,1-3 0,122 8 0,576-22 0,-310-1 0,-407 0 49,70-13 0,-26 3-1512,-62 9-5363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6:1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24575,'157'-2'0,"173"5"0,-113 28 0,-147-18 0,102 6 0,402-17 0,-277-5 0,124-29 0,-20-1 0,423 35-1365,-797-2-5461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6:1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24575,'76'0'0,"997"-19"0,-340 7 0,-612 12 0,-65 6-1365,-36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6:1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24575,'80'0'0,"-6"2"0,0-3 0,1-4 0,87-16 0,-75 4 0,1 5 0,0 3 0,0 4 0,129 10 0,-104 10 0,-71-8 0,57 2 0,187-11 0,110 4 0,-323 6 0,81 18 0,-26-3 0,-90-19 0,1-2 0,0-2 0,0-2 0,0-1 0,50-11 0,-58 9 0,214-22 0,-127 16 0,128-29 0,-189 29 0,0 2 0,83-1 0,118 12 0,-91 1 0,1864-3-1365,-1996 0-5461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1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24575,'144'-1'0,"273"34"0,-289-17 0,193 0 0,-191-13 0,86 11 0,49 2 0,1454-17 0,-1311-31 0,-65 0 0,403 30 0,-370 5 0,-339-3 0,145-1 0,195 26 0,230 18 0,3-44 0,-235-2 0,1085 3-1365,-1430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2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0 947 24575,'3'-16'0,"0"-1"0,1 1 0,0 0 0,2 0 0,0 1 0,0 0 0,2 0 0,12-20 0,-10 16 0,7-12 0,68-140 0,-62 120 0,4 1 0,44-66 0,-65 105 0,0 0 0,-1 0 0,0-1 0,-1 0 0,4-20 0,-5 20 0,0 1 0,1-1 0,0 1 0,0-1 0,2 1 0,9-16 0,25-23 0,-30 39 0,-1 0 0,0-1 0,0 0 0,-1-1 0,0 0 0,9-23 0,-15 32-1365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2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24575,'-3'88'0,"-3"0"0,-4-1 0,-42 162 0,44-218 0,2 0 0,0 1 0,2 0 0,2 0 0,1-1 0,3 35 0,0-53-60,2-1 0,0 0 0,0 1 0,1-1 0,1-1-1,0 1 1,12 17 0,-8-13-824,4 7-5942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3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35 24575,'1472'0'0,"-1421"-2"0,70-13 0,-68 7 0,63-1 0,1027 11 0,-1139-2 0,31 1 0,-34-1 0,0 0 0,0 0 0,0 0 0,0 0 0,0 0 0,0 0 0,0 0 0,0 0 0,0 1 0,0-1 0,0 0 0,0 1 0,0-1 0,0 1 0,0-1 0,0 1 0,0-1 0,-1 1 0,1 0 0,0-1 0,0 1 0,-1 0 0,1 0 0,0 0 0,0 0 0,-1 0 0,-1 0 0,0 0 0,1 0 0,-1-1 0,1 1 0,-1 0 0,0-1 0,1 1 0,-1 0 0,0-1 0,0 1 0,1-1 0,-1 1 0,0-1 0,0 1 0,0-1 0,0 0 0,0 0 0,0 1 0,0-1 0,0 0 0,1 0 0,-3 0 0,-27 5 0,27-5 0,-123 8 0,-132-10 0,87-1 0,-2095 3 0,2232 2 0,0 1 0,-36 8 0,35-4 0,-66 3 0,81-11 0,15 0 0,0 0 0,0 1 0,-1 0 0,1 0 0,0 0 0,0 1 0,0-1 0,-1 1 0,1 0 0,0 1 0,0-1 0,1 1 0,-1 0 0,-6 4 0,11-6 0,-1 0 0,1 1 0,-1-1 0,1 0 0,0 1 0,-1-1 0,1 1 0,-1-1 0,1 1 0,0-1 0,-1 1 0,1 0 0,0-1 0,0 1 0,-1-1 0,1 1 0,0 0 0,0-1 0,0 1 0,0-1 0,0 1 0,0 0 0,0-1 0,0 1 0,0-1 0,0 1 0,0 0 0,0-1 0,0 1 0,1 0 0,-1-1 0,0 1 0,0-1 0,1 1 0,21 14 0,31-2 0,49-7 0,120-7 0,-73-2 0,-116 1 0,1-1 0,35-8 0,-33 4 0,53-2 0,-62 7 0,0-2 0,28-6 0,-28 4 0,1 1 0,29 0 0,136 7 0,-107 1 0,152-13 0,-101-18 0,-95 18 0,0 2 0,77-6 0,507 13 0,-276 4 0,71-3-1365,-394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3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24575,'870'66'0,"-319"-32"0,1-36 0,-195-1 0,-29 4 0,355-3 0,-593-3 0,140-27 0,86-38 0,110-19 0,-181 68 0,29-4 0,-66-8 0,328-11 0,-339 28 0,1 1 0,381 17 0,-571-3-93,-1 1-13,1 0 0,-1 0 0,0 0 0,0 1 0,0 0 0,0 0 0,0 0 0,0 1 0,0 0 0,0 1 0,10 5 0,0 5-6720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2:0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24575,'189'0'0,"880"-20"0,330-25 0,-1351 45 0,526-18 0,85 2 0,-415 19 0,-72-3-1365,-146 0-5461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4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24575,'1041'29'0,"-593"21"0,-285-26 0,194 4 0,-229-33 0,0-5 0,234-50 0,-290 48 0,143-6 0,76 20 0,-95 1 0,4049-3 0,-4154 1 0,1 5 0,-1 3 0,156 36 0,-171-30 0,0-4 0,0-3 0,1-4 0,86-6 0,-141 2 0,-14 0-86,1-1-31,-1 1 1,1 0 0,0 0 0,0 1-1,0 0 1,0 1 0,-1 0 0,1 0-1,-1 1 1,11 4 0,1 7-6710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4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1499 24575,'-12'-1'0,"-1"-1"0,0-1 0,1 0 0,0 0 0,0-1 0,0-1 0,-19-10 0,-16-6 0,-90-25 0,76 28 0,-105-48 0,148 57 0,1-1 0,0-1 0,0 0 0,1-1 0,0 0 0,1-2 0,1 0 0,0 0 0,1-1 0,-11-18 0,12 13 0,0 0 0,2-1 0,1 0 0,0-1 0,2 0 0,0 0 0,1-1 0,-4-39 0,5-11 0,4-104 0,1 159 0,1-4 0,1 0 0,1 0 0,1 0 0,1 0 0,0 1 0,2 0 0,0 0 0,2 0 0,0 1 0,1 0 0,1 1 0,1 0 0,1 1 0,0 0 0,2 1 0,0 1 0,0 0 0,2 1 0,0 0 0,0 2 0,1 0 0,1 1 0,37-18 0,49-11 0,2 4 0,205-41 0,-245 63 0,1 3 0,0 3 0,1 3 0,-1 3 0,87 7 0,-150-3 0,0 0 0,0 0 0,-1 1 0,1-1 0,0 1 0,-1 0 0,1 1 0,-1-1 0,0 1 0,1 0 0,-1 0 0,-1 0 0,1 0 0,0 1 0,-1-1 0,1 1 0,-1 0 0,0 0 0,-1 0 0,1 1 0,-1-1 0,0 0 0,2 6 0,4 11 0,-1 0 0,-1 1 0,5 41 0,-9-51 0,11 96 0,-5-1 0,-7 142 0,-3-201 0,-1 1 0,-3-1 0,-2 0 0,-2 0 0,-27 76 0,28-100 0,-1 0 0,-2-1 0,0-1 0,-1 0 0,-1 0 0,-2-2 0,0 0 0,0 0 0,-2-2 0,-1 0 0,0-1 0,-30 20 0,-127 69-1365,140-81-5461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5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978 1177 24575,'-35'-1'0,"0"-2"0,0-2 0,0-1 0,-58-18 0,-131-59 0,151 54 0,9 3 0,-62-34 0,109 51 0,0-1 0,0-1 0,2 0 0,-1-2 0,2 1 0,-1-2 0,2 0 0,-19-24 0,13 10 0,5 9 0,1-1 0,0 0 0,-17-41 0,27 53 0,1 1 0,0-1 0,0 0 0,0 1 0,1-1 0,1 0 0,0 0 0,0 0 0,0 0 0,1 0 0,0 0 0,0 0 0,1 1 0,0-1 0,5-12 0,3-2 0,1 1 0,2 0 0,0 0 0,0 1 0,2 1 0,1 0 0,0 1 0,1 1 0,1 1 0,1 0 0,0 1 0,1 2 0,42-23 0,10 1 0,2 3 0,144-41 0,61 9 0,-176 44 0,-61 11 0,-1 2 0,2 2 0,-1 2 0,64 3 0,-88 1 0,-1 1 0,1 1 0,-1 1 0,0 0 0,0 1 0,0 1 0,0 0 0,-1 1 0,0 1 0,-1 1 0,0 0 0,0 1 0,19 16 0,-11-5 0,-14-14 0,-1 0 0,1 1 0,-2-1 0,1 2 0,-1-1 0,0 1 0,-1 0 0,0 0 0,0 1 0,-1 0 0,6 17 0,-4-3 0,-1 2 0,-2-1 0,0 0 0,-2 1 0,-1 0 0,-3 46 0,-5-18 0,-1 0 0,-18 62 0,19-95 0,0 1 0,-2-1 0,0 0 0,-1-1 0,-1 0 0,-1-1 0,0 0 0,-2-1 0,-22 24 0,5-12 0,-1-1 0,-1-2 0,-1-1 0,-40 22 0,-37 25-1365,82-56-5461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5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1175 2422 24575,'-158'2'0,"-174"-5"0,322 2 0,-1-1 0,1 0 0,0-1 0,-1 0 0,1 0 0,1-1 0,-1-1 0,0 1 0,1-1 0,0-1 0,0 0 0,1 0 0,0-1 0,0 0 0,0 0 0,1-1 0,-8-10 0,-9-15 0,1-1 0,2-1 0,-19-45 0,4 11 0,6 13 0,-45-78 0,-99-250 0,167 364 0,-11-27 0,1-1 0,3-1 0,2 0 0,-10-92 0,25-332 0,7 369 0,4 1 0,41-157 0,-50 244 0,1 0 0,0 0 0,1 0 0,0 1 0,1 0 0,14-18 0,-17 26 0,-1 2 0,1-1 0,0 0 0,0 1 0,1 0 0,0 0 0,0 1 0,0 0 0,0 0 0,1 0 0,-1 1 0,1 0 0,0 0 0,0 0 0,0 1 0,13-2 0,45 0 0,115 7 0,-54 1 0,-98-3 0,-1 1 0,0 1 0,-1 2 0,1 0 0,-1 2 0,0 0 0,0 2 0,-1 1 0,32 18 0,-25-9 0,0 1 0,-2 2 0,0 0 0,-2 3 0,0 0 0,29 36 0,-41-41 0,143 173 0,-136-161 0,-2 1 0,0 2 0,-3 0 0,19 48 0,-12-16 0,-3 1 0,-3 1 0,17 117 0,-36-183 0,26 300 0,-26-254 0,-1-1 0,-3 0 0,-2 1 0,-14 59 0,-14 2 0,-4-1 0,-83 163 0,105-241 32,-2-2 0,-2 0 0,-28 31 0,25-31-529,1 0-1,-27 47 0,36-48-6328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7:5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2196 24575,'-14'-1'0,"0"0"0,0-2 0,0 1 0,0-2 0,1 0 0,0-1 0,0 0 0,0-1 0,0 0 0,-13-9 0,-18-14 0,-52-45 0,85 66 0,-21-21 0,2 0 0,0-2 0,2-1 0,2-2 0,1 0 0,1-2 0,-37-76 0,25 29 0,2-1 0,-37-151 0,64 194 0,0 0 0,3 0 0,2-70 0,-1-1 0,-6 13 0,4 60 0,2-1 0,3-75 0,1 100 0,2-25 0,2 0 0,1 0 0,2 0 0,26-75 0,-26 96 0,1 1 0,1 0 0,0 0 0,1 1 0,1 0 0,1 1 0,0 1 0,1 0 0,1 1 0,0 0 0,1 1 0,0 1 0,1 0 0,1 2 0,-1 0 0,26-11 0,-1 2 0,-1 2 0,2 2 0,0 2 0,1 1 0,0 2 0,1 3 0,0 1 0,47 0 0,-64 5 0,1 1 0,44 6 0,-61-3 0,0-1 0,-1 1 0,1 1 0,-1 0 0,0 1 0,0 0 0,0 1 0,18 12 0,-2 4 0,-1 0 0,-1 2 0,-2 1 0,0 0 0,-2 2 0,0 1 0,-2 0 0,-2 1 0,0 1 0,-2 1 0,-1 0 0,-2 1 0,12 45 0,-3 8 0,-3 1 0,-4 1 0,3 106 0,-14-68 0,-22 205 0,7-249 0,-3-1 0,-38 113 0,-72 150 0,91-254 0,16-44 0,-1 0 0,-2-2 0,-2 0 0,-2-2 0,-2 0 0,-1-2 0,-47 49 0,17-42-1365,32-29-5461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24575,'61'3'0,"-1"3"0,0 3 0,68 19 0,-50-11 0,81 8 0,281-14 0,48 4 0,-57-1 0,-303-15 0,-105-1 0,-1-1 0,0-1 0,0 0 0,0-2 0,28-11 0,41-10 0,-41 14 31,31-5-1427,-56 16-5430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24575,'1144'0'0,"-1139"0"-91,0-1 0,0 1 0,0 0 0,0 1 0,-1-1 0,1 1 0,0 0 0,-1 0 0,1 1 0,0-1 0,-1 1 0,0 0 0,1 0 0,5 4 0,4 8-6735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24575,'610'-37'0,"-152"6"0,1 32 0,-157 2 0,11-19 0,-7 0 0,160-3 0,301 4 0,-484 18 0,1757-4 0,-1889-4-1365,-90-2-5461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1:2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24575,'-6'2'0,"1"0"0,-1 1 0,1-1 0,0 1 0,0 0 0,0 1 0,0-1 0,1 1 0,-1 0 0,1 0 0,0 0 0,-7 10 0,-1-1 0,-25 27 0,3 1 0,1 1 0,-29 53 0,-74 148 0,83-143 0,2 2 0,5 2 0,5 2 0,4 2 0,-31 148 0,59-208 0,2 1 0,3 0 0,1-1 0,3 1 0,10 83 0,61 236 0,-61-328 0,-5-13 0,2-1 0,0 0 0,14 30 0,-17-48 0,1 1 0,0 0 0,1-1 0,-1 0 0,2-1 0,-1 1 0,1-1 0,0 0 0,0-1 0,1 0 0,0 0 0,13 8 0,8 0 0,0-1 0,0-2 0,1 0 0,0-2 0,1-1 0,51 5 0,-1-5 0,110-3 0,-125 0-1365,-44 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1:3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24575,'55'-4'0,"0"-1"0,-1-4 0,70-18 0,56-10 0,-12 26 0,-122 11 0,0-3 0,89-16 0,212-64 0,-125 38 0,30-8 0,-221 46 0,0 1 0,1 1 0,-1 2 0,37 2 0,-27 0 0,67-10 0,-60 3-682,70-4-1,-91 11-6143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2:0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24575,'22'0'0,"17"0"0,19 0 0,16 0 0,11 0 0,7 0 0,-6 5 0,-13 2 0,-7 5 0,-10 0 0,-10-1 0,-6-3 0,-5 2 0,-3 1 0,-7 2 0,-7 0-8191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1:3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24575,'12'1'0,"1"0"0,-1 1 0,0 1 0,17 5 0,14 2 0,63 8 0,147 3 0,112-17 0,212 17 0,199 19 0,-741-41 0,67 1 0,149-20 0,-186 11 0,-1 3 0,1 3 0,111 9 0,-150-1-1365,-6 2-5461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1:5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24575,'1799'0'0,"-1723"-4"0,-1-3 0,121-28 0,62-8 0,-133 31 0,289-16 0,1085 28 0,-656 2 0,-776 1 0,1 4 0,-2 2 0,75 21 0,10 2 0,-50-20 0,0-5 0,170-8 0,-95-2 0,-99 2 0,146-18 0,-148 6-104,-11 1-316,0 2-1,88 0 1,-125 10-6406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1:5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24575,'1209'-74'0,"-1108"61"0,0 4 0,0 4 0,107 10 0,-205-5-105,1 1 0,-1-1 0,0 1 0,0 0 0,0 0 0,1 0 0,-1 0 0,0 0 0,-1 1 0,1 0 0,0-1 0,5 5 0,4 8-6721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2:2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24575,'162'3'0,"-34"0"0,136-15 0,-48-31 0,-153 27 0,124-14 0,43 30 0,8-2 0,-148-13 0,-65 10 0,-1 0 0,35-1 0,730 4 0,-382 5 0,259-3 0,-605-3 0,80-14 0,-57 5 0,1 1 0,-7 0 0,89 0 0,-56 10 0,212 4 0,-166 13 0,40 1 0,38-19 0,156 4 0,-214 12 0,84 3 0,105-20 0,269 6 0,-442 12 0,69 1 0,842-17 0,-1059 3 0,67 12 0,27 2 0,629-13 0,-394-5 0,1608 1 0,-1942 3 0,68 13 0,-67-8 0,63 2 0,3-7 0,199-6 0,-298 3-227,0-1-1,0 1 1,1-1-1,-2-1 1,16-5-1,4-6-6598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2:3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24575,'197'2'0,"216"-5"0,-11-55 0,-278 28 0,-83 19 0,1 1 0,0 2 0,70-4 0,5 13 0,-52 1 0,0-3 0,0-3 0,89-16 0,-83 5 0,0 4 0,0 3 0,99 0 0,14 8 0,166 4 0,-236 7 0,112 25 0,-128-17 0,195 12 0,-236-27 0,1 2 0,110 28 0,30 4 0,343 5 0,1513-44 0,-1968 5 0,141 25 0,-138-15 0,120 4 0,-63-19 0,-58-1 0,151 16 0,-136-2-682,153-3-1,-229-9-6143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2:3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24575,'53'-3'0,"64"-10"0,36-3 0,737 12 0,-456 7 0,-227-19 0,-6 0 0,3 19 0,154-6 0,-260-13 0,-70 10 0,1 2 0,33-2 0,170 8 0,102-4 0,-227-13 0,-68 8 0,56-2 0,772 7 0,-420 4 0,-299-4 0,161 5 0,-266 3 0,1 1 0,44 14 0,38 7 0,-101-24 0,56 9 0,89 2 0,-140-13 0,0 1 0,0 2 0,-1 0 0,37 13 0,20 3 0,1-4 0,89 6 0,-6-1 0,-95-14-91,150-4 0,-144-5-1092,-50 1-5643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2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24575,'10'0'0,"600"19"0,-226-9 0,-92-7 0,-245 2 0,88 20 0,-87-13 0,74 6 0,381-13 0,-268-8 0,45-15 0,-147 7-68,154 8-1,-163 4-1159,-97-1-5598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3:2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24575,'9'-2'0,"-1"1"0,0-1 0,0-1 0,1 1 0,-2-2 0,1 1 0,0-1 0,-1 0 0,8-5 0,27-13 0,4 5 0,0 3 0,1 2 0,1 2 0,-1 2 0,51-2 0,248 7 0,-202 5 0,78 15 0,-7 0 0,832-16 0,-494-3 0,-480 7-1365,-33 2-5461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1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1 445 24575,'65'15'0,"0"-4"0,92 5 0,-56-8 0,1319 82-450,9-69 0,-854-24 450,927 5 0,-924 13-9,101 2 54,-603-17-34,1490-2 163,-936-30 133,92-1 65,-155 36-372,-560-3 0,42-5 0,-48 5 0,0 0 0,0 0 0,0-1 0,0 1 0,0 0 0,0-1 0,0 1 0,0-1 0,-1 1 0,1-1 0,0 1 0,0-1 0,0 0 0,-1 1 0,1-1 0,0 0 0,-1 0 0,1 0 0,0 1 0,-1-1 0,1 0 0,-1 0 0,0 0 0,1 0 0,-1 0 0,0 0 0,1 0 0,-1 0 0,0 0 0,0 0 0,0 0 0,0 0 0,0 0 0,0 0 0,0 0 0,0 0 0,-1 0 0,1 0 0,0 0 0,0 0 0,-1 0 0,0-1 0,-3-7 0,-1-1 0,0 1 0,0 0 0,-1 0 0,0 1 0,-1 0 0,-9-10 0,-63-51 0,11 9 0,-66-60 0,25 25 0,29 29 0,72 60 0,0 0 0,-1 1 0,1 0 0,-1 1 0,0 0 0,-1 0 0,1 1 0,-12-3 0,21 6 0,0 0 0,-1 0 0,1 0 0,0 0 0,0 0 0,0 0 0,0 0 0,-1 0 0,1 0 0,0 0 0,0 0 0,0 0 0,0 0 0,-1 0 0,1 0 0,0 0 0,0 0 0,0 0 0,0 0 0,-1 0 0,1 1 0,0-1 0,0 0 0,0 0 0,0 0 0,0 0 0,0 0 0,-1 0 0,1 0 0,0 1 0,0-1 0,0 0 0,0 0 0,0 0 0,0 0 0,0 0 0,0 1 0,0-1 0,0 0 0,0 0 0,0 0 0,0 0 0,0 1 0,0-1 0,0 0 0,0 0 0,0 0 0,0 0 0,0 1 0,0-1 0,0 0 0,0 0 0,0 0 0,0 1 0,7 13 0,12 12 0,61 60 0,4-3 0,107 82 0,-182-158 0,33 22 0,-36-26 0,-1 0 0,1 0 0,-1 1 0,0-1 0,0 1 0,0 0 0,0 1 0,-1-1 0,0 1 0,0 0 0,0 0 0,0 0 0,-1 0 0,0 1 0,0-1 0,0 1 0,-1 0 0,3 10 0,-2-3 0,-2 0 0,0 0 0,0 0 0,-1 0 0,-1-1 0,0 1 0,-1 0 0,0 0 0,-6 15 0,5-20 0,0-1 0,0 1 0,-1-1 0,0 0 0,0 0 0,-1-1 0,0 1 0,0-1 0,0 0 0,-1 0 0,0-1 0,0 0 0,0 0 0,-1 0 0,-14 7 0,4-3-115,2 0-63,-1-1-1,0-1 1,-1 0-1,1-1 0,-1 0 1,-27 4-1,19-8-6647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1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24575,'-1'88'0,"-4"0"0,-25 139 0,23-193 0,-15 97 0,21-119 0,0 0 0,1 0 0,0 0 0,1 0 0,1 0 0,0-1 0,0 1 0,7 18 0,-6-24 0,1 0 0,-1-1 0,1 1 0,1-1 0,-1 0 0,1 0 0,-1-1 0,2 1 0,-1-1 0,0 0 0,1 0 0,0-1 0,0 0 0,0 0 0,0 0 0,0 0 0,11 2 0,6 1 0,1 0 0,0-1 0,36 1 0,32-7 49,-71 0-332,-1 0 0,0 1 0,1 1 1,34 6-1,-35-1-6543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2:1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5119 953 24575,'113'-2'0,"122"4"0,-145 14 0,-66-11 0,0-1 0,32 2 0,-33-5 0,-8 0 0,0 0 0,-1-2 0,1 1 0,20-5 0,-30 4 0,-1-1 0,1 1 0,0-1 0,-1 0 0,1 0 0,-1-1 0,0 1 0,0-1 0,0 0 0,0 0 0,0-1 0,-1 1 0,1-1 0,-1 1 0,0-1 0,0 0 0,3-5 0,8-15 0,-1-1 0,-1 0 0,-1-1 0,-1 0 0,-1-1 0,-2 0 0,-1 0 0,0-1 0,-2 0 0,-2 0 0,0-38 0,-1-50 0,-6-116 0,4 227 0,-1 0 0,1 0 0,-1 0 0,0 0 0,-1 1 0,1-1 0,-1 1 0,0-1 0,0 1 0,0 0 0,-1 0 0,1 1 0,-1-1 0,0 1 0,0 0 0,0-1 0,0 2 0,-1-1 0,1 0 0,-1 1 0,-8-3 0,-5-3 0,-1 2 0,0 0 0,1 1 0,-32-4 0,-49 0 0,-166 9 0,115 3 0,150-3 0,-546-4 0,0-35 0,222 6 0,-562 15 0,645 33 0,-105 2 0,-1608-18 0,1940 2 0,0 1 0,0 0 0,0 1 0,0 0 0,1 2 0,-1-1 0,1 2 0,1-1 0,-1 2 0,-14 9 0,-6 6 0,0 1 0,-39 38 0,64-53 0,1 1 0,-1 0 0,1 1 0,1 0 0,-1 0 0,2 0 0,0 1 0,0-1 0,1 1 0,0 1 0,0-1 0,2 0 0,-1 1 0,0 13 0,-1 23 0,2 0 0,6 58 0,-1-29 0,-3-56 0,1 0 0,1 0 0,1-1 0,1 1 0,0-1 0,2 0 0,0 0 0,2-1 0,0 0 0,1 0 0,1-1 0,16 25 0,0-6 0,-19-25 0,1 0 0,0-1 0,1 0 0,0-1 0,0 0 0,1 0 0,0-1 0,1 0 0,20 12 0,-7-9 0,0-1 0,1-1 0,0-1 0,0-1 0,1-2 0,1 0 0,43 3 0,193-8 0,-130-4 0,-106 3 0,74 0 0,161-19 0,-54-14 0,-139 24 0,0 3 0,0 3 0,79 7 0,-14-1 0,896-3 0,-982-3 0,1-2 0,91-22 0,-21 4 0,-50 16 0,1 2 0,101 8 0,-40 0 0,2982-3 0,-3082-2 0,-1-1 0,34-7 0,25-3 0,-77 12 0,1-1 0,-1 0 0,1-1 0,-1-1 0,0 1 0,0-2 0,-1 0 0,21-11 0,12-3-1365,-23 14-5461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1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24575,'11'0'0,"8"0"0,8 0 0,3 0 0,3-5 0,12-2 0,3 0 0,-1 2 0,3 1 0,-3 2 0,3 0 0,2 2 0,-1 0 0,-5 0 0,-9 0-8191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2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24575,'0'6'0,"0"6"0,0 13 0,0 7 0,0 4 0,0 1 0,0-1 0,0 0 0,0-2 0,0 0 0,0-2 0,0-5-8191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2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53 916 24575,'0'496'0,"0"-509"0,-5-270 0,0 209 0,-28-135 0,30 190 0,0 1 0,1-1 0,1 0 0,1 0 0,3-26 0,20-95 0,1-6 0,0-36 0,-12 107 0,-12 72 0,1-1 0,1 0 0,-1 1 0,0-1 0,1 1 0,0-1 0,0 1 0,0 0 0,0 0 0,0 0 0,1 0 0,-1 0 0,1 0 0,0 1 0,0-1 0,0 1 0,0 0 0,0 0 0,0 0 0,1 0 0,-1 1 0,1-1 0,-1 1 0,1 0 0,5-1 0,12-3 0,1 1 0,-1 1 0,31 0 0,-21 1 0,610-8 0,-375 13 0,-191-3 0,46 2 0,235-29 0,-276 13 0,-1 4 0,2 4 0,-1 3 0,84 7 0,343 25 0,-232-16 0,34-2 0,133 9 0,-316-13 0,252-20 0,181-1 0,-477 15 0,-29 2 0,1 3 0,88 21 0,-51 0 0,-70-20 0,1 0 0,0-1 0,0-1 0,1-1 0,24 1 0,392-5 0,-178-2 0,-257 1 0,1 1 0,-1 0 0,1 1 0,-1-1 0,1 1 0,-1-1 0,0 2 0,1-1 0,-1 0 0,0 1 0,0 0 0,0 0 0,0 0 0,0 0 0,4 3 0,-5-2 0,-1 1 0,1-1 0,-1 1 0,0-1 0,0 1 0,0 0 0,0 0 0,-1 0 0,1 0 0,-1 0 0,0 0 0,0 0 0,-1 0 0,1 1 0,-1-1 0,0 6 0,-2 256 0,-2-81 0,5-112 0,0-12 0,-2 1 0,-2 0 0,-14 69 0,12-103-1365,1-4-5461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24575,'186'-9'0,"274"-48"0,58-5 0,-142 32 0,206-4 0,-526 31 0,-1-2 0,87-19 0,-81 12 0,100-7 0,-72 17-1365,-53 3-5461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1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24575,'52'-3'0,"-1"-2"0,0-3 0,58-16 0,8-1 0,-101 22 0,102-20 0,2 5 0,164-3 0,1151 24 0,-961-3 0,-446 2 0,-1 2 0,0 0 0,-1 2 0,1 1 0,30 12 0,44 12 0,-43-21 0,1-2 0,-1-2 0,1-3 0,0-3 0,0-2 0,115-19 0,-109 12 0,112 2 0,-112 7 0,114-16 0,-91 6 0,0 3 0,139 9 0,-78 1 0,-78-2 0,-1-2 0,0-4 0,0-3 0,76-18 0,-134 23 0,41-12 0,1 1 0,0 4 0,110-8 0,739 18 0,-354 3 0,1227-3 0,-1284-41 0,-437 34 0,380-11-1365,-355 18-5461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2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24575,'434'2'0,"462"-5"0,-798-2 0,-1-4 0,179-42 0,-148 21 0,172-48 0,-250 62-682,75-13-1,-86 23-6143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2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7878 78 24575,'-452'-33'0,"-2"0"0,-275 35 0,688 1 0,-1 1 0,1 2 0,-66 19 0,1 0 0,-37 16 0,100-27 0,-80 17 0,-13-19 0,82-8 0,-56 10 0,58-5 0,29-6 0,0 1 0,-35 11 0,5 1 0,0-3 0,-95 12 0,-40 9 0,116-18 0,0-3 0,-103 5 0,-147-13 0,239-6 0,34 4 0,-63 10 0,-31 2 0,-636-12 0,401-5 0,260 3 0,-135-3 0,216-1 0,0-1 0,0-2 0,1-2 0,-59-19 0,49 13 0,-1 2 0,-1 2 0,1 2 0,-78-2 0,-82-14 0,62 1 0,73 12 0,-95-25 0,139 29 0,-1 1 0,-53-3 0,-12-2 0,-77-38 0,-179-17 0,173 35 0,141 22-1365,7 0-5461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3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3755 989 24575,'-355'-2'0,"-387"5"0,420 12 0,-108 2 0,160-1 0,23-1 0,173-13 0,-385-5 0,395-1 0,0-2 0,0-3 0,1-3 0,0-3 0,1-2 0,-79-34 0,113 38 0,1-1 0,0-1 0,1-2 0,1 0 0,0-2 0,-32-32 0,45 39 0,1 0 0,1 0 0,0-2 0,1 1 0,0-1 0,1 0 0,0-1 0,1 0 0,1 0 0,1 0 0,0-1 0,1 0 0,-4-28 0,4 13 0,2-1 0,1 0 0,1 0 0,2 0 0,9-50 0,-8 71 0,2 0 0,-1 1 0,1-1 0,1 1 0,0 0 0,1 0 0,-1 1 0,2 0 0,-1 0 0,2 1 0,-1 0 0,1 0 0,0 1 0,19-12 0,10-3 0,1 2 0,66-24 0,-80 34 0,24-7 0,0 2 0,0 2 0,1 2 0,102-7 0,210 14 0,-208 7 0,372-4 0,327 4 0,-456 12 0,106 2 0,895-18 0,-1320 4 0,-1 3 0,0 4 0,0 2 0,84 27 0,-35-13 0,-91-21 0,0 2 0,0 1 0,-1 2 0,35 16 0,-12-3 0,41 21 0,-90-39 0,1 0 0,-1 1 0,0 0 0,0 0 0,-1 1 0,0 0 0,0 0 0,9 12 0,-9-8-97,0 0-1,0 0 1,-1 1-1,0 0 1,-1 0-1,0 0 1,-1 0-1,-1 1 1,0 0-1,0 0 1,-1 0-1,-1 0 0,0 17 1,-1-3-6729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4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24575,'4785'0'0,"-4643"6"-1365,-78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0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24575,'1431'0'0,"-1414"-1"0,1-1 0,-1-1 0,0-1 0,0 0 0,-1-1 0,17-7 0,-14 4 0,1 2 0,-1 0 0,1 1 0,21-2 0,276 5 0,-158 5 0,733-3 0,-703 16 0,-127-8 0,67 0 0,-97-8 0,9-1 0,0 1 0,0 3 0,69 13 0,-60-8 0,0-3 0,1-1 0,0-2 0,53-6 0,8 1 0,3140 3 0,-3228 1 0,-1 2 0,44 9 0,-42-6 0,1-1 0,31 1 0,402-5 0,-219-3 0,-223 4 0,-1 0 0,0 0 0,0 2 0,0 0 0,0 0 0,17 9 0,-14-6 0,0 0 0,1-2 0,33 6 0,3-2 0,57 15 0,-72-13 0,1-2 0,-1-2 0,63 2 0,274-12 0,-348 2 0,0-2 0,41-9 0,-38 6 0,58-5 0,26 13 0,51-4 0,-82-13 0,-63 10 0,1 0 0,32-1 0,647 4 0,-343 5 0,-176 0 0,196-7 0,-347 0 0,0-2 0,41-12 0,-37 8 0,50-7 0,47 7 0,226 12 0,-133 25 0,-6 0 0,-75-24-1365,-8-6-5461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4:1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24575,'2300'0'0,"-2219"4"0,138 25 0,-137-15 0,124 5 0,895-19 0,-487-2 0,-561-1 0,-1-2 0,85-20 0,-83 14 0,1 1 0,70-1 0,807 10 0,-422 3 0,-444-5 0,1-3 0,79-19 0,-67 11 0,36 2 0,0 4 0,154 10 0,-89 1 0,137-4-1365,-290 1-5461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4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24575,'11'0'0,"9"0"0,6 0 0,5 0 0,1 0 0,8 0 0,6 0 0,2 0 0,-3 0 0,3 5 0,-2 2 0,-4 0 0,-3-2 0,-2-1 0,-3-2 0,-2 5 0,-6 6 0,-7 1-8191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4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24575,'1568'0'0,"-1324"-16"0,-38 1 0,-116 13 0,237-17 0,-303 16-117,-11 0-61,0 1 0,0 1-1,0 0 1,1 0 0,-1 2-1,22 2 1,-15 3-6648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4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24575,'400'19'0,"267"28"0,-574-38 0,113 27 0,3 1 0,-104-23 0,-11 0 0,124 1 0,-75-13 0,183-6 0,-216-14-1365,-80 12-5461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5:5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0 24575,'-30'34'0,"1"1"0,-34 57 0,32-46 0,-34 56 0,4 3 0,5 3 0,-70 191 0,98-207 0,5 1 0,4 2 0,-8 117 0,25-196 0,-42 660 0,42-534 0,5 131 0,-1-255 0,1 0 0,0 0 0,1-1 0,1 0 0,1 0 0,13 27 0,59 93 0,-20-39 0,-46-78 0,1-1 0,20 24 0,-19-26 0,0 0 0,19 36 0,-22-34-273,1 0 0,1-1 0,0 0 0,20 19 0,-20-24-6553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2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1 554 24575,'489'25'0,"-296"-11"0,1863 45-1137,-1418-93 1226,-306 12-70,608-57-19,-630 46-24,380-66 193,-629 85-124,529-104 488,-506 108-482,0 3 0,0 4 0,1 3 0,-1 4 0,93 17 0,1 8-51,100 19 0,-218-36 0,1-2 0,83 1 0,125-12 0,-126-1 0,-141 2 0,8 0 0,-1-1 0,1 1 0,0-1 0,13-4 0,-22 5 0,1 0 0,-1-1 0,0 1 0,0 0 0,0-1 0,1 1 0,-1-1 0,0 1 0,0-1 0,0 0 0,0 1 0,0-1 0,0 0 0,0 0 0,0 0 0,0 0 0,-1 0 0,1 0 0,0 0 0,-1 0 0,1 0 0,0 0 0,-1 0 0,1 0 0,-1 0 0,0-1 0,1 1 0,-1 0 0,0 0 0,0 0 0,1-1 0,-1 1 0,0 0 0,0 0 0,-1-1 0,1 1 0,0 0 0,0 0 0,-1-1 0,1 1 0,0 0 0,-1 0 0,1 0 0,-2-2 0,-21-40 0,-2 1 0,-42-54 0,3 5 0,59 83 0,4 6 0,-1-1 0,1 1 0,0-1 0,-1 1 0,1 0 0,-1 0 0,0 0 0,0 0 0,0 0 0,0 0 0,0 0 0,0 1 0,0-1 0,-1 1 0,1 0 0,-3-2 0,5 3 0,-1 0 0,1 0 0,0 0 0,0 0 0,0 0 0,0 0 0,-1 0 0,1 0 0,0 0 0,0 1 0,0-1 0,0 0 0,-1 0 0,1 0 0,0 0 0,0 0 0,0 0 0,0 0 0,0 0 0,-1 1 0,1-1 0,0 0 0,0 0 0,0 0 0,0 0 0,0 1 0,0-1 0,0 0 0,0 0 0,0 0 0,0 0 0,-1 1 0,1-1 0,0 0 0,0 0 0,0 0 0,0 0 0,0 1 0,0-1 0,0 0 0,0 0 0,1 0 0,-1 1 0,0-1 0,0 0 0,0 0 0,5 16 0,9 12 0,34 40 0,106 114 0,-146-173 0,0 0 0,-1 0 0,1 1 0,-2 0 0,0 0 0,0 1 0,6 14 0,-11-21 0,0 0 0,0 0 0,0-1 0,0 1 0,-1 0 0,1 0 0,-1 0 0,0 0 0,-1 0 0,1 0 0,-1-1 0,1 1 0,-1 0 0,0 0 0,0 0 0,-1-1 0,1 1 0,-1-1 0,0 1 0,0-1 0,0 0 0,0 1 0,-1-1 0,1 0 0,-6 4 0,-16 16-151,-2-1-1,0-1 0,-2-1 0,0-1 1,-1-2-1,0-1 0,-1-1 1,-40 13-1,48-22-6674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2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24575,'0'6'0,"0"6"0,0 8 0,0 15 0,0 9 0,0 6 0,0 1 0,0-4 0,0 2 0,0 4 0,0-3 0,0-4 0,0-5 0,0-3 0,0-3 0,0-3 0,0-5-8191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3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0 962 24575,'0'-828'0,"0"822"0,0 1 0,0-1 0,1 1 0,-1 0 0,1-1 0,1 1 0,-1 0 0,1-1 0,-1 1 0,2 0 0,-1 0 0,0 0 0,1 1 0,0-1 0,0 1 0,5-6 0,-4 6 0,1 0 0,0 1 0,0-1 0,1 1 0,-1 0 0,1 0 0,-1 1 0,1 0 0,0 0 0,0 0 0,0 1 0,0 0 0,0 0 0,8 0 0,82-5 0,-84 6 0,-1 0 0,0 1 0,1 1 0,-1-1 0,0 2 0,15 4 0,-23-5 0,0 0 0,0-1 0,-1 1 0,1 1 0,0-1 0,-1 0 0,0 1 0,1-1 0,-1 1 0,0-1 0,0 1 0,0 0 0,-1 0 0,1 0 0,-1 0 0,1 1 0,-1-1 0,0 0 0,0 0 0,-1 1 0,1-1 0,-1 5 0,2 10 0,-1 1 0,-4 36 0,2-31 0,-4 469 0,6-315 0,-2-172 0,2 0 0,-1 0 0,1 1 0,0-1 0,0 0 0,0 0 0,1 0 0,0 0 0,1 0 0,-1-1 0,1 1 0,0-1 0,0 1 0,6 6 0,-5-5-170,0-1-1,0 1 0,-1 0 1,1 0-1,-2 0 0,1 1 1,1 10-1,1 5-6655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3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1150 24575,'2'-123'0,"-5"-133"0,-12 177 0,10 59 0,1 0 0,-3-26 0,6 15 0,-2 0 0,-2 0 0,0 0 0,-2 1 0,-2 0 0,0 0 0,-26-53 0,18 52 0,3 0 0,0-1 0,2-1 0,-13-57 0,25 87 0,-1 0 0,0 0 0,1 0 0,0 0 0,0 0 0,0 0 0,0 0 0,0 0 0,1 0 0,-1 0 0,1 0 0,0 1 0,0-1 0,0 0 0,0 0 0,0 0 0,1 1 0,-1-1 0,1 1 0,0-1 0,-1 1 0,4-3 0,-1 2 0,0 1 0,0-1 0,1 1 0,-1 0 0,1 0 0,0 0 0,0 0 0,-1 1 0,1 0 0,0 0 0,0 1 0,0-1 0,5 1 0,19-2 0,0 1 0,0 2 0,0 0 0,0 3 0,0 0 0,0 1 0,-1 2 0,0 1 0,-1 1 0,38 18 0,-47-17 0,-9-6 0,-1 0 0,1 1 0,-1 0 0,12 10 0,-17-12 0,0 0 0,0 0 0,-1 0 0,0 1 0,0-1 0,0 1 0,0-1 0,0 1 0,0-1 0,-1 1 0,0 0 0,0 0 0,0 0 0,0 7 0,3 55 0,-3 0 0,-3 0 0,-16 97 0,-3 89 0,20-169 0,5 140 0,1-197-1365,2-6-5461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24575,'-3'49'0,"-2"-1"0,-3 0 0,-25 92 0,19-92 0,2 2 0,3 0 0,-5 75 0,13-99 0,0-12 0,0 0 0,1 0 0,1-1 0,4 27 0,-4-37 0,0 0 0,0 0 0,0 0 0,0-1 0,0 1 0,1 0 0,-1 0 0,1-1 0,0 1 0,0-1 0,0 1 0,0-1 0,0 0 0,0 0 0,1 0 0,-1 0 0,1 0 0,0 0 0,-1-1 0,1 1 0,0-1 0,0 0 0,0 0 0,0 0 0,0 0 0,5 0 0,46 8-1365,-33-4-5461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3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24575,'6'0'0,"6"0"0,8 0 0,5 0 0,4 0 0,2 0 0,2 0 0,0 0 0,0 0 0,0 0 0,-1 0 0,1 0 0,-1 0 0,0 0 0,-6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4:2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24575,'6'0'0,"12"0"0,9 0 0,10 0 0,4 0 0,1 0 0,-1 0 0,-3 0 0,-2 0 0,-2 0 0,-1 0 0,-6 0-8191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8:1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1104 24575,'2'-173'0,"8"1"0,45-235 0,9 176 0,-41 157 0,-22 72 0,-1-1 0,0 1 0,1 0 0,-1 0 0,1 0 0,0 0 0,0 0 0,0 0 0,0 0 0,0 0 0,0 0 0,0 1 0,1-1 0,-1 0 0,1 1 0,-1-1 0,1 1 0,-1-1 0,1 1 0,0 0 0,0 0 0,0 0 0,0 0 0,0 0 0,0 0 0,0 0 0,0 1 0,0-1 0,0 1 0,0-1 0,4 1 0,-2 1 0,-1 0 0,0 0 0,1 0 0,-1 1 0,0 0 0,0-1 0,0 1 0,0 0 0,-1 0 0,1 1 0,0-1 0,-1 0 0,1 1 0,-1 0 0,0 0 0,0-1 0,0 1 0,2 6 0,29 49 0,49 101 0,-73-139 0,-2 1 0,0 0 0,-2 0 0,0 1 0,-1-1 0,1 28 0,10 73 0,-8-83 0,3 56 0,-10-37 0,0-18 0,1 1 0,3 0 0,9 46 0,-8-61-1365,-1-3-5461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0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24575,'104'-2'0,"-1"-5"0,136-26 0,-179 24 0,1 3 0,0 2 0,0 3 0,1 2 0,85 14 0,44 9 0,234-1 0,-361-23 0,125-5 0,-158 2 0,0-2 0,-1 0 0,1-3 0,31-10 0,4-2 0,0 3 0,1 3 0,88-7 0,89-18 0,52-6 0,8-2 0,-242 32 0,17-5 0,130-17 0,-202 36-195,0 1 0,1 0 0,-1 0 0,0 1 0,0-1 0,7 3 0,5 4-6631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1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24575,'21'0'0,"501"19"0,1-4 0,-366-18 0,308 35 0,0 71 0,-374-83 0,2-4 0,154 6 0,190-21 0,-193-4 0,-189-1 0,0-2 0,0-3 0,0-2 0,56-19 0,12-1 0,-105 25 0,-1 0 0,0-1 0,27-15 0,20-8 0,-37 21 0,55-11 0,-56 15 0,0-1 0,43-16 0,-62 19 0,24-11 0,2 1 0,0 1 0,42-8 0,-59 17 0,38-8 0,1 3 0,61-2 0,-78 7 0,56-10 0,30-2 0,-46 13 0,1 4 0,0 3 0,137 27 0,-19 17 0,-100-23 0,146 20 0,371-10 0,3-37 0,-236-2 0,173 22 0,-421-8 0,0-5 0,168-16 0,-230-2 0,-2-3 0,86-29 0,-78 19 0,106-17 0,-173 40 0,272-47 0,-38 14 0,-12 2 0,368-72 0,-465 92 0,-74 8 0,1-3 0,74-18 0,-98 16-1365,-8 2-5461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2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 24575,'1725'0'0,"-1553"-7"0,202-34 0,-27 17 0,-112 13 0,150-43 0,-226 28 0,-29 0 0,-81 14 0,1 3 0,58-4 0,187-17 0,72 29 68,-188 2-1501,-151-1-5393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2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24575,'1722'0'0,"-1673"-3"0,0-2 0,89-20 0,-90 14 0,1 2 0,91-4 0,-99 13 0,41 1 0,1-3 0,152-25 0,-193 18 0,37-7 0,105-36 0,-178 50-136,0-1-1,0 1 1,0 0-1,1 1 1,-1 0-1,1 0 1,-1 0-1,1 0 0,12 2 1,-2 3-6690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2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24575,'255'2'0,"282"-5"0,-317-13 0,69-1 0,699 18-1365,-961-1-5461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6:5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24575,'4041'0'-1365,"-4015"0"-5461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24575,'37'1'0,"0"2"0,52 11 0,-5 0 0,-37-8 0,922 101 0,1111-28-593,-433-81 1186,-1260-14-593,-31 0 0,-275 15 0,-1-3 0,0-3 0,0-4 0,79-22 0,151-36 0,-247 54 0,-1-2 0,69-30 0,-58 21 0,-61 21 0,1 1 0,-1 0 0,1 1 0,0 1 0,26-2 0,-34 4 0,1 1 0,0-1 0,0 1 0,-1 0 0,1 1 0,-1-1 0,1 1 0,-1 0 0,1 1 0,-1-1 0,0 1 0,0 0 0,0 0 0,-1 1 0,8 6 0,-4-3 0,1-1 0,-1 0 0,1 0 0,0-1 0,0 0 0,0-1 0,1 0 0,0 0 0,0-1 0,0-1 0,0 1 0,16 0 0,2-1 0,0-1 0,1-1 0,38-5 0,-64 5 0,-1 0 0,1 0 0,-1-1 0,1 1 0,-1-1 0,1 1 0,-1-1 0,1 0 0,-1 0 0,0 0 0,0 0 0,1 0 0,-1 0 0,0-1 0,0 1 0,0-1 0,0 1 0,0-1 0,-1 0 0,1 0 0,3-4 0,-5 4 0,1-1 0,-1 1 0,1-1 0,-1 1 0,0-1 0,0 1 0,0-1 0,0 1 0,-1-1 0,1 1 0,-1-1 0,1 1 0,-1-1 0,0 1 0,0 0 0,0-1 0,-2-3 0,-8-11 0,0 1 0,-1 0 0,0 1 0,-19-18 0,25 27 0,-11-22 0,19 28 0,7 16 0,17 34 0,-17-33 0,0 0 0,-1 0 0,10 34 0,7 27 0,-15-50 0,-1 0 0,5 35 0,-12-53 0,-1 0 0,0 0 0,-1 0 0,0 0 0,-1 0 0,0 0 0,-1 0 0,0 0 0,0-1 0,-6 14 0,0-5-136,-1-1-1,0 0 1,-2 0-1,0-1 1,0-1-1,-2 0 1,0 0-1,0-1 0,-30 22 1,20-17-6690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24575,'0'5'0,"0"14"0,0 13 0,-6 7 0,-1 2 0,0 0 0,1-3 0,2-1 0,2-2 0,6-1 0,3-2 0,5-6 0,6-7 0,6-7 0,9-6 0,5-3 0,-5-3-8191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24575,'11'0'0,"9"0"0,6 0 0,5 0 0,2 0 0,0 0 0,1 0 0,0 0 0,-1 0 0,0 0 0,-7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34:2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0 568 24575,'6'-1'0,"-1"1"0,1-2 0,-1 1 0,0-1 0,0 1 0,0-1 0,0-1 0,0 1 0,0-1 0,-1 0 0,1 0 0,6-6 0,47-46 0,-57 54 0,38-39 0,6-7 0,46-61 0,26-32 0,-43 54 0,-68 79-273,1 0 0,0 0 0,0 0 0,15-10 0,2 4-6553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24575,'0'5'0,"0"8"0,0 6 0,0 11 0,0 6 0,0 2 0,0 6 0,0 0 0,0 4 0,0-1 0,0-3 0,0-4 0,0-3 0,0-2 0,0-8-8191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132 956 24575,'-1'-19'0,"-1"0"0,-1 0 0,-1 1 0,-1-1 0,-9-26 0,5 19 0,-9-44 0,-14-77 0,20 104 0,2-1 0,3-1 0,-5-80 0,11 85 0,0 15 0,1 1 0,1-1 0,6-37 0,-6 57 0,0-1 0,0 1 0,1 0 0,-1 0 0,1 0 0,0 0 0,1 1 0,-1-1 0,1 1 0,0-1 0,0 1 0,0 0 0,1 0 0,0 0 0,-1 0 0,1 1 0,1 0 0,-1-1 0,0 2 0,1-1 0,-1 0 0,6-1 0,26-9 0,44-10 0,-70 21 0,1 0 0,-1 0 0,1 1 0,-1 0 0,1 1 0,-1 0 0,1 1 0,0 0 0,12 3 0,-23-4 0,1 1 0,0-1 0,0 1 0,0-1 0,0 1 0,0 0 0,-1-1 0,1 1 0,0 0 0,0-1 0,-1 1 0,1 0 0,-1 0 0,1 0 0,-1 0 0,1 0 0,-1-1 0,1 1 0,-1 0 0,0 0 0,0 0 0,1 0 0,-1 0 0,0 0 0,0 0 0,0 0 0,0 0 0,0 0 0,0 0 0,0 0 0,0 0 0,-1 0 0,1 0 0,0 0 0,-1 0 0,1 0 0,-1 1 0,-20 44 0,15-35 0,-4 14 0,1 0 0,1 1 0,1 0 0,1 1 0,-2 27 0,-14 60 0,9-49 0,2 0 0,3 1 0,3-1 0,6 105 0,0-100 0,0-52-278,1 0 0,1 0 0,9 31 1,-11-46 23,5 18-6572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07:49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1097 24575,'0'-57'0,"-1"-31"0,4 0 0,15-94 0,-7 56 0,-11 100 0,1 1 0,2-1 0,0 1 0,2 0 0,15-49 0,1 29 0,2 1 0,41-60 0,-35 59 0,-10 9 0,-18 32 0,1 0 0,0 0 0,-1 1 0,2-1 0,-1 0 0,0 1 0,1-1 0,-1 1 0,1 0 0,0 0 0,0 0 0,1 0 0,-1 0 0,0 1 0,1-1 0,0 1 0,-1 0 0,1 0 0,0 0 0,0 1 0,6-2 0,0 0 0,-2 0 0,0 1 0,0 0 0,1 0 0,-1 0 0,0 1 0,12 0 0,-17 2 0,-1-1 0,0 0 0,0 1 0,0 0 0,0-1 0,0 1 0,0 0 0,0 0 0,0 0 0,0 0 0,0 0 0,-1 1 0,1-1 0,0 0 0,-1 1 0,1-1 0,-1 1 0,1 0 0,-1 0 0,0-1 0,0 1 0,0 0 0,0 0 0,0 0 0,0 0 0,0 0 0,-1 0 0,1 0 0,-1 0 0,1 4 0,1 9 0,-1 1 0,-1 0 0,-1 0 0,0 0 0,0 0 0,-2-1 0,-8 30 0,-6 51 0,13 345 0,7-229 0,-2-124 0,-3 98 0,-3-160-1365,-1-6-5461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0:39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24575,'-1'4'0,"-2"1"0,1 0 0,0 0 0,-1-1 0,0 1 0,0-1 0,0 0 0,0 0 0,-1 0 0,0 0 0,-8 6 0,1 0 0,3 1 0,0 0 0,0 0 0,1 1 0,1 0 0,0 0 0,1 0 0,0 1 0,0 0 0,2 0 0,-1 0 0,2 0 0,-2 28 0,4-38 2,0 0 0,0 0-1,1 0 1,-1 0 0,1 0 0,0-1-1,0 1 1,0 0 0,0 0-1,0-1 1,1 1 0,-1 0 0,1-1-1,0 1 1,0-1 0,0 0-1,0 0 1,0 0 0,0 0 0,1 0-1,-1 0 1,1 0 0,2 1-1,7 3-42,0-1-1,0 0 0,1-1 1,13 3-1,13 5-1156,-20-4-5628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0:42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0 192 24575,'479'0'0,"-464"0"0,0 0 0,0-2 0,0 1 0,0-2 0,-1 0 0,1-1 0,-1 0 0,19-9 0,-32 13 0,0-1 0,0 1 0,-1 0 0,1-1 0,0 1 0,0-1 0,-1 1 0,1-1 0,0 0 0,-1 1 0,1-1 0,-1 0 0,1 1 0,0-1 0,-1 0 0,0 0 0,1 0 0,-1 1 0,1-1 0,-1 0 0,0 0 0,0 0 0,1 0 0,-1 0 0,0 1 0,0-1 0,0 0 0,0-1 0,-1 0 0,1 0 0,-1 0 0,0 0 0,0 1 0,0-1 0,0 0 0,0 1 0,0-1 0,0 1 0,-1-1 0,1 1 0,-2-3 0,-49-30 0,51 33 0,-39-19 0,26 14 0,1-1 0,1 1 0,-1-2 0,1 0 0,0 0 0,-10-11 0,77 55 0,3 7 0,-42-32 0,0 1 0,28 25 0,-40-32 0,0 0 0,0 0 0,0 0 0,0 1 0,-1-1 0,0 1 0,0-1 0,-1 1 0,1 0 0,-1 0 0,0 1 0,-1-1 0,1 8 0,-1-7 0,0 1 0,0-1 0,-1 1 0,-1-1 0,1 1 0,-1-1 0,0 1 0,-1-1 0,-4 14 0,3-16 0,1 0 0,-1 0 0,0-1 0,0 1 0,-1-1 0,1 0 0,-1 0 0,0 0 0,0 0 0,0-1 0,-1 0 0,1 0 0,-1 0 0,-7 3 0,-31 16-1365,24-14-5461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3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24575,'917'0'0,"-868"-3"0,-1-2 0,87-19 0,-81 12 0,100-8 0,-68 14 0,0-4 0,-1-3 0,110-32 0,-146 35 0,1 2 0,0 2 0,0 2 0,1 3 0,60 5 0,8-1 0,-52-3 0,0 3 0,84 14 0,125 21 0,-65-11 0,-54 0 0,-60-8 0,0-5 0,127 2 0,1245-17 0,-1427 4 0,0 1 0,0 3 0,-1 1 0,52 18 0,-51-13 0,1-2 0,0-2 0,85 6 0,707-14 0,-373-3 0,-433 0 0,1-1 0,36-8 0,37-4 0,14-1 0,-76 9 0,48-3 0,14 8 0,123-9 0,-117-3 0,155-40 0,60-26 0,-220 57 0,2 4 0,113-4 0,-49 6 0,-4 5 0,197 10 0,-163 5 0,1065-3 0,-1232 1 0,-1 3 0,39 7 0,-36-4 0,56 3 0,500-9 0,-286-3 0,-263 5 0,0 2 0,-1 2 0,1 1 0,63 23 0,2-1 0,29 7 0,-75-18 0,1-3 0,1-3 0,0-2 0,81 2 0,301-15 0,-424 0 0,-1 0 0,0-1 0,0-1 0,0-1 0,27-10 0,-24 6 0,1 2 0,49-7 0,281 8 0,-191 9 0,-67-1 0,106-5 0,-176-2-1365,-6-2-5461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4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24575,'44'-22'0,"1"2"0,0 2 0,1 2 0,1 2 0,1 2 0,0 2 0,0 2 0,83-3 0,-73 11 0,52 1 0,124-17 0,-89 4 0,220 9 0,-176 5 0,1767-2 0,-1916 3 0,0 2 0,0 1 0,-1 2 0,53 18 0,-47-13 0,0-1 0,86 9 0,107-21 0,-33-2 0,-166 4 0,0 2 0,0 1 0,44 12 0,-31-4 0,2-3 0,-1-2 0,102 2 0,161-31 0,-209 13 0,117 6 0,31-1 0,-112-13 0,56-1 0,1162 18 0,-1133 16 0,-17-1 0,1117-14 0,-638-4 0,-615 2 0,-30 3 0,0-3 0,0-2 0,0-2 0,-1-1 0,69-18 0,-78 14 0,0 1 0,1 2 0,-1 2 0,51 0 0,-9 0 0,24-11 0,-67 8 0,53-2 0,-56 8-1365,-4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4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24575,'191'-2'0,"213"4"0,-213 14 0,30-1 0,565-14 0,-369-2 0,-232-15 0,-4-1 0,279 19-1365,-424-2-5461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4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24575,'894'0'0,"-627"17"0,-20-1 0,1108-14 0,-654-4 0,219 2-1365,-889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4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24575,'98'-6'0,"-1"-3"0,127-29 0,-68 10 0,-65 18 0,143 1 0,15 1 0,251-80 0,-436 76 0,0 3 0,82-2 0,134 13 0,-107 1 0,819-3-1365,-965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2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24575,'1627'0'0,"-1599"2"0,0 1 0,0 1 0,0 2 0,0 0 0,-1 2 0,51 22 0,-74-28 0,24 8 0,1-2 0,0-1 0,0-1 0,1-2 0,34 2 0,154-8 0,-89-2 0,41 6 0,158-5 0,-257-11 42,-61 11-199,0 1 1,1-1 0,-1 1 0,1 1-1,-1 0 1,1 0 0,-1 1-1,15 2 1,-6 4-6670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16:42:59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0 129,'2113'0,"-1985"-7,231-41,-128 12,-89 17,193 0,-87 21,-220-2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24575,'50'-3'0,"0"-2"0,68-15 0,-23 3 0,-10 4 0,463-55 0,-54 65 0,-257 5 0,485-2 0,-671-2 0,64-12 0,26-1 0,111 15 0,44-2 0,-167-13 0,-72 7 0,62 0 0,1249 7 96,-617 3-1557,-685-2-5365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3:0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24575,'420'-33'0,"1"0"0,863 35 0,-1220 1 0,63 11 0,44 2 0,800-14 0,-470-5 0,1585 3 0,-2001-5 0,-1-4 0,0-4 0,144-40 0,83-15 0,-139 39 0,-81 12 0,1 3 0,130-1 0,146 16-1365,-341-1-5461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3:2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24575,'1272'0'0,"-1082"-16"0,-3 0 0,-79 16 0,-22 2 0,1-4 0,104-17 0,-59 8 0,-102 10 0,0-1 0,0-1 0,0-2 0,41-11 0,-16-1 0,1 3 0,0 2 0,77-5 0,174 7 0,603 11 0,-838 2 0,0 3 0,99 21 0,-74-2 0,-64-16 0,1-1 0,-1-1 0,48 3 0,-64-9 0,235 18 0,-124-8 0,232-7 0,-175-7 0,438-17 0,-213 8 0,18-1 0,592-8 0,-674 23 0,-314-4 0,0-1 0,1-2 0,56-17 0,-54 13 0,0 1 0,68-7 0,79 0 0,51-2 0,-25 18-1365,-180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3:2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24575,'86'0'0,"59"1"0,172-21 0,-166 7 0,36-6 0,-106 10 0,1 3 0,132 7 0,-73 2 0,-115-3 0,-10 1 0,1-1 0,-1 0 0,1-1 0,-1-1 0,1-1 0,-1 0 0,0-1 0,26-9 0,-8-2 0,0 2 0,1 1 0,1 2 0,39-6 0,90-9 0,-117 17 0,0 3 0,1 2 0,80 5 0,-34 0 0,-62 0 0,-1 1 0,34 8 0,-31-4 0,53 2 0,-54-8 0,313-3 0,-250-13 0,-62 9 0,56-4 0,710 8 0,-386 5 0,-357-4 0,-8 0 0,1 1 0,0 3 0,-1 2 0,58 13 0,0 8 0,188 20 0,-184-33 0,126 6 0,607-20 0,-791-2 0,1-3 0,80-18 0,-74 12 0,99-8 0,23 21 0,-109 1 0,1-2 0,95-15 0,123-25 0,-208 31 0,0 3 0,124 8 0,-67 1 0,-90-1 0,0 4 0,84 18 0,39 5 0,-152-27 0,1-1 0,0-1 0,-1-1 0,1-1 0,36-8 0,-3 0 0,0 2 0,1 2 0,0 3 0,0 3 0,68 7 0,-24 8 0,-61-7 0,60 2 0,262-10 0,-166-1 0,-148-1 0,68-13 0,35-1 0,-94 16 0,0 2 0,87 16 0,-51-7 0,1-5 0,140-7 0,-78-2 0,568 3-1365,-693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5:2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24575,'20'1'0,"1"1"0,-1 0 0,23 7 0,8 1 0,169 29 0,207 26 0,-129-21 0,-190-24 0,214 12 0,1218-34 0,-1332-15 0,-6 1 0,1041 17 0,-951 18 0,-173-8 0,17 0 0,252 12 0,-356-23 0,74 0 0,201 24 0,-193-4 0,263 39 0,-251-45 0,130-2 0,495-15 0,-737 3-195,1 0 0,0 1 0,-1 0 0,1 1 0,-1 1 0,29 8 0,-15 3-6631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5:3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24575,'332'-19'0,"-257"13"0,56-12 0,0-5 0,166-52 0,-214 52 0,-14 8 0,136-11 0,-26 5 0,59-6 0,-137 19 0,133-30 0,-170 27 0,0 4 0,1 2 0,0 3 0,68 6 0,3-1 0,-4-5 0,145 5 0,-169 11 0,21 2 0,-21-14 0,-39-2 0,126 18 0,-155-13 0,60 1 0,-17-2 0,-70-2 0,0 1 0,0 1 0,0 0 0,0 0 0,-1 1 0,17 10 0,31 11 0,-17-16 0,1-1 0,-1-2 0,1-2 0,68-1 0,41 4 0,-48 4 0,138 32 0,-188-33 0,0-3 0,1-2 0,84-2 0,57 6 0,609 11 0,-528-23 0,-82 4 0,210-5 0,-287-13 0,-78 9 0,53-2 0,-32 7 0,-7 2 0,1-3 0,58-11 0,-98 12-106,1 1-1,-1 0 1,0 1 0,0 1-1,0 0 1,0 1-1,24 7 1,-28-7-408,11 2-6312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5:3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24575,'3213'0'0,"-3208"-1"-80,0 1 0,1 0-1,-1 1 1,0-1 0,0 1-1,1 0 1,-1 0 0,0 0-1,0 1 1,0 0 0,0 0 0,0 0-1,-1 1 1,1-1 0,-1 1-1,8 7 1,15 17-6746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5:5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24575,'5753'-1'0,"-5669"-3"0,163-31 0,-135 16 0,-9 2 0,194-4 0,1111 23 0,-824-2 0,-375-17 0,-16 1 0,188-3 0,-77 4 0,21-2 0,-79 3-1365,-211 14-5461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5:5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24575,'4082'0'0,"-4010"-3"0,137-26 0,-130 15 0,95-4 0,150 20 0,78-4 0,-252-13 0,55-2 0,968 15 0,-564 4 0,-209-21 0,106 10 0,-81 5 0,-258-11 0,75-3 0,224 20-1365,-439-2-5461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0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 24575,'-21'23'0,"1"1"0,-29 44 0,5-6 0,-5 3 0,3 1 0,-48 93 0,78-129 0,2 1 0,2 0 0,0 1 0,2 0 0,2 1 0,1 0 0,1 0 0,-1 42 0,8-57 0,0 0 0,1 0 0,1 0 0,0 0 0,11 29 0,40 87 0,-30-78 0,14 22 0,69 110 0,-36-68 0,5 1 120,-67-108-306,1-1 1,1-1-1,0 0 0,0 0 1,1-1-1,0 0 1,14 7-1,-6-6-6640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1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24575,'-2'33'0,"-3"-1"0,0 0 0,-2 0 0,-2-1 0,-1 0 0,-19 44 0,5-14 0,15-35 0,-54 161 0,54-153 0,2 0 0,1 0 0,-3 58 0,9-79 0,3 171 0,-1-162 0,1 0 0,0 0 0,2 0 0,1-1 0,1 1 0,11 23 0,15 30 0,-2 2 0,-5 1 0,28 132 0,-50-193-91,1 0 0,1 0 0,0 0 0,1-1 0,1 0 0,1 0 0,0-1 0,0 0 0,2-1 0,0 0 0,1 0 0,0-1 0,1-1 0,20 16 0,-17-16-6735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1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24575,'1057'0'0,"-1001"2"0,64 12 0,42 2 0,741-15 0,-436-3 0,448 2 0,-888 1 0,0 2 0,42 9 0,-41-6 0,1-1 0,30 1 0,67-6 0,-59-1 0,0 3 0,105 15 0,-96-7 0,-1-4 0,1-3 0,77-6 0,-10-1 0,1 3 0,167 3 0,-215 10-1365,-46-5-5461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2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24575,'11'0'0,"41"0"0,45 0 0,37 0 0,24 5 0,17 3 0,5-1 0,-5-2 0,-17-1 0,-19-1 0,-17-2 0,-13-1 0,-15 1 0,-11 4 0,-16 1 0,-18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2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24575,'22'0'0,"28"0"0,28 0 0,28 5 0,16 8 0,0 7 0,-6-1 0,-12 3 0,-12-3 0,-16-5 0,-17 2 0,-17-3-8191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24575,'17'0'0,"26"0"0,28 0 0,18 0 0,15 0 0,7 0 0,0 0 0,3 0 0,-2 0 0,-3 0 0,-5 0 0,-9 6 0,-4 1 0,-1 5 0,-12 1 0,-7 3 0,-11 5 0,-15-2-8191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6:2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24575,'390'-2'0,"424"5"0,-543 13 0,21 0 0,-281-15-103,-4-2 13,0 1 0,-1 0 0,1 0-1,-1 0 1,1 1 0,0 0 0,-1 1 0,0 0 0,1 0 0,-1 0-1,0 0 1,0 1 0,11 7 0,3 10-6736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7:0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24575,'23'0'0,"18"1"0,-1-1 0,1-3 0,-1-1 0,62-15 0,-55 8 0,0 1 0,93-6 0,96 14 0,-163 2 0,-40-1 0,-1-2 0,37-8 0,42-4 0,216 13 0,-169 3 0,-101 5-1365,-37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7:0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24575,'590'0'0,"-566"1"0,1 2 0,-1 1 0,0 1 0,0 1 0,24 9 0,59 14 0,-38-16 0,1-3 0,101 1 0,463-12-1365,-607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7:0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24575,'-2'33'0,"-2"0"0,-1 0 0,-1-1 0,-12 35 0,-8 44 0,17-73 0,-1-1 0,-18 41 0,18-51 0,0 1 0,1 0 0,2 0 0,1 0 0,-3 39 0,8 179 0,3-110 0,-3-125 0,1 1 0,0-1 0,1 1 0,1-1 0,0 0 0,0 1 0,1-1 0,1 0 0,0-1 0,0 1 0,1 0 0,0-1 0,1 0 0,0-1 0,15 18 0,-10-14 0,-1 1 0,0 0 0,-1 0 0,-1 0 0,9 21 0,-10-19 0,2 0 0,0 0 0,0 0 0,18 20 0,-17-25-110,-2-3-204,-1 0 1,0 0-1,10 18 0,-7-5-6512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11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1147 1467 24575,'-8'-2'0,"0"1"0,0-1 0,0 0 0,0-1 0,1 0 0,-1 0 0,-13-9 0,-26-9 0,23 13 0,0-1 0,0-2 0,1 0 0,0-1 0,1-2 0,-33-26 0,-115-114 0,24 19 0,-69-59 0,180 156 0,-49-67 0,8 10 0,60 77 0,1-1 0,-21-35 0,31 44 0,0 0 0,0 0 0,1 0 0,1-1 0,0 1 0,0-1 0,1 0 0,-1-12 0,2 11 0,0 1 0,0-1 0,1 1 0,1 0 0,0-1 0,0 1 0,1 0 0,1-1 0,0 1 0,0 0 0,1 1 0,0-1 0,1 1 0,0 0 0,1 0 0,0 0 0,1 1 0,0 0 0,0 0 0,1 0 0,0 1 0,0 1 0,1-1 0,12-7 0,5-3 0,0 2 0,0 1 0,2 0 0,0 3 0,0 0 0,1 1 0,0 2 0,1 1 0,0 2 0,1 1 0,-1 1 0,1 1 0,45 3 0,2 0 0,78 5 0,-143-3 0,-1 0 0,0 1 0,0 1 0,0 0 0,0 0 0,0 1 0,-1 1 0,11 6 0,86 64 0,-56-37 0,-12-10 0,-1 2 0,-1 2 0,-2 2 0,49 59 0,-65-69 0,-2 1 0,0 1 0,-2 1 0,-1 0 0,-1 1 0,-1 1 0,-2 0 0,8 36 0,3 25 0,-4 0 0,-4 2 0,2 125 0,-14-167 0,-1-33 0,0 0 0,-1 0 0,0 0 0,-2 0 0,0 0 0,-7 25 0,6-37 0,-1 1 0,0-1 0,0 0 0,0 0 0,-1-1 0,0 1 0,0-1 0,-9 8 0,-50 33 0,47-37 0,0-1 0,0 0 0,0-2 0,-1 0 0,-1-1 0,1 0 0,-1-1 0,1-2 0,-1 0 0,0-1 0,0 0 0,0-2 0,0 0 0,1-1 0,-35-9 0,35 4 0,1-2 0,0 0 0,0-1 0,-23-19 0,17 13 0,-48-34-1365,50 40-5461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1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731 417 24575,'-21'-2'0,"0"-1"0,0 0 0,0-2 0,-29-9 0,-33-8 0,-171-34 0,214 47 0,6 1 0,16 5 0,1-1 0,0-1 0,1-1 0,-32-14 0,43 17 0,0 0 0,0 0 0,0-1 0,1 0 0,0 0 0,0 0 0,0 0 0,0-1 0,1 0 0,-1 0 0,1 1 0,0-2 0,1 1 0,-1 0 0,1-1 0,0 1 0,0-1 0,1 1 0,-1-8 0,1 8 0,0 1 0,1-1 0,-1 1 0,1 0 0,0-1 0,1 1 0,-1-1 0,1 1 0,0 0 0,0-1 0,0 1 0,0 0 0,1 0 0,0 0 0,-1 0 0,2 0 0,-1 0 0,4-5 0,-1 4 0,0 0 0,1 0 0,-1 1 0,1-1 0,0 1 0,0 1 0,0-1 0,1 1 0,-1 0 0,11-3 0,9-1 0,0 1 0,0 2 0,0 0 0,0 2 0,30 1 0,365 4 0,-412-3 0,0 1 0,-1-1 0,1 2 0,0 0 0,-1 0 0,1 0 0,-1 1 0,0 0 0,0 1 0,0-1 0,0 2 0,-1-1 0,1 1 0,-1 0 0,-1 1 0,1-1 0,-1 2 0,1-1 0,-2 0 0,10 14 0,-8-9 0,0 1 0,-1-1 0,-1 1 0,0 0 0,0 0 0,-2 1 0,1-1 0,-1 1 0,-1 0 0,0 0 0,-1 0 0,-1 0 0,-1 20 0,1-30 0,-1 1 0,1-1-1,-1 0 1,0 0 0,0 1-1,0-1 1,0 0-1,-1 0 1,1 0 0,-1 0-1,0-1 1,0 1 0,0 0-1,0-1 1,0 1 0,-1-1-1,-4 4 1,-2 0 13,-1 0 0,0-1 0,0 0 0,-11 4-1,-35 20-1435,37-14-5403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4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24575,'-13'0'0,"41"1"0,46 5 0,-71-6 0,0 1 0,0 0 0,0 0 0,0 0 0,0 1 0,0-1 0,0 1 0,0 0 0,0 0 0,-1 0 0,1 0 0,0 0 0,-1 0 0,0 1 0,0-1 0,0 1 0,0 0 0,0-1 0,0 1 0,-1 0 0,1 0 0,-1 0 0,0 0 0,1 4 0,-1-3 0,-1-1 0,0 1 0,-1 0 0,1-1 0,0 1 0,-1-1 0,0 1 0,0-1 0,0 1 0,0-1 0,-1 1 0,1-1 0,-1 0 0,0 0 0,0 0 0,0 0 0,0 0 0,-1 0 0,1 0 0,-1-1 0,-4 4 0,-5 5 0,0 0 0,-1-1 0,-1-1 0,1 0 0,-1-1 0,-1 0 0,-28 10 0,152-17 0,-76-2-120,1 0-191,1 1 0,-1 1-1,61 11 1,-67-5-6515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2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24575,'3138'0'0,"-3101"-3"0,1-1 0,-1-2 0,0-2 0,59-19 0,-55 14 0,0 2 0,1 2 0,49-5 0,440 9 0,-276 9 0,-217-3 0,68 14 0,-64-8 0,55 3 0,-55-7 0,0 2 0,70 18 0,-68-12 0,0-2 0,56 3 0,424-10 0,-256-4 0,557 2-1365,-798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1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1234 548 24575,'-7'1'0,"1"0"0,-1 1 0,1-1 0,-1 2 0,1-1 0,0 0 0,0 1 0,-9 6 0,-27 11 0,-44 4 0,-1-4 0,-136 14 0,-105-27 0,210-9 0,104 2 0,0-2 0,0 1 0,0-2 0,0 0 0,0 0 0,1-2 0,-1 1 0,1-2 0,0 0 0,1 0 0,-22-15 0,26 15 0,0 0 0,0 0 0,1-1 0,0 0 0,0 0 0,1-1 0,0 0 0,0 0 0,0-1 0,1 1 0,1-1 0,0 0 0,0 0 0,0-1 0,1 1 0,1-1 0,-3-15 0,5 18 0,0 0 0,0 0 0,1 0 0,0 0 0,1 1 0,-1-1 0,1 0 0,0 1 0,1-1 0,0 1 0,0 0 0,0-1 0,1 2 0,0-1 0,0 0 0,0 1 0,1 0 0,0-1 0,0 2 0,9-8 0,11-7 0,0 1 0,2 1 0,33-16 0,-50 28 0,80-39 0,2 3 0,2 5 0,185-46 0,-172 62 0,-98 19 0,0 0 0,0 1 0,1 0 0,-1 0 0,0 1 0,0 0 0,1 1 0,-1 0 0,11 4 0,-17-4 0,0-1 0,0 1 0,0 0 0,-1 0 0,1 1 0,-1-1 0,0 0 0,1 1 0,-1 0 0,0-1 0,0 1 0,-1 0 0,1 0 0,1 3 0,16 51 0,-10-28 0,0-1-195,-2 1 0,0 0 0,-2 1 0,-2-1 0,0 1 0,-3 48 0,0-51-6631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19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864 259 24575,'-15'12'0,"0"-1"0,-1-1 0,-1 0 0,0-2 0,0 0 0,-1 0 0,-24 6 0,-14 7 0,-3 4 0,23-8 0,-2-2 0,-64 16 0,7-1 0,75-23 0,0 0 0,-1-1 0,1-1 0,-1-1 0,-34 3 0,46-7 0,-4 1 0,1-1 0,-1 0 0,0-1 0,0-1 0,0 0 0,-15-4 0,25 5 0,0 0 0,0-1 0,0 1 0,0-1 0,1 0 0,-1 0 0,0 0 0,1 0 0,0 0 0,-1-1 0,1 1 0,0-1 0,0 1 0,0-1 0,1 0 0,-1 0 0,1 0 0,-1 0 0,1 0 0,0 0 0,0 0 0,0 0 0,1 0 0,-1-1 0,1 1 0,0 0 0,0 0 0,0-1 0,1-5 0,2-12 0,0 0 0,2 0 0,1 0 0,0 1 0,1 0 0,2 0 0,14-26 0,-10 25 0,1 1 0,1 1 0,1 0 0,0 1 0,2 0 0,0 1 0,1 2 0,0 0 0,31-18 0,-39 27 0,1 0 0,0 1 0,0 1 0,0 0 0,1 1 0,-1 0 0,1 1 0,19-2 0,111 5 0,-81 1 0,11-2 0,62 3 0,-132-3 0,1 1 0,-1 0 0,0 0 0,1 0 0,-1 0 0,0 1 0,1-1 0,-1 1 0,0 0 0,0 0 0,0 0 0,-1 0 0,1 0 0,0 1 0,-1-1 0,0 1 0,1 0 0,-1 0 0,0-1 0,0 1 0,2 6 0,3 6 0,-1 1 0,0 0 0,5 24 0,0 0 0,3 13-1365,-10-29-5461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31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24575,'0'16'0,"-1"-4"0,1 0 0,0-1 0,1 1 0,1-1 0,-1 1 0,7 18 0,-7-27 0,1 0 0,-1 0 0,1-1 0,0 1 0,0 0 0,0-1 0,0 1 0,1-1 0,-1 1 0,1-1 0,-1 0 0,1 0 0,0 0 0,0-1 0,0 1 0,0 0 0,0-1 0,0 0 0,0 0 0,0 0 0,1 0 0,-1-1 0,0 1 0,1-1 0,-1 0 0,0 0 0,7 0 0,-1-1 0,0 0 0,0 0 0,0-1 0,0 0 0,-1-1 0,1 1 0,-1-2 0,10-4 0,-16 7 0,0 1 0,-1-1 0,1 0 0,-1 1 0,1-1 0,-1 0 0,1 0 0,-1 0 0,1 0 0,-1-1 0,0 1 0,0 0 0,1 0 0,-1-1 0,0 1 0,0-1 0,0 1 0,-1-1 0,1 1 0,0-1 0,-1 0 0,1 1 0,-1-1 0,1 0 0,-1 0 0,0 1 0,1-1 0,-1 0 0,0 0 0,0 1 0,-1-1 0,1 0 0,0 0 0,0 1 0,-1-1 0,1 0 0,-1 1 0,0-1 0,1 0 0,-1 1 0,0-1 0,0 1 0,0-1 0,0 1 0,0-1 0,0 1 0,-2-2 0,-2-1 2,1 1 0,-1-1 0,1 1 0,-1 0 0,0 0 0,0 1 0,0 0 0,-1-1 0,1 2 0,-8-3 0,-15-6-1389,7 1-5439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33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24575,'0'5'0,"0"8"0,0 6 0,0 12 0,0 5 0,0 7 0,0 3 0,0-3 0,0-7-8191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34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5 125 24575,'-2'71'0,"0"-43"0,1 1 0,2-1 0,1 0 0,6 36 0,-7-60 0,0 0 0,1 0 0,-1 0 0,1 0 0,0-1 0,0 1 0,0 0 0,1-1 0,-1 0 0,1 1 0,0-1 0,0 0 0,0 0 0,0-1 0,0 1 0,1-1 0,-1 0 0,1 1 0,0-1 0,0-1 0,-1 1 0,1-1 0,0 1 0,0-1 0,1 0 0,-1-1 0,0 1 0,0-1 0,6 0 0,-5 1 0,0-2 0,0 1 0,0-1 0,0 1 0,0-1 0,0-1 0,-1 1 0,1-1 0,0 0 0,-1 0 0,1 0 0,-1 0 0,0-1 0,0 0 0,0 0 0,0 0 0,0 0 0,-1-1 0,1 1 0,-1-1 0,0 0 0,0 0 0,0 0 0,3-8 0,-1 0 0,-1 0 0,-1-1 0,0 1 0,-1-1 0,0 1 0,0-19 0,-6-82 0,0 41 0,3 9-1365,1 35-5461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35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24575,'6'0'0,"6"0"0,8 0 0,5 0 0,4 0 0,2 0 0,1 0 0,-4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45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0 197 24575,'19'-1'0,"-14"1"0,0-1 0,0 1 0,0-1 0,-1 1 0,1 1 0,0-1 0,0 1 0,0 0 0,0 0 0,-1 0 0,1 0 0,-1 1 0,1 0 0,7 4 0,-11-4 0,0 0 0,0 0 0,-1-1 0,1 1 0,-1 0 0,0 0 0,1 0 0,-1 0 0,0 0 0,0 0 0,0 0 0,0 0 0,-1 0 0,1-1 0,0 1 0,-1 0 0,1 0 0,-1 0 0,0 0 0,0-1 0,1 1 0,-1 0 0,0-1 0,-1 1 0,1 0 0,-2 1 0,-1 3 0,1-1 0,-2 1 0,1-1 0,-1 0 0,1 0 0,-10 6 0,-1-3 0,-7 4 0,24-9 0,15-4 0,-8-1 0,0 0 0,0-1 0,0 0 0,0-1 0,0 0 0,-1 0 0,0-1 0,0 0 0,9-6 0,64-61 0,-67 59 0,-7 7 0,1 0 0,-1 1 0,1 0 0,13-6 0,-16 9 0,0 0 0,-1 0 0,1 0 0,-1-1 0,0 1 0,0-1 0,0 0 0,0 0 0,0-1 0,-1 1 0,1-1 0,-1 0 0,0 0 0,0 0 0,0 0 0,-1 0 0,0-1 0,4-7 0,1-37 0,-6 46 0,-1 1 0,0-1 0,0 1 0,-1-1 0,1 0 0,0 1 0,-1-1 0,0 1 0,1-1 0,-1 1 0,0-1 0,0 1 0,0-1 0,-1 1 0,-2-4 0,4 6 0,-1-1 0,1 1 0,0 0 0,-1 0 0,1 0 0,0 0 0,-1 0 0,1 0 0,-1 0 0,1 0 0,0 0 0,-1 0 0,1 0 0,0 0 0,-1 0 0,1 0 0,-1 0 0,1 0 0,0 0 0,-1 0 0,1 0 0,0 1 0,-1-1 0,1 0 0,0 0 0,-1 0 0,1 1 0,0-1 0,0 0 0,-1 0 0,1 1 0,0-1 0,0 0 0,-1 0 0,1 1 0,0-1 0,0 0 0,0 1 0,-1-1 0,1 1 0,0-1 0,0 0 0,0 1 0,0-1 0,0 0 0,0 1 0,0-1 0,0 1 0,0-1 0,0 1 0,-5 22 0,1 21 0,4 79 0,-2 35 0,0-142 0,0-1 0,-1 0 0,0 1 0,-1-1 0,-1-1 0,-1 1 0,-12 25 0,13-32 0,0 0 0,0-1 0,-1 0 0,0 0 0,0 0 0,-1 0 0,1-1 0,-1 0 0,-1-1 0,1 1 0,-1-1 0,0-1 0,0 0 0,0 0 0,-1 0 0,0-1 0,1 0 0,-1-1 0,0 0 0,0 0 0,0-1 0,0 0 0,-16-1 0,91-14 0,-39 7 0,0 1 0,29-3 0,-51 9 12,1-1 0,0 1 0,0 1 0,-1-1 0,1 1 0,0 0 0,-1 0 0,1 1 0,6 2 0,-10-3-67,0 0 0,0 0 0,0 0 0,0 1 0,-1-1 0,1 0 0,0 1 0,-1 0 0,1-1 0,-1 1 0,0 0 0,0-1 0,1 1 0,-1 0 0,0 0 0,0 0 0,-1 0 0,1 0 0,0 0 0,-1 1 0,1-1 0,-1 0 0,0 0 0,0 0 0,1 1 0,-2 3 0,-2 18-6771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47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24575,'-1'4'0,"-1"0"0,1 0 0,-1 0 0,1 0 0,-1 0 0,0 0 0,-1-1 0,1 1 0,-5 4 0,-8 16 0,9-8 0,0 1 0,1 0 0,0 0 0,2 0 0,-4 33 0,6-37 0,1 0 0,0 0 0,0-1 0,2 1 0,-1 0 0,1-1 0,1 1 0,8 21 0,-10-32 0,-1 0 0,1 0 0,0 0 0,0 0 0,-1 0 0,1 0 0,1 0 0,-1-1 0,0 1 0,0 0 0,1-1 0,-1 1 0,1-1 0,-1 0 0,1 1 0,-1-1 0,1 0 0,0 0 0,0 0 0,0 0 0,0 0 0,-1-1 0,1 1 0,0 0 0,0-1 0,0 1 0,0-1 0,1 0 0,-1 0 0,0 0 0,0 0 0,0 0 0,0 0 0,0-1 0,0 1 0,0-1 0,0 1 0,0-1 0,0 0 0,0 1 0,0-1 0,-1 0 0,4-2 0,0-1 0,1 0 0,-1 0 0,0-1 0,0 0 0,-1 0 0,0 0 0,1 0 0,-2-1 0,1 1 0,-1-1 0,1 0 0,2-9 0,-1-2 0,-2 0 0,0 0 0,0-1 0,-1-30 0,-1 27 0,0 0 0,8-36 0,-8 54 7,-1 1-1,1-1 0,0 0 0,-1 0 1,0 0-1,0 0 0,1 0 1,-2 0-1,1 0 0,0 0 1,-1 0-1,1 0 0,-1 1 0,0-1 1,0 0-1,0 0 0,0 1 1,-2-4-1,2 5-63,-1 0 0,1-1 0,-1 1 0,0 0-1,0 0 1,1 0 0,-1 0 0,0 0 0,0 0 0,0 1 0,0-1 0,0 1-1,0-1 1,0 1 0,0 0 0,-1 0 0,1-1 0,0 2 0,0-1 0,0 0 0,0 0-1,0 1 1,0-1 0,0 1 0,-4 1 0,-13 4-6769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48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24575,'6'0'0,"6"0"0,8 0 0,5 0 0,3 0 0,4 0 0,0 0 0,1 0 0,1 0 0,-2 0 0,-5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51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24575,'8'-7'0,"-2"0"0,1 1 0,0 0 0,0 0 0,0 0 0,15-7 0,-21 12 0,1 1 0,-1-1 0,1 0 0,-1 1 0,1 0 0,-1-1 0,1 1 0,0 0 0,-1 0 0,1 0 0,0 0 0,-1 0 0,1 0 0,0 0 0,-1 0 0,1 1 0,-1-1 0,1 1 0,0-1 0,-1 1 0,1 0 0,-1 0 0,1-1 0,-1 1 0,0 0 0,1 0 0,-1 0 0,0 1 0,0-1 0,0 0 0,0 0 0,0 1 0,0-1 0,0 0 0,0 1 0,0-1 0,-1 1 0,1-1 0,0 3 0,49 110 0,-45-105 0,-2 0 0,1 1 0,-1 0 0,-1-1 0,0 1 0,0 0 0,-1 0 0,0 0 0,-1 0 0,-1 18 0,1-23 0,-1 0 0,0 1 0,0-1 0,0 0 0,-1 0 0,1 0 0,-1 0 0,0 0 0,-1 0 0,1-1 0,-1 1 0,0-1 0,0 1 0,-1-1 0,1 0 0,-1-1 0,0 1 0,0 0 0,0-1 0,0 0 0,-7 4 0,10-4 0,14 0 0,39-1 0,-25-2 0,1-1 0,37-7 0,-59 7 7,0-2-1,0 1 1,-1-1-1,1 0 0,-1 0 1,1 0-1,-1-1 1,0 0-1,0 0 0,0 0 1,-1-1-1,0 1 1,0-1-1,4-6 1,31-29-1469,-21 27-5364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3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24575,'6'0'0,"12"0"0,8 0 0,6 0 0,3 0 0,0 0 0,-5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8:5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0 24575,'1'10'0,"-1"0"0,-1-1 0,0 1 0,0-1 0,-1 1 0,0-1 0,-1 0 0,-5 15 0,5-20 0,1 0 0,-1 0 0,1-1 0,-1 1 0,0 0 0,-1-1 0,1 0 0,-1 0 0,1 0 0,-1 0 0,0 0 0,0-1 0,0 0 0,0 0 0,0 0 0,-1 0 0,1-1 0,-1 1 0,-8 0 0,-22 5 0,20-5 0,0 1 0,0 0 0,0 1 0,1 1 0,-28 12 0,14 0 0,30-15 0,18-7 0,27-5 0,64-7 0,-12 3 0,23 1 0,-82 10 0,64-12 0,-78 10-1365,-3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0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0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6319 259 24575,'-1166'-52'0,"983"42"0,63 5 0,-126-23 0,-63-12 0,56 9 0,-244-33 0,336 46 0,0 7 0,-242 16 0,319 3 0,-138 32 0,51-7 0,54-17 0,48-8 0,-70 18 0,-336 129 0,165-29 0,267-112 0,0-3 0,0-1 0,-1-2 0,-54 3 0,53-7 0,-209 22 0,130-14-15,-215-9 0,167-6-1320,145 3-5491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1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1 24575,'-4'2'0,"-1"0"0,1 0 0,-1 1 0,1-1 0,0 1 0,0 0 0,0 0 0,1 1 0,-1-1 0,1 1 0,-4 4 0,1-2 0,-40 48 0,31-36 0,0 0 0,-1-1 0,-27 22 0,-84 75 0,100-86 0,-1-2 0,-1 0 0,-1-3 0,-56 35 0,76-53 0,1 1 0,-1 1 0,1-1 0,0 2 0,1-1 0,0 1 0,0 0 0,-7 11 0,-17 15 0,24-26 0,0-1 0,1 1 0,0 1 0,0 0 0,-10 17 0,13-16 0,-1 0 0,0 0 0,-1 0 0,0 0 0,0-1 0,-1 0 0,0-1 0,-1 1 0,0-2 0,-13 12 0,13-14-32,1 1-1,0 0 1,1 1 0,0 0-1,0 0 1,0 0 0,0 1-1,1-1 1,1 1-1,-1 1 1,1-1 0,-5 16-1,-1-2-911,2-3-5882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1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24575,'0'636'-1365,"0"-609"-5461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2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24575,'-1'0'0,"-1"1"0,1-1 0,0 1 0,0 0 0,0-1 0,0 1 0,-1 0 0,1-1 0,0 1 0,0 0 0,1 0 0,-1 0 0,0 0 0,0 0 0,0 0 0,1 0 0,-1 0 0,0 1 0,1-1 0,-2 2 0,-13 35 0,7-17 0,-2 0 0,1 1 0,1 1 0,1 0 0,1 0 0,1 0 0,1 0 0,2 1 0,0-1 0,2 43 0,0-55 0,0-1 0,0 0 0,0-1 0,1 1 0,1-1 0,4 18 0,-5-25 0,0 1 0,0 0 0,1-1 0,-1 1 0,1-1 0,0 1 0,0-1 0,0 0 0,0 0 0,0 0 0,0 0 0,0 0 0,1 0 0,-1-1 0,1 1 0,-1-1 0,1 0 0,0 0 0,-1 0 0,1 0 0,0 0 0,0 0 0,4 0 0,-2 0 0,1 0 0,-1 0 0,1 0 0,-1-1 0,1 0 0,-1 0 0,1-1 0,-1 1 0,1-1 0,-1 0 0,0 0 0,1-1 0,-1 0 0,0 0 0,6-3 0,-7 2 0,-1 0 0,0 0 0,0 0 0,0 0 0,0-1 0,0 1 0,-1-1 0,1 0 0,-1 0 0,0 0 0,0 0 0,-1 0 0,1 0 0,-1 0 0,0 0 0,0-1 0,0 1 0,-1 0 0,1-8 0,-1 7 0,1-5 0,0-1 0,-1 1 0,0-1 0,-4-18 0,4 28 0,0-1 0,-1 0 0,1 0 0,-1 0 0,1 0 0,-1 1 0,0-1 0,0 0 0,0 1 0,0-1 0,0 1 0,0-1 0,0 1 0,0-1 0,-1 1 0,1 0 0,-1-1 0,1 1 0,-1 0 0,1 0 0,-1 0 0,1 0 0,-1 1 0,0-1 0,0 0 0,0 1 0,1-1 0,-1 1 0,0-1 0,0 1 0,0 0 0,0 0 0,-2 0 0,-6 0-136,1 0-1,-1 1 1,1 0-1,-1 0 1,1 1-1,0 0 1,-1 1-1,1 0 0,-13 6 1,1 7-6690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3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24575,'69'-2'0,"-46"0"0,0 0 0,0 2 0,0 1 0,0 1 0,0 1 0,0 1 0,34 10 0,-32-4 0,0-2 0,1 0 0,0-1 0,0-2 0,1-1 0,0-1 0,45 0 0,-46-2 0,-1 1 0,41 9 0,-39-5 0,51 3 0,530-7 0,-295-4 0,-256 7-1365,-36 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4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24575,'-4'0'0,"1"1"0,-1 1 0,1-1 0,0 0 0,0 1 0,0 0 0,0-1 0,0 1 0,0 0 0,0 1 0,-4 4 0,-2 0 0,-50 37 0,35-28 0,1 1 0,1 2 0,0 0 0,2 1 0,-20 24 0,37-41 0,1 0 0,0 0 0,0 0 0,0 1 0,0-1 0,0 0 0,1 1 0,0-1 0,-1 1 0,1-1 0,1 1 0,-1 0 0,0-1 0,1 1 0,0 0 0,0 0 0,0-1 0,0 1 0,1 0 0,-1 0 0,1-1 0,0 1 0,0-1 0,2 6 0,0-6 0,-1 1 0,1 0 0,0-1 0,0 0 0,0 0 0,0 0 0,1 0 0,-1 0 0,1-1 0,0 0 0,-1 1 0,1-1 0,0-1 0,0 1 0,1 0 0,-1-1 0,0 0 0,0 0 0,1 0 0,5 0 0,31 1 0,69-4 0,-67-1 0,54 5 0,-71 2-1365,-6 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4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24575,'-1'77'0,"-2"-40"0,2 0 0,2-1 0,2 1 0,1-1 0,1 0 0,12 39 0,-11-102 0,-3-21 0,-4-3 0,-1 29 0,1 0 0,1 0 0,2 0 0,0 0 0,1 1 0,1-1 0,7-21 0,-9 40 0,0-1 0,0 0 0,0 1 0,1 0 0,-1 0 0,1-1 0,0 1 0,0 1 0,0-1 0,0 0 0,0 1 0,1 0 0,-1-1 0,1 1 0,-1 1 0,1-1 0,0 0 0,0 1 0,0 0 0,0 0 0,0 0 0,0 1 0,4-1 0,15-1 0,-1 1 0,1 1 0,24 3 0,-10-1 0,-31-1 0,0-1 0,0 1 0,0 0 0,0 0 0,-1 0 0,1 1 0,-1 0 0,1 0 0,-1 1 0,0-1 0,1 1 0,8 7 0,-12-8 0,-1 0 0,1-1 0,0 1 0,-1 0 0,0 0 0,1 0 0,-1 0 0,0 0 0,0 0 0,0 0 0,-1 0 0,1 0 0,0 1 0,-1-1 0,1 0 0,-1 0 0,0 1 0,0-1 0,0 0 0,0 1 0,0-1 0,0 0 0,-1 0 0,1 1 0,-1-1 0,1 0 0,-1 0 0,0 1 0,0-1 0,0 0 0,0 0 0,0 0 0,-1 0 0,1-1 0,-4 5 0,1-1 0,-1 0 0,0 0 0,0-1 0,0 0 0,-1 1 0,1-2 0,-1 1 0,0-1 0,0 1 0,-1-2 0,1 1 0,0-1 0,-1 0 0,0 0 0,1-1 0,-13 2 0,-12-1 0,0-1 0,-47-4 0,22 0 0,-7 2-1365,36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5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24575,'0'447'0,"0"-442"0,0 0 0,0 0 0,1 0 0,0 0 0,0 1 0,0-1 0,0 0 0,1 0 0,0-1 0,0 1 0,0 0 0,6 8 0,-6-11 0,0 0 0,0 0 0,0 0 0,0-1 0,0 1 0,0-1 0,1 1 0,-1-1 0,0 0 0,1 0 0,-1 0 0,1 0 0,0 0 0,-1 0 0,1-1 0,0 1 0,-1-1 0,1 0 0,0 0 0,0 0 0,-1 0 0,1 0 0,0-1 0,-1 1 0,1-1 0,3-1 0,5-3 0,-1-1 0,-1 0 0,1 0 0,-1-1 0,0-1 0,0 1 0,-1-1 0,0-1 0,12-17 0,-12 13 0,-1 0 0,0-1 0,-1 0 0,-1 0 0,0-1 0,-1 1 0,3-23 0,-5 27 0,5-36-10,-2-1 0,-2 1 0,-6-80 0,1 32-1315,2 80-5501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5:55:3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24575,'8'1'0,"-1"1"0,1 0 0,0 0 0,-1 1 0,0 0 0,1 0 0,-1 0 0,-1 1 0,13 8 0,26 13 0,196 49 0,-106-37 0,-92-28 0,1-1 0,1-3 0,-1-2 0,1-1 0,59-6 0,-6 1 0,-34 5 0,0 2 0,108 21 0,-110-13 0,0-2 0,0-4 0,1-2 0,0-3 0,0-2 0,0-4 0,69-13 0,398-49 0,-511 65 0,139-16 0,-134 13 0,0-1 0,0 0 0,-1-2 0,35-16 0,-35 12 0,1 2 0,1 0 0,-1 2 0,2 1 0,-1 0 0,1 2 0,0 1 0,0 2 0,45 0 0,-1 6 0,40-1 0,-99-3 0,1-1 0,-1-1 0,0 0 0,1 0 0,-1-1 0,0 0 0,11-6 0,2 0 0,-1 0 0,1 1 0,1 1 0,0 2 0,-1 0 0,39-1 0,3 4 0,85 8 0,-110-1-1365,-6 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5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24575,'136'7'0,"202"35"0,-113-11 0,287 17 0,-466-44-195,0 1 0,0 3 0,0 1 0,-1 3 0,-1 1 0,72 33 0,-70-22-6631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49:5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24575,'-1'18'0,"1"1"0,1-1 0,1 1 0,0-1 0,1 0 0,1 0 0,1 0 0,1 0 0,0-1 0,1 0 0,1 0 0,14 22 0,-18-33 0,1 0 0,1-1 0,-1 1 0,1-1 0,-1 0 0,1-1 0,1 1 0,-1-1 0,1-1 0,-1 1 0,1-1 0,12 4 0,-16-6 0,0 0 0,1-1 0,-1 1 0,1 0 0,-1-1 0,1 0 0,-1 0 0,1 0 0,-1 0 0,0-1 0,1 1 0,-1-1 0,1 0 0,-1 0 0,0 0 0,0-1 0,1 1 0,-1-1 0,0 1 0,0-1 0,-1 0 0,1 0 0,0-1 0,-1 1 0,1 0 0,-1-1 0,0 0 0,1 1 0,1-5 0,18-31 0,-2-1 0,18-51 0,-23 50 0,3 1 0,27-46 0,-5 36-1365,-25 32-5461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0:0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24575,'16'0'0,"28"0"0,21 0 0,17 0 0,15 0 0,8 0 0,3 0 0,-2 0 0,-3 0 0,-7 0 0,-9 0 0,-9 0 0,-13 0 0,-6 0 0,-8 5 0,-7 8 0,-5 1 0,-11-2-8191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0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24575,'20'1'0,"0"1"0,0 0 0,0 2 0,-1 0 0,20 8 0,97 41 0,-86-33 0,523 186 0,-455-174 0,251 66 0,-250-72 0,141 12 0,436-22 0,29 3 0,-273 35 0,401 26 0,117-77 0,-483-6 0,-258-5 0,266-44 0,191-11 0,-570 58-1365,-72 4-5461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0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24575,'370'14'0,"-80"0"0,42-10 0,428 20 0,298 16 0,-985-39 0,713 45 0,-30-1 0,-302-34 0,862 13 0,239 93 0,-923-73 0,-620-44-61,53 2-373,1 2-1,85 17 0,-112-10-6391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1:0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24575,'5'2'0,"0"-1"0,1 1 0,-1 0 0,0 0 0,0 0 0,0 1 0,0-1 0,0 1 0,6 6 0,14 7 0,198 89 0,-160-77 0,-37-18 0,0 0 0,1-2 0,-1-1 0,2-2 0,-1 0 0,31 0 0,171-5 0,-118-4 0,1529 2 0,-883 3 0,-705 2 0,68 10 0,27 3 0,437-39 0,-570 21 0,411-25 0,458 13 0,-542 17 0,763-3 0,-1059-2 0,1-3 0,83-19 0,-72 12 0,60-5 0,314-8 0,-40 6 0,-119 7 0,174 0-1365,-416 12-5461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1:0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24575,'406'-2'0,"431"5"0,-762 3 0,0 4 0,0 3 0,-1 3 0,72 27 0,-68-22 0,1-4 0,1-3 0,1-3 0,134 0 0,122-18 0,405-61 0,-488 38 0,348 3 0,2102 29 0,-1570-3 0,-742 33 0,-42 0 0,353-31 0,-345-3 0,195-18 0,-330 8 0,10 0 0,318-8 0,-503 20 0,420-4 0,-3-33 0,-201-3 0,-52 5 0,285-8 0,483 42 0,-444 3 0,-433 0-682,105 16-1,-166-13-6143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1:5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24575,'952'0'0,"-933"0"-341,0 1 0,-1 1-1,27 7 1,-19-2-6485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1:5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24575,'112'1'0,"0"-6"0,0-4 0,158-34 0,-223 31 0,1 2 0,0 2 0,1 2 0,0 2 0,93 4 0,-117 6-1365,-6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6:52:0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24575,'6'0'0,"6"0"0,13 0 0,13 0 0,5 0 0,0 0 0,-1 0 0,-2 0 0,-3 0 0,-3 0 0,-6 6 0,-8 6 0,-8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/80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86.xml"/><Relationship Id="rId18" Type="http://schemas.openxmlformats.org/officeDocument/2006/relationships/image" Target="../media/image93.png"/><Relationship Id="rId26" Type="http://schemas.openxmlformats.org/officeDocument/2006/relationships/image" Target="../media/image97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7" Type="http://schemas.openxmlformats.org/officeDocument/2006/relationships/customXml" Target="../ink/ink83.xml"/><Relationship Id="rId12" Type="http://schemas.openxmlformats.org/officeDocument/2006/relationships/image" Target="../media/image90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2" Type="http://schemas.openxmlformats.org/officeDocument/2006/relationships/image" Target="../media/image86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11" Type="http://schemas.openxmlformats.org/officeDocument/2006/relationships/customXml" Target="../ink/ink85.xml"/><Relationship Id="rId24" Type="http://schemas.openxmlformats.org/officeDocument/2006/relationships/image" Target="../media/image96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98.png"/><Relationship Id="rId10" Type="http://schemas.openxmlformats.org/officeDocument/2006/relationships/image" Target="../media/image89.png"/><Relationship Id="rId19" Type="http://schemas.openxmlformats.org/officeDocument/2006/relationships/customXml" Target="../ink/ink89.xml"/><Relationship Id="rId4" Type="http://schemas.openxmlformats.org/officeDocument/2006/relationships/image" Target="../media/image28.png"/><Relationship Id="rId9" Type="http://schemas.openxmlformats.org/officeDocument/2006/relationships/customXml" Target="../ink/ink84.xm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customXml" Target="../ink/ink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customXml" Target="../ink/ink99.xml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6.xml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0" Type="http://schemas.openxmlformats.org/officeDocument/2006/relationships/customXml" Target="../ink/ink98.xml"/><Relationship Id="rId4" Type="http://schemas.openxmlformats.org/officeDocument/2006/relationships/customXml" Target="../ink/ink95.xml"/><Relationship Id="rId9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113.png"/><Relationship Id="rId26" Type="http://schemas.openxmlformats.org/officeDocument/2006/relationships/image" Target="../media/image117.png"/><Relationship Id="rId39" Type="http://schemas.openxmlformats.org/officeDocument/2006/relationships/customXml" Target="../ink/ink118.xml"/><Relationship Id="rId21" Type="http://schemas.openxmlformats.org/officeDocument/2006/relationships/customXml" Target="../ink/ink109.xml"/><Relationship Id="rId34" Type="http://schemas.openxmlformats.org/officeDocument/2006/relationships/image" Target="../media/image121.png"/><Relationship Id="rId42" Type="http://schemas.openxmlformats.org/officeDocument/2006/relationships/image" Target="../media/image125.png"/><Relationship Id="rId47" Type="http://schemas.openxmlformats.org/officeDocument/2006/relationships/customXml" Target="../ink/ink122.xml"/><Relationship Id="rId50" Type="http://schemas.openxmlformats.org/officeDocument/2006/relationships/image" Target="../media/image129.png"/><Relationship Id="rId7" Type="http://schemas.openxmlformats.org/officeDocument/2006/relationships/customXml" Target="../ink/ink102.xml"/><Relationship Id="rId2" Type="http://schemas.openxmlformats.org/officeDocument/2006/relationships/image" Target="../media/image105.png"/><Relationship Id="rId16" Type="http://schemas.openxmlformats.org/officeDocument/2006/relationships/image" Target="../media/image112.png"/><Relationship Id="rId29" Type="http://schemas.openxmlformats.org/officeDocument/2006/relationships/customXml" Target="../ink/ink113.xml"/><Relationship Id="rId11" Type="http://schemas.openxmlformats.org/officeDocument/2006/relationships/customXml" Target="../ink/ink104.xml"/><Relationship Id="rId24" Type="http://schemas.openxmlformats.org/officeDocument/2006/relationships/image" Target="../media/image116.png"/><Relationship Id="rId32" Type="http://schemas.openxmlformats.org/officeDocument/2006/relationships/image" Target="../media/image120.png"/><Relationship Id="rId37" Type="http://schemas.openxmlformats.org/officeDocument/2006/relationships/customXml" Target="../ink/ink117.xml"/><Relationship Id="rId40" Type="http://schemas.openxmlformats.org/officeDocument/2006/relationships/image" Target="../media/image124.png"/><Relationship Id="rId45" Type="http://schemas.openxmlformats.org/officeDocument/2006/relationships/customXml" Target="../ink/ink121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118.png"/><Relationship Id="rId36" Type="http://schemas.openxmlformats.org/officeDocument/2006/relationships/image" Target="../media/image122.png"/><Relationship Id="rId49" Type="http://schemas.openxmlformats.org/officeDocument/2006/relationships/customXml" Target="../ink/ink123.xml"/><Relationship Id="rId10" Type="http://schemas.openxmlformats.org/officeDocument/2006/relationships/image" Target="../media/image109.png"/><Relationship Id="rId19" Type="http://schemas.openxmlformats.org/officeDocument/2006/relationships/customXml" Target="../ink/ink108.xml"/><Relationship Id="rId31" Type="http://schemas.openxmlformats.org/officeDocument/2006/relationships/customXml" Target="../ink/ink114.xml"/><Relationship Id="rId44" Type="http://schemas.openxmlformats.org/officeDocument/2006/relationships/image" Target="../media/image126.png"/><Relationship Id="rId52" Type="http://schemas.openxmlformats.org/officeDocument/2006/relationships/image" Target="../media/image130.png"/><Relationship Id="rId4" Type="http://schemas.openxmlformats.org/officeDocument/2006/relationships/image" Target="../media/image106.png"/><Relationship Id="rId9" Type="http://schemas.openxmlformats.org/officeDocument/2006/relationships/customXml" Target="../ink/ink103.xml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Relationship Id="rId27" Type="http://schemas.openxmlformats.org/officeDocument/2006/relationships/customXml" Target="../ink/ink112.xml"/><Relationship Id="rId30" Type="http://schemas.openxmlformats.org/officeDocument/2006/relationships/image" Target="../media/image119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128.png"/><Relationship Id="rId8" Type="http://schemas.openxmlformats.org/officeDocument/2006/relationships/image" Target="../media/image108.png"/><Relationship Id="rId51" Type="http://schemas.openxmlformats.org/officeDocument/2006/relationships/customXml" Target="../ink/ink124.xml"/><Relationship Id="rId3" Type="http://schemas.openxmlformats.org/officeDocument/2006/relationships/customXml" Target="../ink/ink100.xml"/><Relationship Id="rId12" Type="http://schemas.openxmlformats.org/officeDocument/2006/relationships/image" Target="../media/image11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123.png"/><Relationship Id="rId46" Type="http://schemas.openxmlformats.org/officeDocument/2006/relationships/image" Target="../media/image127.png"/><Relationship Id="rId20" Type="http://schemas.openxmlformats.org/officeDocument/2006/relationships/image" Target="../media/image114.png"/><Relationship Id="rId41" Type="http://schemas.openxmlformats.org/officeDocument/2006/relationships/customXml" Target="../ink/ink1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12" Type="http://schemas.openxmlformats.org/officeDocument/2006/relationships/customXml" Target="../ink/ink130.xml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7.xml"/><Relationship Id="rId11" Type="http://schemas.openxmlformats.org/officeDocument/2006/relationships/image" Target="../media/image28.png"/><Relationship Id="rId5" Type="http://schemas.openxmlformats.org/officeDocument/2006/relationships/image" Target="../media/image132.png"/><Relationship Id="rId15" Type="http://schemas.openxmlformats.org/officeDocument/2006/relationships/image" Target="../media/image136.png"/><Relationship Id="rId10" Type="http://schemas.openxmlformats.org/officeDocument/2006/relationships/customXml" Target="../ink/ink129.xml"/><Relationship Id="rId4" Type="http://schemas.openxmlformats.org/officeDocument/2006/relationships/customXml" Target="../ink/ink126.xml"/><Relationship Id="rId9" Type="http://schemas.openxmlformats.org/officeDocument/2006/relationships/image" Target="../media/image134.png"/><Relationship Id="rId14" Type="http://schemas.openxmlformats.org/officeDocument/2006/relationships/customXml" Target="../ink/ink1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37.xml"/><Relationship Id="rId3" Type="http://schemas.openxmlformats.org/officeDocument/2006/relationships/customXml" Target="../ink/ink132.xml"/><Relationship Id="rId7" Type="http://schemas.openxmlformats.org/officeDocument/2006/relationships/customXml" Target="../ink/ink134.xml"/><Relationship Id="rId12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9.png"/><Relationship Id="rId11" Type="http://schemas.openxmlformats.org/officeDocument/2006/relationships/customXml" Target="../ink/ink136.xml"/><Relationship Id="rId5" Type="http://schemas.openxmlformats.org/officeDocument/2006/relationships/customXml" Target="../ink/ink133.xml"/><Relationship Id="rId10" Type="http://schemas.openxmlformats.org/officeDocument/2006/relationships/image" Target="../media/image141.png"/><Relationship Id="rId4" Type="http://schemas.openxmlformats.org/officeDocument/2006/relationships/image" Target="../media/image138.png"/><Relationship Id="rId9" Type="http://schemas.openxmlformats.org/officeDocument/2006/relationships/customXml" Target="../ink/ink135.xml"/><Relationship Id="rId14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161.png"/><Relationship Id="rId21" Type="http://schemas.openxmlformats.org/officeDocument/2006/relationships/image" Target="../media/image153.png"/><Relationship Id="rId34" Type="http://schemas.openxmlformats.org/officeDocument/2006/relationships/customXml" Target="../ink/ink154.xml"/><Relationship Id="rId42" Type="http://schemas.openxmlformats.org/officeDocument/2006/relationships/customXml" Target="../ink/ink158.xml"/><Relationship Id="rId7" Type="http://schemas.openxmlformats.org/officeDocument/2006/relationships/image" Target="../media/image146.png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29" Type="http://schemas.openxmlformats.org/officeDocument/2006/relationships/image" Target="../media/image157.png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0.xml"/><Relationship Id="rId11" Type="http://schemas.openxmlformats.org/officeDocument/2006/relationships/image" Target="../media/image148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160.png"/><Relationship Id="rId40" Type="http://schemas.openxmlformats.org/officeDocument/2006/relationships/customXml" Target="../ink/ink157.xml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10" Type="http://schemas.openxmlformats.org/officeDocument/2006/relationships/customXml" Target="../ink/ink142.xml"/><Relationship Id="rId19" Type="http://schemas.openxmlformats.org/officeDocument/2006/relationships/image" Target="../media/image152.png"/><Relationship Id="rId31" Type="http://schemas.openxmlformats.org/officeDocument/2006/relationships/image" Target="../media/image158.png"/><Relationship Id="rId4" Type="http://schemas.openxmlformats.org/officeDocument/2006/relationships/customXml" Target="../ink/ink139.xml"/><Relationship Id="rId9" Type="http://schemas.openxmlformats.org/officeDocument/2006/relationships/image" Target="../media/image147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56.png"/><Relationship Id="rId30" Type="http://schemas.openxmlformats.org/officeDocument/2006/relationships/customXml" Target="../ink/ink152.xml"/><Relationship Id="rId35" Type="http://schemas.openxmlformats.org/officeDocument/2006/relationships/image" Target="../media/image28.png"/><Relationship Id="rId43" Type="http://schemas.openxmlformats.org/officeDocument/2006/relationships/image" Target="../media/image163.png"/><Relationship Id="rId8" Type="http://schemas.openxmlformats.org/officeDocument/2006/relationships/customXml" Target="../ink/ink141.xml"/><Relationship Id="rId3" Type="http://schemas.openxmlformats.org/officeDocument/2006/relationships/image" Target="../media/image144.png"/><Relationship Id="rId12" Type="http://schemas.openxmlformats.org/officeDocument/2006/relationships/customXml" Target="../ink/ink143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customXml" Target="../ink/ink159.xml"/><Relationship Id="rId7" Type="http://schemas.openxmlformats.org/officeDocument/2006/relationships/customXml" Target="../ink/ink161.xml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6.png"/><Relationship Id="rId5" Type="http://schemas.openxmlformats.org/officeDocument/2006/relationships/customXml" Target="../ink/ink160.xml"/><Relationship Id="rId10" Type="http://schemas.openxmlformats.org/officeDocument/2006/relationships/image" Target="../media/image168.png"/><Relationship Id="rId4" Type="http://schemas.openxmlformats.org/officeDocument/2006/relationships/image" Target="../media/image165.png"/><Relationship Id="rId9" Type="http://schemas.openxmlformats.org/officeDocument/2006/relationships/customXml" Target="../ink/ink16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customXml" Target="../ink/ink163.xml"/><Relationship Id="rId7" Type="http://schemas.openxmlformats.org/officeDocument/2006/relationships/customXml" Target="../ink/ink165.xml"/><Relationship Id="rId12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customXml" Target="../ink/ink167.xml"/><Relationship Id="rId5" Type="http://schemas.openxmlformats.org/officeDocument/2006/relationships/customXml" Target="../ink/ink164.xml"/><Relationship Id="rId10" Type="http://schemas.openxmlformats.org/officeDocument/2006/relationships/image" Target="../media/image173.png"/><Relationship Id="rId4" Type="http://schemas.openxmlformats.org/officeDocument/2006/relationships/image" Target="../media/image170.png"/><Relationship Id="rId9" Type="http://schemas.openxmlformats.org/officeDocument/2006/relationships/customXml" Target="../ink/ink16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customXml" Target="../ink/ink168.xml"/><Relationship Id="rId7" Type="http://schemas.openxmlformats.org/officeDocument/2006/relationships/customXml" Target="../ink/ink170.xml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7.png"/><Relationship Id="rId5" Type="http://schemas.openxmlformats.org/officeDocument/2006/relationships/customXml" Target="../ink/ink169.xml"/><Relationship Id="rId10" Type="http://schemas.openxmlformats.org/officeDocument/2006/relationships/image" Target="../media/image179.png"/><Relationship Id="rId4" Type="http://schemas.openxmlformats.org/officeDocument/2006/relationships/image" Target="../media/image176.png"/><Relationship Id="rId9" Type="http://schemas.openxmlformats.org/officeDocument/2006/relationships/customXml" Target="../ink/ink1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customXml" Target="../ink/ink177.xml"/><Relationship Id="rId18" Type="http://schemas.openxmlformats.org/officeDocument/2006/relationships/image" Target="../media/image188.png"/><Relationship Id="rId3" Type="http://schemas.openxmlformats.org/officeDocument/2006/relationships/customXml" Target="../ink/ink172.xml"/><Relationship Id="rId7" Type="http://schemas.openxmlformats.org/officeDocument/2006/relationships/customXml" Target="../ink/ink174.xml"/><Relationship Id="rId12" Type="http://schemas.openxmlformats.org/officeDocument/2006/relationships/image" Target="../media/image185.png"/><Relationship Id="rId17" Type="http://schemas.openxmlformats.org/officeDocument/2006/relationships/customXml" Target="../ink/ink179.xml"/><Relationship Id="rId2" Type="http://schemas.openxmlformats.org/officeDocument/2006/relationships/image" Target="../media/image180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2.png"/><Relationship Id="rId11" Type="http://schemas.openxmlformats.org/officeDocument/2006/relationships/customXml" Target="../ink/ink176.xml"/><Relationship Id="rId5" Type="http://schemas.openxmlformats.org/officeDocument/2006/relationships/customXml" Target="../ink/ink173.xml"/><Relationship Id="rId15" Type="http://schemas.openxmlformats.org/officeDocument/2006/relationships/customXml" Target="../ink/ink178.xml"/><Relationship Id="rId10" Type="http://schemas.openxmlformats.org/officeDocument/2006/relationships/image" Target="../media/image184.png"/><Relationship Id="rId4" Type="http://schemas.openxmlformats.org/officeDocument/2006/relationships/image" Target="../media/image181.png"/><Relationship Id="rId9" Type="http://schemas.openxmlformats.org/officeDocument/2006/relationships/customXml" Target="../ink/ink175.xml"/><Relationship Id="rId1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13" Type="http://schemas.openxmlformats.org/officeDocument/2006/relationships/image" Target="../media/image194.png"/><Relationship Id="rId18" Type="http://schemas.openxmlformats.org/officeDocument/2006/relationships/customXml" Target="../ink/ink188.xml"/><Relationship Id="rId3" Type="http://schemas.openxmlformats.org/officeDocument/2006/relationships/image" Target="../media/image189.png"/><Relationship Id="rId21" Type="http://schemas.openxmlformats.org/officeDocument/2006/relationships/image" Target="../media/image198.png"/><Relationship Id="rId7" Type="http://schemas.openxmlformats.org/officeDocument/2006/relationships/image" Target="../media/image191.png"/><Relationship Id="rId12" Type="http://schemas.openxmlformats.org/officeDocument/2006/relationships/customXml" Target="../ink/ink185.xml"/><Relationship Id="rId17" Type="http://schemas.openxmlformats.org/officeDocument/2006/relationships/image" Target="../media/image196.png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0" Type="http://schemas.openxmlformats.org/officeDocument/2006/relationships/customXml" Target="../ink/ink18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2.xml"/><Relationship Id="rId11" Type="http://schemas.openxmlformats.org/officeDocument/2006/relationships/image" Target="../media/image193.png"/><Relationship Id="rId5" Type="http://schemas.openxmlformats.org/officeDocument/2006/relationships/image" Target="../media/image190.png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10" Type="http://schemas.openxmlformats.org/officeDocument/2006/relationships/customXml" Target="../ink/ink184.xml"/><Relationship Id="rId19" Type="http://schemas.openxmlformats.org/officeDocument/2006/relationships/image" Target="../media/image197.png"/><Relationship Id="rId4" Type="http://schemas.openxmlformats.org/officeDocument/2006/relationships/customXml" Target="../ink/ink181.xml"/><Relationship Id="rId9" Type="http://schemas.openxmlformats.org/officeDocument/2006/relationships/image" Target="../media/image192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customXml" Target="../ink/ink196.xml"/><Relationship Id="rId18" Type="http://schemas.openxmlformats.org/officeDocument/2006/relationships/image" Target="../media/image207.png"/><Relationship Id="rId3" Type="http://schemas.openxmlformats.org/officeDocument/2006/relationships/customXml" Target="../ink/ink191.xml"/><Relationship Id="rId7" Type="http://schemas.openxmlformats.org/officeDocument/2006/relationships/customXml" Target="../ink/ink193.xml"/><Relationship Id="rId12" Type="http://schemas.openxmlformats.org/officeDocument/2006/relationships/image" Target="../media/image204.png"/><Relationship Id="rId17" Type="http://schemas.openxmlformats.org/officeDocument/2006/relationships/customXml" Target="../ink/ink198.xml"/><Relationship Id="rId2" Type="http://schemas.openxmlformats.org/officeDocument/2006/relationships/image" Target="../media/image200.png"/><Relationship Id="rId16" Type="http://schemas.openxmlformats.org/officeDocument/2006/relationships/image" Target="../media/image20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195.xml"/><Relationship Id="rId5" Type="http://schemas.openxmlformats.org/officeDocument/2006/relationships/customXml" Target="../ink/ink192.xml"/><Relationship Id="rId15" Type="http://schemas.openxmlformats.org/officeDocument/2006/relationships/customXml" Target="../ink/ink197.xml"/><Relationship Id="rId10" Type="http://schemas.openxmlformats.org/officeDocument/2006/relationships/image" Target="../media/image203.png"/><Relationship Id="rId4" Type="http://schemas.openxmlformats.org/officeDocument/2006/relationships/image" Target="../media/image201.png"/><Relationship Id="rId9" Type="http://schemas.openxmlformats.org/officeDocument/2006/relationships/customXml" Target="../ink/ink194.xml"/><Relationship Id="rId14" Type="http://schemas.openxmlformats.org/officeDocument/2006/relationships/image" Target="../media/image2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204.xml"/><Relationship Id="rId18" Type="http://schemas.openxmlformats.org/officeDocument/2006/relationships/image" Target="../media/image216.png"/><Relationship Id="rId26" Type="http://schemas.openxmlformats.org/officeDocument/2006/relationships/image" Target="../media/image220.png"/><Relationship Id="rId3" Type="http://schemas.openxmlformats.org/officeDocument/2006/relationships/customXml" Target="../ink/ink199.xml"/><Relationship Id="rId21" Type="http://schemas.openxmlformats.org/officeDocument/2006/relationships/customXml" Target="../ink/ink208.xml"/><Relationship Id="rId7" Type="http://schemas.openxmlformats.org/officeDocument/2006/relationships/customXml" Target="../ink/ink201.xml"/><Relationship Id="rId12" Type="http://schemas.openxmlformats.org/officeDocument/2006/relationships/image" Target="../media/image213.png"/><Relationship Id="rId17" Type="http://schemas.openxmlformats.org/officeDocument/2006/relationships/customXml" Target="../ink/ink206.xml"/><Relationship Id="rId25" Type="http://schemas.openxmlformats.org/officeDocument/2006/relationships/customXml" Target="../ink/ink210.xml"/><Relationship Id="rId2" Type="http://schemas.openxmlformats.org/officeDocument/2006/relationships/image" Target="../media/image208.png"/><Relationship Id="rId16" Type="http://schemas.openxmlformats.org/officeDocument/2006/relationships/image" Target="../media/image215.png"/><Relationship Id="rId20" Type="http://schemas.openxmlformats.org/officeDocument/2006/relationships/image" Target="../media/image2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11" Type="http://schemas.openxmlformats.org/officeDocument/2006/relationships/customXml" Target="../ink/ink203.xml"/><Relationship Id="rId24" Type="http://schemas.openxmlformats.org/officeDocument/2006/relationships/image" Target="../media/image219.png"/><Relationship Id="rId5" Type="http://schemas.openxmlformats.org/officeDocument/2006/relationships/customXml" Target="../ink/ink200.xml"/><Relationship Id="rId15" Type="http://schemas.openxmlformats.org/officeDocument/2006/relationships/customXml" Target="../ink/ink205.xml"/><Relationship Id="rId23" Type="http://schemas.openxmlformats.org/officeDocument/2006/relationships/customXml" Target="../ink/ink209.xml"/><Relationship Id="rId10" Type="http://schemas.openxmlformats.org/officeDocument/2006/relationships/image" Target="../media/image212.png"/><Relationship Id="rId19" Type="http://schemas.openxmlformats.org/officeDocument/2006/relationships/customXml" Target="../ink/ink207.xml"/><Relationship Id="rId4" Type="http://schemas.openxmlformats.org/officeDocument/2006/relationships/image" Target="../media/image209.png"/><Relationship Id="rId9" Type="http://schemas.openxmlformats.org/officeDocument/2006/relationships/customXml" Target="../ink/ink202.xml"/><Relationship Id="rId14" Type="http://schemas.openxmlformats.org/officeDocument/2006/relationships/image" Target="../media/image214.png"/><Relationship Id="rId22" Type="http://schemas.openxmlformats.org/officeDocument/2006/relationships/image" Target="../media/image2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customXml" Target="../ink/ink216.xml"/><Relationship Id="rId18" Type="http://schemas.openxmlformats.org/officeDocument/2006/relationships/image" Target="../media/image229.png"/><Relationship Id="rId3" Type="http://schemas.openxmlformats.org/officeDocument/2006/relationships/customXml" Target="../ink/ink211.xml"/><Relationship Id="rId21" Type="http://schemas.openxmlformats.org/officeDocument/2006/relationships/customXml" Target="../ink/ink220.xml"/><Relationship Id="rId7" Type="http://schemas.openxmlformats.org/officeDocument/2006/relationships/customXml" Target="../ink/ink213.xml"/><Relationship Id="rId12" Type="http://schemas.openxmlformats.org/officeDocument/2006/relationships/image" Target="../media/image226.png"/><Relationship Id="rId17" Type="http://schemas.openxmlformats.org/officeDocument/2006/relationships/customXml" Target="../ink/ink218.xml"/><Relationship Id="rId2" Type="http://schemas.openxmlformats.org/officeDocument/2006/relationships/image" Target="../media/image221.png"/><Relationship Id="rId16" Type="http://schemas.openxmlformats.org/officeDocument/2006/relationships/image" Target="../media/image228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customXml" Target="../ink/ink215.xml"/><Relationship Id="rId24" Type="http://schemas.openxmlformats.org/officeDocument/2006/relationships/image" Target="../media/image232.png"/><Relationship Id="rId5" Type="http://schemas.openxmlformats.org/officeDocument/2006/relationships/customXml" Target="../ink/ink212.xml"/><Relationship Id="rId15" Type="http://schemas.openxmlformats.org/officeDocument/2006/relationships/customXml" Target="../ink/ink217.xml"/><Relationship Id="rId23" Type="http://schemas.openxmlformats.org/officeDocument/2006/relationships/customXml" Target="../ink/ink221.xml"/><Relationship Id="rId10" Type="http://schemas.openxmlformats.org/officeDocument/2006/relationships/image" Target="../media/image225.png"/><Relationship Id="rId19" Type="http://schemas.openxmlformats.org/officeDocument/2006/relationships/customXml" Target="../ink/ink219.xml"/><Relationship Id="rId4" Type="http://schemas.openxmlformats.org/officeDocument/2006/relationships/image" Target="../media/image222.png"/><Relationship Id="rId9" Type="http://schemas.openxmlformats.org/officeDocument/2006/relationships/customXml" Target="../ink/ink214.xml"/><Relationship Id="rId14" Type="http://schemas.openxmlformats.org/officeDocument/2006/relationships/image" Target="../media/image227.png"/><Relationship Id="rId22" Type="http://schemas.openxmlformats.org/officeDocument/2006/relationships/image" Target="../media/image2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3" Type="http://schemas.openxmlformats.org/officeDocument/2006/relationships/image" Target="../media/image233.png"/><Relationship Id="rId7" Type="http://schemas.openxmlformats.org/officeDocument/2006/relationships/image" Target="../media/image235.png"/><Relationship Id="rId2" Type="http://schemas.openxmlformats.org/officeDocument/2006/relationships/customXml" Target="../ink/ink2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4.xml"/><Relationship Id="rId5" Type="http://schemas.openxmlformats.org/officeDocument/2006/relationships/image" Target="../media/image234.png"/><Relationship Id="rId4" Type="http://schemas.openxmlformats.org/officeDocument/2006/relationships/customXml" Target="../ink/ink223.xml"/><Relationship Id="rId9" Type="http://schemas.openxmlformats.org/officeDocument/2006/relationships/image" Target="../media/image2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7" Type="http://schemas.openxmlformats.org/officeDocument/2006/relationships/image" Target="../media/image239.png"/><Relationship Id="rId2" Type="http://schemas.openxmlformats.org/officeDocument/2006/relationships/customXml" Target="../ink/ink2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8.xml"/><Relationship Id="rId5" Type="http://schemas.openxmlformats.org/officeDocument/2006/relationships/image" Target="../media/image238.png"/><Relationship Id="rId4" Type="http://schemas.openxmlformats.org/officeDocument/2006/relationships/customXml" Target="../ink/ink22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4.xml"/><Relationship Id="rId18" Type="http://schemas.openxmlformats.org/officeDocument/2006/relationships/image" Target="../media/image248.png"/><Relationship Id="rId26" Type="http://schemas.openxmlformats.org/officeDocument/2006/relationships/image" Target="../media/image252.png"/><Relationship Id="rId3" Type="http://schemas.openxmlformats.org/officeDocument/2006/relationships/customXml" Target="../ink/ink229.xml"/><Relationship Id="rId21" Type="http://schemas.openxmlformats.org/officeDocument/2006/relationships/customXml" Target="../ink/ink238.xml"/><Relationship Id="rId34" Type="http://schemas.openxmlformats.org/officeDocument/2006/relationships/image" Target="../media/image256.png"/><Relationship Id="rId7" Type="http://schemas.openxmlformats.org/officeDocument/2006/relationships/customXml" Target="../ink/ink231.xml"/><Relationship Id="rId12" Type="http://schemas.openxmlformats.org/officeDocument/2006/relationships/image" Target="../media/image245.png"/><Relationship Id="rId17" Type="http://schemas.openxmlformats.org/officeDocument/2006/relationships/customXml" Target="../ink/ink236.xml"/><Relationship Id="rId25" Type="http://schemas.openxmlformats.org/officeDocument/2006/relationships/customXml" Target="../ink/ink240.xml"/><Relationship Id="rId33" Type="http://schemas.openxmlformats.org/officeDocument/2006/relationships/customXml" Target="../ink/ink244.xml"/><Relationship Id="rId2" Type="http://schemas.openxmlformats.org/officeDocument/2006/relationships/image" Target="../media/image240.png"/><Relationship Id="rId16" Type="http://schemas.openxmlformats.org/officeDocument/2006/relationships/image" Target="../media/image247.png"/><Relationship Id="rId20" Type="http://schemas.openxmlformats.org/officeDocument/2006/relationships/image" Target="../media/image249.png"/><Relationship Id="rId29" Type="http://schemas.openxmlformats.org/officeDocument/2006/relationships/customXml" Target="../ink/ink2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2.png"/><Relationship Id="rId11" Type="http://schemas.openxmlformats.org/officeDocument/2006/relationships/customXml" Target="../ink/ink233.xml"/><Relationship Id="rId24" Type="http://schemas.openxmlformats.org/officeDocument/2006/relationships/image" Target="../media/image251.png"/><Relationship Id="rId32" Type="http://schemas.openxmlformats.org/officeDocument/2006/relationships/image" Target="../media/image255.png"/><Relationship Id="rId5" Type="http://schemas.openxmlformats.org/officeDocument/2006/relationships/customXml" Target="../ink/ink230.xml"/><Relationship Id="rId15" Type="http://schemas.openxmlformats.org/officeDocument/2006/relationships/customXml" Target="../ink/ink235.xml"/><Relationship Id="rId23" Type="http://schemas.openxmlformats.org/officeDocument/2006/relationships/customXml" Target="../ink/ink239.xml"/><Relationship Id="rId28" Type="http://schemas.openxmlformats.org/officeDocument/2006/relationships/image" Target="../media/image253.png"/><Relationship Id="rId10" Type="http://schemas.openxmlformats.org/officeDocument/2006/relationships/image" Target="../media/image244.png"/><Relationship Id="rId19" Type="http://schemas.openxmlformats.org/officeDocument/2006/relationships/customXml" Target="../ink/ink237.xml"/><Relationship Id="rId31" Type="http://schemas.openxmlformats.org/officeDocument/2006/relationships/customXml" Target="../ink/ink243.xml"/><Relationship Id="rId4" Type="http://schemas.openxmlformats.org/officeDocument/2006/relationships/image" Target="../media/image241.png"/><Relationship Id="rId9" Type="http://schemas.openxmlformats.org/officeDocument/2006/relationships/customXml" Target="../ink/ink232.xml"/><Relationship Id="rId14" Type="http://schemas.openxmlformats.org/officeDocument/2006/relationships/image" Target="../media/image246.png"/><Relationship Id="rId22" Type="http://schemas.openxmlformats.org/officeDocument/2006/relationships/image" Target="../media/image250.png"/><Relationship Id="rId27" Type="http://schemas.openxmlformats.org/officeDocument/2006/relationships/customXml" Target="../ink/ink241.xml"/><Relationship Id="rId30" Type="http://schemas.openxmlformats.org/officeDocument/2006/relationships/image" Target="../media/image254.png"/><Relationship Id="rId8" Type="http://schemas.openxmlformats.org/officeDocument/2006/relationships/image" Target="../media/image2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8.xml"/><Relationship Id="rId13" Type="http://schemas.openxmlformats.org/officeDocument/2006/relationships/image" Target="../media/image262.png"/><Relationship Id="rId18" Type="http://schemas.openxmlformats.org/officeDocument/2006/relationships/customXml" Target="../ink/ink253.xml"/><Relationship Id="rId3" Type="http://schemas.openxmlformats.org/officeDocument/2006/relationships/image" Target="../media/image257.png"/><Relationship Id="rId7" Type="http://schemas.openxmlformats.org/officeDocument/2006/relationships/image" Target="../media/image259.png"/><Relationship Id="rId12" Type="http://schemas.openxmlformats.org/officeDocument/2006/relationships/customXml" Target="../ink/ink250.xml"/><Relationship Id="rId17" Type="http://schemas.openxmlformats.org/officeDocument/2006/relationships/image" Target="../media/image264.png"/><Relationship Id="rId2" Type="http://schemas.openxmlformats.org/officeDocument/2006/relationships/customXml" Target="../ink/ink245.xml"/><Relationship Id="rId16" Type="http://schemas.openxmlformats.org/officeDocument/2006/relationships/customXml" Target="../ink/ink25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7.xml"/><Relationship Id="rId11" Type="http://schemas.openxmlformats.org/officeDocument/2006/relationships/image" Target="../media/image261.png"/><Relationship Id="rId5" Type="http://schemas.openxmlformats.org/officeDocument/2006/relationships/image" Target="../media/image258.png"/><Relationship Id="rId15" Type="http://schemas.openxmlformats.org/officeDocument/2006/relationships/image" Target="../media/image263.png"/><Relationship Id="rId10" Type="http://schemas.openxmlformats.org/officeDocument/2006/relationships/customXml" Target="../ink/ink249.xml"/><Relationship Id="rId19" Type="http://schemas.openxmlformats.org/officeDocument/2006/relationships/image" Target="../media/image265.png"/><Relationship Id="rId4" Type="http://schemas.openxmlformats.org/officeDocument/2006/relationships/customXml" Target="../ink/ink246.xml"/><Relationship Id="rId9" Type="http://schemas.openxmlformats.org/officeDocument/2006/relationships/image" Target="../media/image260.png"/><Relationship Id="rId14" Type="http://schemas.openxmlformats.org/officeDocument/2006/relationships/customXml" Target="../ink/ink2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7.xml"/><Relationship Id="rId3" Type="http://schemas.openxmlformats.org/officeDocument/2006/relationships/image" Target="../media/image266.png"/><Relationship Id="rId7" Type="http://schemas.openxmlformats.org/officeDocument/2006/relationships/image" Target="../media/image268.png"/><Relationship Id="rId2" Type="http://schemas.openxmlformats.org/officeDocument/2006/relationships/customXml" Target="../ink/ink25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6.xml"/><Relationship Id="rId11" Type="http://schemas.openxmlformats.org/officeDocument/2006/relationships/image" Target="../media/image270.png"/><Relationship Id="rId5" Type="http://schemas.openxmlformats.org/officeDocument/2006/relationships/image" Target="../media/image267.png"/><Relationship Id="rId10" Type="http://schemas.openxmlformats.org/officeDocument/2006/relationships/customXml" Target="../ink/ink258.xml"/><Relationship Id="rId4" Type="http://schemas.openxmlformats.org/officeDocument/2006/relationships/customXml" Target="../ink/ink255.xml"/><Relationship Id="rId9" Type="http://schemas.openxmlformats.org/officeDocument/2006/relationships/image" Target="../media/image2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2.xml"/><Relationship Id="rId3" Type="http://schemas.openxmlformats.org/officeDocument/2006/relationships/image" Target="../media/image271.png"/><Relationship Id="rId7" Type="http://schemas.openxmlformats.org/officeDocument/2006/relationships/image" Target="../media/image273.png"/><Relationship Id="rId2" Type="http://schemas.openxmlformats.org/officeDocument/2006/relationships/customXml" Target="../ink/ink2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1.xml"/><Relationship Id="rId11" Type="http://schemas.openxmlformats.org/officeDocument/2006/relationships/image" Target="../media/image275.png"/><Relationship Id="rId5" Type="http://schemas.openxmlformats.org/officeDocument/2006/relationships/image" Target="../media/image272.png"/><Relationship Id="rId10" Type="http://schemas.openxmlformats.org/officeDocument/2006/relationships/customXml" Target="../ink/ink263.xml"/><Relationship Id="rId4" Type="http://schemas.openxmlformats.org/officeDocument/2006/relationships/customXml" Target="../ink/ink260.xml"/><Relationship Id="rId9" Type="http://schemas.openxmlformats.org/officeDocument/2006/relationships/image" Target="../media/image2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5.png"/><Relationship Id="rId14" Type="http://schemas.openxmlformats.org/officeDocument/2006/relationships/customXml" Target="../ink/ink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customXml" Target="../ink/ink264.xml"/><Relationship Id="rId7" Type="http://schemas.openxmlformats.org/officeDocument/2006/relationships/customXml" Target="../ink/ink266.xml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8.png"/><Relationship Id="rId5" Type="http://schemas.openxmlformats.org/officeDocument/2006/relationships/customXml" Target="../ink/ink265.xml"/><Relationship Id="rId10" Type="http://schemas.openxmlformats.org/officeDocument/2006/relationships/image" Target="../media/image280.png"/><Relationship Id="rId4" Type="http://schemas.openxmlformats.org/officeDocument/2006/relationships/image" Target="../media/image277.png"/><Relationship Id="rId9" Type="http://schemas.openxmlformats.org/officeDocument/2006/relationships/customXml" Target="../ink/ink2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283.png"/><Relationship Id="rId2" Type="http://schemas.openxmlformats.org/officeDocument/2006/relationships/customXml" Target="../ink/ink2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0.xml"/><Relationship Id="rId5" Type="http://schemas.openxmlformats.org/officeDocument/2006/relationships/image" Target="../media/image282.png"/><Relationship Id="rId4" Type="http://schemas.openxmlformats.org/officeDocument/2006/relationships/customXml" Target="../ink/ink26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13" Type="http://schemas.openxmlformats.org/officeDocument/2006/relationships/customXml" Target="../ink/ink276.xml"/><Relationship Id="rId18" Type="http://schemas.openxmlformats.org/officeDocument/2006/relationships/image" Target="../media/image292.png"/><Relationship Id="rId3" Type="http://schemas.openxmlformats.org/officeDocument/2006/relationships/customXml" Target="../ink/ink271.xml"/><Relationship Id="rId7" Type="http://schemas.openxmlformats.org/officeDocument/2006/relationships/customXml" Target="../ink/ink273.xml"/><Relationship Id="rId12" Type="http://schemas.openxmlformats.org/officeDocument/2006/relationships/image" Target="../media/image289.png"/><Relationship Id="rId17" Type="http://schemas.openxmlformats.org/officeDocument/2006/relationships/customXml" Target="../ink/ink278.xml"/><Relationship Id="rId2" Type="http://schemas.openxmlformats.org/officeDocument/2006/relationships/image" Target="../media/image284.png"/><Relationship Id="rId16" Type="http://schemas.openxmlformats.org/officeDocument/2006/relationships/image" Target="../media/image291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6.png"/><Relationship Id="rId11" Type="http://schemas.openxmlformats.org/officeDocument/2006/relationships/customXml" Target="../ink/ink275.xml"/><Relationship Id="rId5" Type="http://schemas.openxmlformats.org/officeDocument/2006/relationships/customXml" Target="../ink/ink272.xml"/><Relationship Id="rId15" Type="http://schemas.openxmlformats.org/officeDocument/2006/relationships/customXml" Target="../ink/ink277.xml"/><Relationship Id="rId10" Type="http://schemas.openxmlformats.org/officeDocument/2006/relationships/image" Target="../media/image288.png"/><Relationship Id="rId19" Type="http://schemas.openxmlformats.org/officeDocument/2006/relationships/customXml" Target="../ink/ink279.xml"/><Relationship Id="rId4" Type="http://schemas.openxmlformats.org/officeDocument/2006/relationships/image" Target="../media/image285.png"/><Relationship Id="rId9" Type="http://schemas.openxmlformats.org/officeDocument/2006/relationships/customXml" Target="../ink/ink274.xml"/><Relationship Id="rId14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3.xml"/><Relationship Id="rId3" Type="http://schemas.openxmlformats.org/officeDocument/2006/relationships/image" Target="../media/image294.png"/><Relationship Id="rId7" Type="http://schemas.openxmlformats.org/officeDocument/2006/relationships/image" Target="../media/image296.png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2.xml"/><Relationship Id="rId5" Type="http://schemas.openxmlformats.org/officeDocument/2006/relationships/image" Target="../media/image295.png"/><Relationship Id="rId4" Type="http://schemas.openxmlformats.org/officeDocument/2006/relationships/customXml" Target="../ink/ink281.xml"/><Relationship Id="rId9" Type="http://schemas.openxmlformats.org/officeDocument/2006/relationships/image" Target="../media/image2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customXml" Target="../ink/ink289.xml"/><Relationship Id="rId18" Type="http://schemas.openxmlformats.org/officeDocument/2006/relationships/image" Target="../media/image28.png"/><Relationship Id="rId3" Type="http://schemas.openxmlformats.org/officeDocument/2006/relationships/customXml" Target="../ink/ink284.xml"/><Relationship Id="rId7" Type="http://schemas.openxmlformats.org/officeDocument/2006/relationships/customXml" Target="../ink/ink286.xml"/><Relationship Id="rId12" Type="http://schemas.openxmlformats.org/officeDocument/2006/relationships/image" Target="../media/image303.png"/><Relationship Id="rId17" Type="http://schemas.openxmlformats.org/officeDocument/2006/relationships/customXml" Target="../ink/ink291.xml"/><Relationship Id="rId2" Type="http://schemas.openxmlformats.org/officeDocument/2006/relationships/image" Target="../media/image298.png"/><Relationship Id="rId16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customXml" Target="../ink/ink288.xml"/><Relationship Id="rId5" Type="http://schemas.openxmlformats.org/officeDocument/2006/relationships/customXml" Target="../ink/ink285.xml"/><Relationship Id="rId15" Type="http://schemas.openxmlformats.org/officeDocument/2006/relationships/customXml" Target="../ink/ink290.xml"/><Relationship Id="rId10" Type="http://schemas.openxmlformats.org/officeDocument/2006/relationships/image" Target="../media/image302.png"/><Relationship Id="rId19" Type="http://schemas.openxmlformats.org/officeDocument/2006/relationships/customXml" Target="../ink/ink292.xml"/><Relationship Id="rId4" Type="http://schemas.openxmlformats.org/officeDocument/2006/relationships/image" Target="../media/image299.png"/><Relationship Id="rId9" Type="http://schemas.openxmlformats.org/officeDocument/2006/relationships/customXml" Target="../ink/ink287.xml"/><Relationship Id="rId14" Type="http://schemas.openxmlformats.org/officeDocument/2006/relationships/image" Target="../media/image3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customXml" Target="../ink/ink29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7.png"/><Relationship Id="rId4" Type="http://schemas.openxmlformats.org/officeDocument/2006/relationships/customXml" Target="../ink/ink29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13" Type="http://schemas.openxmlformats.org/officeDocument/2006/relationships/image" Target="../media/image313.png"/><Relationship Id="rId18" Type="http://schemas.openxmlformats.org/officeDocument/2006/relationships/customXml" Target="../ink/ink303.xml"/><Relationship Id="rId3" Type="http://schemas.openxmlformats.org/officeDocument/2006/relationships/image" Target="../media/image308.png"/><Relationship Id="rId7" Type="http://schemas.openxmlformats.org/officeDocument/2006/relationships/image" Target="../media/image310.png"/><Relationship Id="rId12" Type="http://schemas.openxmlformats.org/officeDocument/2006/relationships/customXml" Target="../ink/ink300.xml"/><Relationship Id="rId17" Type="http://schemas.openxmlformats.org/officeDocument/2006/relationships/image" Target="../media/image315.png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7.xml"/><Relationship Id="rId11" Type="http://schemas.openxmlformats.org/officeDocument/2006/relationships/image" Target="../media/image312.png"/><Relationship Id="rId5" Type="http://schemas.openxmlformats.org/officeDocument/2006/relationships/image" Target="../media/image309.png"/><Relationship Id="rId15" Type="http://schemas.openxmlformats.org/officeDocument/2006/relationships/image" Target="../media/image314.png"/><Relationship Id="rId10" Type="http://schemas.openxmlformats.org/officeDocument/2006/relationships/customXml" Target="../ink/ink299.xml"/><Relationship Id="rId19" Type="http://schemas.openxmlformats.org/officeDocument/2006/relationships/image" Target="../media/image316.png"/><Relationship Id="rId4" Type="http://schemas.openxmlformats.org/officeDocument/2006/relationships/customXml" Target="../ink/ink296.xml"/><Relationship Id="rId9" Type="http://schemas.openxmlformats.org/officeDocument/2006/relationships/image" Target="../media/image311.png"/><Relationship Id="rId14" Type="http://schemas.openxmlformats.org/officeDocument/2006/relationships/customXml" Target="../ink/ink30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customXml" Target="../ink/ink30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8.png"/><Relationship Id="rId4" Type="http://schemas.openxmlformats.org/officeDocument/2006/relationships/customXml" Target="../ink/ink305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1.xml"/><Relationship Id="rId18" Type="http://schemas.openxmlformats.org/officeDocument/2006/relationships/image" Target="../media/image327.png"/><Relationship Id="rId26" Type="http://schemas.openxmlformats.org/officeDocument/2006/relationships/image" Target="../media/image331.png"/><Relationship Id="rId39" Type="http://schemas.openxmlformats.org/officeDocument/2006/relationships/customXml" Target="../ink/ink324.xml"/><Relationship Id="rId21" Type="http://schemas.openxmlformats.org/officeDocument/2006/relationships/customXml" Target="../ink/ink315.xml"/><Relationship Id="rId34" Type="http://schemas.openxmlformats.org/officeDocument/2006/relationships/image" Target="../media/image334.png"/><Relationship Id="rId42" Type="http://schemas.openxmlformats.org/officeDocument/2006/relationships/image" Target="../media/image338.png"/><Relationship Id="rId7" Type="http://schemas.openxmlformats.org/officeDocument/2006/relationships/customXml" Target="../ink/ink308.xml"/><Relationship Id="rId2" Type="http://schemas.openxmlformats.org/officeDocument/2006/relationships/image" Target="../media/image319.png"/><Relationship Id="rId16" Type="http://schemas.openxmlformats.org/officeDocument/2006/relationships/image" Target="../media/image326.png"/><Relationship Id="rId20" Type="http://schemas.openxmlformats.org/officeDocument/2006/relationships/image" Target="../media/image328.png"/><Relationship Id="rId29" Type="http://schemas.openxmlformats.org/officeDocument/2006/relationships/customXml" Target="../ink/ink319.xml"/><Relationship Id="rId41" Type="http://schemas.openxmlformats.org/officeDocument/2006/relationships/customXml" Target="../ink/ink3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1.png"/><Relationship Id="rId11" Type="http://schemas.openxmlformats.org/officeDocument/2006/relationships/customXml" Target="../ink/ink310.xml"/><Relationship Id="rId24" Type="http://schemas.openxmlformats.org/officeDocument/2006/relationships/image" Target="../media/image330.png"/><Relationship Id="rId32" Type="http://schemas.openxmlformats.org/officeDocument/2006/relationships/image" Target="../media/image333.png"/><Relationship Id="rId37" Type="http://schemas.openxmlformats.org/officeDocument/2006/relationships/customXml" Target="../ink/ink323.xml"/><Relationship Id="rId40" Type="http://schemas.openxmlformats.org/officeDocument/2006/relationships/image" Target="../media/image337.png"/><Relationship Id="rId5" Type="http://schemas.openxmlformats.org/officeDocument/2006/relationships/customXml" Target="../ink/ink307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332.png"/><Relationship Id="rId36" Type="http://schemas.openxmlformats.org/officeDocument/2006/relationships/image" Target="../media/image335.png"/><Relationship Id="rId10" Type="http://schemas.openxmlformats.org/officeDocument/2006/relationships/image" Target="../media/image323.png"/><Relationship Id="rId19" Type="http://schemas.openxmlformats.org/officeDocument/2006/relationships/customXml" Target="../ink/ink314.xml"/><Relationship Id="rId31" Type="http://schemas.openxmlformats.org/officeDocument/2006/relationships/customXml" Target="../ink/ink320.xml"/><Relationship Id="rId44" Type="http://schemas.openxmlformats.org/officeDocument/2006/relationships/image" Target="../media/image339.png"/><Relationship Id="rId4" Type="http://schemas.openxmlformats.org/officeDocument/2006/relationships/image" Target="../media/image320.png"/><Relationship Id="rId9" Type="http://schemas.openxmlformats.org/officeDocument/2006/relationships/customXml" Target="../ink/ink309.xml"/><Relationship Id="rId14" Type="http://schemas.openxmlformats.org/officeDocument/2006/relationships/image" Target="../media/image325.png"/><Relationship Id="rId22" Type="http://schemas.openxmlformats.org/officeDocument/2006/relationships/image" Target="../media/image329.png"/><Relationship Id="rId27" Type="http://schemas.openxmlformats.org/officeDocument/2006/relationships/customXml" Target="../ink/ink318.xml"/><Relationship Id="rId30" Type="http://schemas.openxmlformats.org/officeDocument/2006/relationships/image" Target="../media/image28.png"/><Relationship Id="rId35" Type="http://schemas.openxmlformats.org/officeDocument/2006/relationships/customXml" Target="../ink/ink322.xml"/><Relationship Id="rId43" Type="http://schemas.openxmlformats.org/officeDocument/2006/relationships/customXml" Target="../ink/ink326.xml"/><Relationship Id="rId8" Type="http://schemas.openxmlformats.org/officeDocument/2006/relationships/image" Target="../media/image322.png"/><Relationship Id="rId3" Type="http://schemas.openxmlformats.org/officeDocument/2006/relationships/customXml" Target="../ink/ink306.xml"/><Relationship Id="rId12" Type="http://schemas.openxmlformats.org/officeDocument/2006/relationships/image" Target="../media/image324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3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png"/><Relationship Id="rId13" Type="http://schemas.openxmlformats.org/officeDocument/2006/relationships/customXml" Target="../ink/ink332.xml"/><Relationship Id="rId3" Type="http://schemas.openxmlformats.org/officeDocument/2006/relationships/customXml" Target="../ink/ink327.xml"/><Relationship Id="rId7" Type="http://schemas.openxmlformats.org/officeDocument/2006/relationships/customXml" Target="../ink/ink329.xml"/><Relationship Id="rId12" Type="http://schemas.openxmlformats.org/officeDocument/2006/relationships/image" Target="../media/image345.png"/><Relationship Id="rId2" Type="http://schemas.openxmlformats.org/officeDocument/2006/relationships/image" Target="../media/image340.png"/><Relationship Id="rId16" Type="http://schemas.openxmlformats.org/officeDocument/2006/relationships/image" Target="../media/image3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2.png"/><Relationship Id="rId11" Type="http://schemas.openxmlformats.org/officeDocument/2006/relationships/customXml" Target="../ink/ink331.xml"/><Relationship Id="rId5" Type="http://schemas.openxmlformats.org/officeDocument/2006/relationships/customXml" Target="../ink/ink328.xml"/><Relationship Id="rId15" Type="http://schemas.openxmlformats.org/officeDocument/2006/relationships/customXml" Target="../ink/ink333.xml"/><Relationship Id="rId10" Type="http://schemas.openxmlformats.org/officeDocument/2006/relationships/image" Target="../media/image344.png"/><Relationship Id="rId4" Type="http://schemas.openxmlformats.org/officeDocument/2006/relationships/image" Target="../media/image341.png"/><Relationship Id="rId9" Type="http://schemas.openxmlformats.org/officeDocument/2006/relationships/customXml" Target="../ink/ink330.xml"/><Relationship Id="rId14" Type="http://schemas.openxmlformats.org/officeDocument/2006/relationships/image" Target="../media/image3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25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customXml" Target="../ink/ink21.xml"/><Relationship Id="rId24" Type="http://schemas.openxmlformats.org/officeDocument/2006/relationships/image" Target="../media/image31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10" Type="http://schemas.openxmlformats.org/officeDocument/2006/relationships/image" Target="../media/image24.png"/><Relationship Id="rId19" Type="http://schemas.openxmlformats.org/officeDocument/2006/relationships/customXml" Target="../ink/ink25.xml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customXml" Target="../ink/ink339.xml"/><Relationship Id="rId18" Type="http://schemas.openxmlformats.org/officeDocument/2006/relationships/image" Target="../media/image356.png"/><Relationship Id="rId26" Type="http://schemas.openxmlformats.org/officeDocument/2006/relationships/image" Target="../media/image360.png"/><Relationship Id="rId3" Type="http://schemas.openxmlformats.org/officeDocument/2006/relationships/customXml" Target="../ink/ink334.xml"/><Relationship Id="rId21" Type="http://schemas.openxmlformats.org/officeDocument/2006/relationships/customXml" Target="../ink/ink343.xml"/><Relationship Id="rId7" Type="http://schemas.openxmlformats.org/officeDocument/2006/relationships/customXml" Target="../ink/ink336.xml"/><Relationship Id="rId12" Type="http://schemas.openxmlformats.org/officeDocument/2006/relationships/image" Target="../media/image353.png"/><Relationship Id="rId17" Type="http://schemas.openxmlformats.org/officeDocument/2006/relationships/customXml" Target="../ink/ink341.xml"/><Relationship Id="rId25" Type="http://schemas.openxmlformats.org/officeDocument/2006/relationships/customXml" Target="../ink/ink345.xml"/><Relationship Id="rId2" Type="http://schemas.openxmlformats.org/officeDocument/2006/relationships/image" Target="../media/image348.png"/><Relationship Id="rId16" Type="http://schemas.openxmlformats.org/officeDocument/2006/relationships/image" Target="../media/image355.png"/><Relationship Id="rId20" Type="http://schemas.openxmlformats.org/officeDocument/2006/relationships/image" Target="../media/image3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customXml" Target="../ink/ink338.xml"/><Relationship Id="rId24" Type="http://schemas.openxmlformats.org/officeDocument/2006/relationships/image" Target="../media/image359.png"/><Relationship Id="rId5" Type="http://schemas.openxmlformats.org/officeDocument/2006/relationships/customXml" Target="../ink/ink335.xml"/><Relationship Id="rId15" Type="http://schemas.openxmlformats.org/officeDocument/2006/relationships/customXml" Target="../ink/ink340.xml"/><Relationship Id="rId23" Type="http://schemas.openxmlformats.org/officeDocument/2006/relationships/customXml" Target="../ink/ink344.xml"/><Relationship Id="rId28" Type="http://schemas.openxmlformats.org/officeDocument/2006/relationships/image" Target="../media/image361.png"/><Relationship Id="rId10" Type="http://schemas.openxmlformats.org/officeDocument/2006/relationships/image" Target="../media/image352.png"/><Relationship Id="rId19" Type="http://schemas.openxmlformats.org/officeDocument/2006/relationships/customXml" Target="../ink/ink342.xml"/><Relationship Id="rId4" Type="http://schemas.openxmlformats.org/officeDocument/2006/relationships/image" Target="../media/image349.png"/><Relationship Id="rId9" Type="http://schemas.openxmlformats.org/officeDocument/2006/relationships/customXml" Target="../ink/ink337.xml"/><Relationship Id="rId14" Type="http://schemas.openxmlformats.org/officeDocument/2006/relationships/image" Target="../media/image354.png"/><Relationship Id="rId22" Type="http://schemas.openxmlformats.org/officeDocument/2006/relationships/image" Target="../media/image358.png"/><Relationship Id="rId27" Type="http://schemas.openxmlformats.org/officeDocument/2006/relationships/customXml" Target="../ink/ink3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0.xml"/><Relationship Id="rId13" Type="http://schemas.openxmlformats.org/officeDocument/2006/relationships/image" Target="../media/image367.png"/><Relationship Id="rId18" Type="http://schemas.openxmlformats.org/officeDocument/2006/relationships/customXml" Target="../ink/ink355.xml"/><Relationship Id="rId3" Type="http://schemas.openxmlformats.org/officeDocument/2006/relationships/image" Target="../media/image362.png"/><Relationship Id="rId21" Type="http://schemas.openxmlformats.org/officeDocument/2006/relationships/image" Target="../media/image371.png"/><Relationship Id="rId7" Type="http://schemas.openxmlformats.org/officeDocument/2006/relationships/image" Target="../media/image364.png"/><Relationship Id="rId12" Type="http://schemas.openxmlformats.org/officeDocument/2006/relationships/customXml" Target="../ink/ink352.xml"/><Relationship Id="rId17" Type="http://schemas.openxmlformats.org/officeDocument/2006/relationships/image" Target="../media/image369.png"/><Relationship Id="rId2" Type="http://schemas.openxmlformats.org/officeDocument/2006/relationships/customXml" Target="../ink/ink347.xml"/><Relationship Id="rId16" Type="http://schemas.openxmlformats.org/officeDocument/2006/relationships/customXml" Target="../ink/ink354.xml"/><Relationship Id="rId20" Type="http://schemas.openxmlformats.org/officeDocument/2006/relationships/customXml" Target="../ink/ink35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9.xml"/><Relationship Id="rId11" Type="http://schemas.openxmlformats.org/officeDocument/2006/relationships/image" Target="../media/image366.png"/><Relationship Id="rId5" Type="http://schemas.openxmlformats.org/officeDocument/2006/relationships/image" Target="../media/image363.png"/><Relationship Id="rId15" Type="http://schemas.openxmlformats.org/officeDocument/2006/relationships/image" Target="../media/image368.png"/><Relationship Id="rId10" Type="http://schemas.openxmlformats.org/officeDocument/2006/relationships/customXml" Target="../ink/ink351.xml"/><Relationship Id="rId19" Type="http://schemas.openxmlformats.org/officeDocument/2006/relationships/image" Target="../media/image370.png"/><Relationship Id="rId4" Type="http://schemas.openxmlformats.org/officeDocument/2006/relationships/customXml" Target="../ink/ink348.xml"/><Relationship Id="rId9" Type="http://schemas.openxmlformats.org/officeDocument/2006/relationships/image" Target="../media/image365.png"/><Relationship Id="rId14" Type="http://schemas.openxmlformats.org/officeDocument/2006/relationships/customXml" Target="../ink/ink35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0.xml"/><Relationship Id="rId13" Type="http://schemas.openxmlformats.org/officeDocument/2006/relationships/image" Target="../media/image377.png"/><Relationship Id="rId3" Type="http://schemas.openxmlformats.org/officeDocument/2006/relationships/image" Target="../media/image372.png"/><Relationship Id="rId7" Type="http://schemas.openxmlformats.org/officeDocument/2006/relationships/image" Target="../media/image374.png"/><Relationship Id="rId12" Type="http://schemas.openxmlformats.org/officeDocument/2006/relationships/customXml" Target="../ink/ink362.xml"/><Relationship Id="rId17" Type="http://schemas.openxmlformats.org/officeDocument/2006/relationships/image" Target="../media/image379.png"/><Relationship Id="rId2" Type="http://schemas.openxmlformats.org/officeDocument/2006/relationships/customXml" Target="../ink/ink357.xml"/><Relationship Id="rId16" Type="http://schemas.openxmlformats.org/officeDocument/2006/relationships/customXml" Target="../ink/ink36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9.xml"/><Relationship Id="rId11" Type="http://schemas.openxmlformats.org/officeDocument/2006/relationships/image" Target="../media/image376.png"/><Relationship Id="rId5" Type="http://schemas.openxmlformats.org/officeDocument/2006/relationships/image" Target="../media/image373.png"/><Relationship Id="rId15" Type="http://schemas.openxmlformats.org/officeDocument/2006/relationships/image" Target="../media/image378.png"/><Relationship Id="rId10" Type="http://schemas.openxmlformats.org/officeDocument/2006/relationships/customXml" Target="../ink/ink361.xml"/><Relationship Id="rId4" Type="http://schemas.openxmlformats.org/officeDocument/2006/relationships/customXml" Target="../ink/ink358.xml"/><Relationship Id="rId9" Type="http://schemas.openxmlformats.org/officeDocument/2006/relationships/image" Target="../media/image375.png"/><Relationship Id="rId14" Type="http://schemas.openxmlformats.org/officeDocument/2006/relationships/customXml" Target="../ink/ink36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png"/><Relationship Id="rId13" Type="http://schemas.openxmlformats.org/officeDocument/2006/relationships/customXml" Target="../ink/ink370.xml"/><Relationship Id="rId18" Type="http://schemas.openxmlformats.org/officeDocument/2006/relationships/image" Target="../media/image388.png"/><Relationship Id="rId26" Type="http://schemas.openxmlformats.org/officeDocument/2006/relationships/image" Target="../media/image392.png"/><Relationship Id="rId3" Type="http://schemas.openxmlformats.org/officeDocument/2006/relationships/customXml" Target="../ink/ink365.xml"/><Relationship Id="rId21" Type="http://schemas.openxmlformats.org/officeDocument/2006/relationships/customXml" Target="../ink/ink374.xml"/><Relationship Id="rId7" Type="http://schemas.openxmlformats.org/officeDocument/2006/relationships/customXml" Target="../ink/ink367.xml"/><Relationship Id="rId12" Type="http://schemas.openxmlformats.org/officeDocument/2006/relationships/image" Target="../media/image385.png"/><Relationship Id="rId17" Type="http://schemas.openxmlformats.org/officeDocument/2006/relationships/customXml" Target="../ink/ink372.xml"/><Relationship Id="rId25" Type="http://schemas.openxmlformats.org/officeDocument/2006/relationships/customXml" Target="../ink/ink376.xml"/><Relationship Id="rId2" Type="http://schemas.openxmlformats.org/officeDocument/2006/relationships/image" Target="../media/image380.png"/><Relationship Id="rId16" Type="http://schemas.openxmlformats.org/officeDocument/2006/relationships/image" Target="../media/image387.png"/><Relationship Id="rId20" Type="http://schemas.openxmlformats.org/officeDocument/2006/relationships/image" Target="../media/image3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2.png"/><Relationship Id="rId11" Type="http://schemas.openxmlformats.org/officeDocument/2006/relationships/customXml" Target="../ink/ink369.xml"/><Relationship Id="rId24" Type="http://schemas.openxmlformats.org/officeDocument/2006/relationships/image" Target="../media/image391.png"/><Relationship Id="rId5" Type="http://schemas.openxmlformats.org/officeDocument/2006/relationships/customXml" Target="../ink/ink366.xml"/><Relationship Id="rId15" Type="http://schemas.openxmlformats.org/officeDocument/2006/relationships/customXml" Target="../ink/ink371.xml"/><Relationship Id="rId23" Type="http://schemas.openxmlformats.org/officeDocument/2006/relationships/customXml" Target="../ink/ink375.xml"/><Relationship Id="rId28" Type="http://schemas.openxmlformats.org/officeDocument/2006/relationships/image" Target="../media/image393.png"/><Relationship Id="rId10" Type="http://schemas.openxmlformats.org/officeDocument/2006/relationships/image" Target="../media/image384.png"/><Relationship Id="rId19" Type="http://schemas.openxmlformats.org/officeDocument/2006/relationships/customXml" Target="../ink/ink373.xml"/><Relationship Id="rId4" Type="http://schemas.openxmlformats.org/officeDocument/2006/relationships/image" Target="../media/image381.png"/><Relationship Id="rId9" Type="http://schemas.openxmlformats.org/officeDocument/2006/relationships/customXml" Target="../ink/ink368.xml"/><Relationship Id="rId14" Type="http://schemas.openxmlformats.org/officeDocument/2006/relationships/image" Target="../media/image386.png"/><Relationship Id="rId22" Type="http://schemas.openxmlformats.org/officeDocument/2006/relationships/image" Target="../media/image390.png"/><Relationship Id="rId27" Type="http://schemas.openxmlformats.org/officeDocument/2006/relationships/customXml" Target="../ink/ink37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customXml" Target="../ink/ink37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2.xml"/><Relationship Id="rId13" Type="http://schemas.openxmlformats.org/officeDocument/2006/relationships/image" Target="../media/image400.png"/><Relationship Id="rId18" Type="http://schemas.openxmlformats.org/officeDocument/2006/relationships/customXml" Target="../ink/ink387.xml"/><Relationship Id="rId26" Type="http://schemas.openxmlformats.org/officeDocument/2006/relationships/customXml" Target="../ink/ink391.xml"/><Relationship Id="rId3" Type="http://schemas.openxmlformats.org/officeDocument/2006/relationships/image" Target="../media/image395.png"/><Relationship Id="rId21" Type="http://schemas.openxmlformats.org/officeDocument/2006/relationships/image" Target="../media/image404.png"/><Relationship Id="rId7" Type="http://schemas.openxmlformats.org/officeDocument/2006/relationships/image" Target="../media/image397.png"/><Relationship Id="rId12" Type="http://schemas.openxmlformats.org/officeDocument/2006/relationships/customXml" Target="../ink/ink384.xml"/><Relationship Id="rId17" Type="http://schemas.openxmlformats.org/officeDocument/2006/relationships/image" Target="../media/image402.png"/><Relationship Id="rId25" Type="http://schemas.openxmlformats.org/officeDocument/2006/relationships/image" Target="../media/image406.png"/><Relationship Id="rId2" Type="http://schemas.openxmlformats.org/officeDocument/2006/relationships/customXml" Target="../ink/ink379.xml"/><Relationship Id="rId16" Type="http://schemas.openxmlformats.org/officeDocument/2006/relationships/customXml" Target="../ink/ink386.xml"/><Relationship Id="rId20" Type="http://schemas.openxmlformats.org/officeDocument/2006/relationships/customXml" Target="../ink/ink388.xml"/><Relationship Id="rId29" Type="http://schemas.openxmlformats.org/officeDocument/2006/relationships/image" Target="../media/image40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1.xml"/><Relationship Id="rId11" Type="http://schemas.openxmlformats.org/officeDocument/2006/relationships/image" Target="../media/image399.png"/><Relationship Id="rId24" Type="http://schemas.openxmlformats.org/officeDocument/2006/relationships/customXml" Target="../ink/ink390.xml"/><Relationship Id="rId5" Type="http://schemas.openxmlformats.org/officeDocument/2006/relationships/image" Target="../media/image396.png"/><Relationship Id="rId15" Type="http://schemas.openxmlformats.org/officeDocument/2006/relationships/image" Target="../media/image401.png"/><Relationship Id="rId23" Type="http://schemas.openxmlformats.org/officeDocument/2006/relationships/image" Target="../media/image405.png"/><Relationship Id="rId28" Type="http://schemas.openxmlformats.org/officeDocument/2006/relationships/customXml" Target="../ink/ink392.xml"/><Relationship Id="rId10" Type="http://schemas.openxmlformats.org/officeDocument/2006/relationships/customXml" Target="../ink/ink383.xml"/><Relationship Id="rId19" Type="http://schemas.openxmlformats.org/officeDocument/2006/relationships/image" Target="../media/image403.png"/><Relationship Id="rId31" Type="http://schemas.openxmlformats.org/officeDocument/2006/relationships/image" Target="../media/image28.png"/><Relationship Id="rId4" Type="http://schemas.openxmlformats.org/officeDocument/2006/relationships/customXml" Target="../ink/ink380.xml"/><Relationship Id="rId9" Type="http://schemas.openxmlformats.org/officeDocument/2006/relationships/image" Target="../media/image398.png"/><Relationship Id="rId14" Type="http://schemas.openxmlformats.org/officeDocument/2006/relationships/customXml" Target="../ink/ink385.xml"/><Relationship Id="rId22" Type="http://schemas.openxmlformats.org/officeDocument/2006/relationships/customXml" Target="../ink/ink389.xml"/><Relationship Id="rId27" Type="http://schemas.openxmlformats.org/officeDocument/2006/relationships/image" Target="../media/image407.png"/><Relationship Id="rId30" Type="http://schemas.openxmlformats.org/officeDocument/2006/relationships/customXml" Target="../ink/ink39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4.png"/><Relationship Id="rId18" Type="http://schemas.openxmlformats.org/officeDocument/2006/relationships/customXml" Target="../ink/ink402.xml"/><Relationship Id="rId26" Type="http://schemas.openxmlformats.org/officeDocument/2006/relationships/customXml" Target="../ink/ink406.xml"/><Relationship Id="rId3" Type="http://schemas.openxmlformats.org/officeDocument/2006/relationships/image" Target="../media/image409.png"/><Relationship Id="rId21" Type="http://schemas.openxmlformats.org/officeDocument/2006/relationships/image" Target="../media/image418.png"/><Relationship Id="rId34" Type="http://schemas.openxmlformats.org/officeDocument/2006/relationships/customXml" Target="../ink/ink410.xml"/><Relationship Id="rId7" Type="http://schemas.openxmlformats.org/officeDocument/2006/relationships/image" Target="../media/image411.png"/><Relationship Id="rId12" Type="http://schemas.openxmlformats.org/officeDocument/2006/relationships/customXml" Target="../ink/ink399.xml"/><Relationship Id="rId17" Type="http://schemas.openxmlformats.org/officeDocument/2006/relationships/image" Target="../media/image416.png"/><Relationship Id="rId25" Type="http://schemas.openxmlformats.org/officeDocument/2006/relationships/image" Target="../media/image420.png"/><Relationship Id="rId33" Type="http://schemas.openxmlformats.org/officeDocument/2006/relationships/image" Target="../media/image424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20" Type="http://schemas.openxmlformats.org/officeDocument/2006/relationships/customXml" Target="../ink/ink403.xml"/><Relationship Id="rId29" Type="http://schemas.openxmlformats.org/officeDocument/2006/relationships/image" Target="../media/image42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413.png"/><Relationship Id="rId24" Type="http://schemas.openxmlformats.org/officeDocument/2006/relationships/customXml" Target="../ink/ink405.xml"/><Relationship Id="rId32" Type="http://schemas.openxmlformats.org/officeDocument/2006/relationships/customXml" Target="../ink/ink409.xml"/><Relationship Id="rId5" Type="http://schemas.openxmlformats.org/officeDocument/2006/relationships/image" Target="../media/image410.png"/><Relationship Id="rId15" Type="http://schemas.openxmlformats.org/officeDocument/2006/relationships/image" Target="../media/image415.png"/><Relationship Id="rId23" Type="http://schemas.openxmlformats.org/officeDocument/2006/relationships/image" Target="../media/image419.png"/><Relationship Id="rId28" Type="http://schemas.openxmlformats.org/officeDocument/2006/relationships/customXml" Target="../ink/ink407.xml"/><Relationship Id="rId10" Type="http://schemas.openxmlformats.org/officeDocument/2006/relationships/customXml" Target="../ink/ink398.xml"/><Relationship Id="rId19" Type="http://schemas.openxmlformats.org/officeDocument/2006/relationships/image" Target="../media/image417.png"/><Relationship Id="rId31" Type="http://schemas.openxmlformats.org/officeDocument/2006/relationships/image" Target="../media/image423.png"/><Relationship Id="rId4" Type="http://schemas.openxmlformats.org/officeDocument/2006/relationships/customXml" Target="../ink/ink395.xml"/><Relationship Id="rId9" Type="http://schemas.openxmlformats.org/officeDocument/2006/relationships/image" Target="../media/image412.png"/><Relationship Id="rId14" Type="http://schemas.openxmlformats.org/officeDocument/2006/relationships/customXml" Target="../ink/ink400.xml"/><Relationship Id="rId22" Type="http://schemas.openxmlformats.org/officeDocument/2006/relationships/customXml" Target="../ink/ink404.xml"/><Relationship Id="rId27" Type="http://schemas.openxmlformats.org/officeDocument/2006/relationships/image" Target="../media/image421.png"/><Relationship Id="rId30" Type="http://schemas.openxmlformats.org/officeDocument/2006/relationships/customXml" Target="../ink/ink408.xml"/><Relationship Id="rId35" Type="http://schemas.openxmlformats.org/officeDocument/2006/relationships/image" Target="../media/image425.png"/><Relationship Id="rId8" Type="http://schemas.openxmlformats.org/officeDocument/2006/relationships/customXml" Target="../ink/ink39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4.xml"/><Relationship Id="rId13" Type="http://schemas.openxmlformats.org/officeDocument/2006/relationships/image" Target="../media/image431.png"/><Relationship Id="rId18" Type="http://schemas.openxmlformats.org/officeDocument/2006/relationships/customXml" Target="../ink/ink419.xml"/><Relationship Id="rId26" Type="http://schemas.openxmlformats.org/officeDocument/2006/relationships/customXml" Target="../ink/ink423.xml"/><Relationship Id="rId3" Type="http://schemas.openxmlformats.org/officeDocument/2006/relationships/image" Target="../media/image426.png"/><Relationship Id="rId21" Type="http://schemas.openxmlformats.org/officeDocument/2006/relationships/image" Target="../media/image435.png"/><Relationship Id="rId7" Type="http://schemas.openxmlformats.org/officeDocument/2006/relationships/image" Target="../media/image428.png"/><Relationship Id="rId12" Type="http://schemas.openxmlformats.org/officeDocument/2006/relationships/customXml" Target="../ink/ink416.xml"/><Relationship Id="rId17" Type="http://schemas.openxmlformats.org/officeDocument/2006/relationships/image" Target="../media/image433.png"/><Relationship Id="rId25" Type="http://schemas.openxmlformats.org/officeDocument/2006/relationships/image" Target="../media/image437.png"/><Relationship Id="rId2" Type="http://schemas.openxmlformats.org/officeDocument/2006/relationships/customXml" Target="../ink/ink411.xml"/><Relationship Id="rId16" Type="http://schemas.openxmlformats.org/officeDocument/2006/relationships/customXml" Target="../ink/ink418.xml"/><Relationship Id="rId20" Type="http://schemas.openxmlformats.org/officeDocument/2006/relationships/customXml" Target="../ink/ink420.xml"/><Relationship Id="rId29" Type="http://schemas.openxmlformats.org/officeDocument/2006/relationships/image" Target="../media/image43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13.xml"/><Relationship Id="rId11" Type="http://schemas.openxmlformats.org/officeDocument/2006/relationships/image" Target="../media/image430.png"/><Relationship Id="rId24" Type="http://schemas.openxmlformats.org/officeDocument/2006/relationships/customXml" Target="../ink/ink422.xml"/><Relationship Id="rId5" Type="http://schemas.openxmlformats.org/officeDocument/2006/relationships/image" Target="../media/image427.png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28" Type="http://schemas.openxmlformats.org/officeDocument/2006/relationships/customXml" Target="../ink/ink424.xml"/><Relationship Id="rId10" Type="http://schemas.openxmlformats.org/officeDocument/2006/relationships/customXml" Target="../ink/ink415.xml"/><Relationship Id="rId19" Type="http://schemas.openxmlformats.org/officeDocument/2006/relationships/image" Target="../media/image434.png"/><Relationship Id="rId4" Type="http://schemas.openxmlformats.org/officeDocument/2006/relationships/customXml" Target="../ink/ink412.xml"/><Relationship Id="rId9" Type="http://schemas.openxmlformats.org/officeDocument/2006/relationships/image" Target="../media/image429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4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5" Type="http://schemas.openxmlformats.org/officeDocument/2006/relationships/image" Target="../media/image34.png"/><Relationship Id="rId4" Type="http://schemas.openxmlformats.org/officeDocument/2006/relationships/customXml" Target="../ink/ink30.xm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2.png"/><Relationship Id="rId18" Type="http://schemas.openxmlformats.org/officeDocument/2006/relationships/customXml" Target="../ink/ink41.xm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38.xml"/><Relationship Id="rId17" Type="http://schemas.openxmlformats.org/officeDocument/2006/relationships/image" Target="../media/image44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37.xml"/><Relationship Id="rId19" Type="http://schemas.openxmlformats.org/officeDocument/2006/relationships/image" Target="../media/image45.png"/><Relationship Id="rId4" Type="http://schemas.openxmlformats.org/officeDocument/2006/relationships/customXml" Target="../ink/ink34.xml"/><Relationship Id="rId9" Type="http://schemas.openxmlformats.org/officeDocument/2006/relationships/image" Target="../media/image40.png"/><Relationship Id="rId1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48.xml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8.png"/><Relationship Id="rId18" Type="http://schemas.openxmlformats.org/officeDocument/2006/relationships/customXml" Target="../ink/ink57.xml"/><Relationship Id="rId3" Type="http://schemas.openxmlformats.org/officeDocument/2006/relationships/image" Target="../media/image53.pn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customXml" Target="../ink/ink54.xml"/><Relationship Id="rId17" Type="http://schemas.openxmlformats.org/officeDocument/2006/relationships/image" Target="../media/image60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1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10" Type="http://schemas.openxmlformats.org/officeDocument/2006/relationships/customXml" Target="../ink/ink53.xml"/><Relationship Id="rId19" Type="http://schemas.openxmlformats.org/officeDocument/2006/relationships/image" Target="../media/image61.png"/><Relationship Id="rId4" Type="http://schemas.openxmlformats.org/officeDocument/2006/relationships/customXml" Target="../ink/ink50.xml"/><Relationship Id="rId9" Type="http://schemas.openxmlformats.org/officeDocument/2006/relationships/image" Target="../media/image56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80.png"/><Relationship Id="rId42" Type="http://schemas.openxmlformats.org/officeDocument/2006/relationships/image" Target="../media/image84.png"/><Relationship Id="rId7" Type="http://schemas.openxmlformats.org/officeDocument/2006/relationships/customXml" Target="../ink/ink62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customXml" Target="../ink/ink73.xml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customXml" Target="../ink/ink64.xml"/><Relationship Id="rId24" Type="http://schemas.openxmlformats.org/officeDocument/2006/relationships/image" Target="../media/image75.png"/><Relationship Id="rId32" Type="http://schemas.openxmlformats.org/officeDocument/2006/relationships/image" Target="../media/image79.png"/><Relationship Id="rId37" Type="http://schemas.openxmlformats.org/officeDocument/2006/relationships/customXml" Target="../ink/ink77.xml"/><Relationship Id="rId40" Type="http://schemas.openxmlformats.org/officeDocument/2006/relationships/image" Target="../media/image83.png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85.png"/><Relationship Id="rId4" Type="http://schemas.openxmlformats.org/officeDocument/2006/relationships/image" Target="../media/image65.png"/><Relationship Id="rId9" Type="http://schemas.openxmlformats.org/officeDocument/2006/relationships/customXml" Target="../ink/ink63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customXml" Target="../ink/ink72.xml"/><Relationship Id="rId30" Type="http://schemas.openxmlformats.org/officeDocument/2006/relationships/image" Target="../media/image78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8" Type="http://schemas.openxmlformats.org/officeDocument/2006/relationships/image" Target="../media/image67.png"/><Relationship Id="rId3" Type="http://schemas.openxmlformats.org/officeDocument/2006/relationships/customXml" Target="../ink/ink60.xml"/><Relationship Id="rId12" Type="http://schemas.openxmlformats.org/officeDocument/2006/relationships/image" Target="../media/image69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797152"/>
            <a:ext cx="7848872" cy="18249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Chapter 08.</a:t>
            </a:r>
            <a:r>
              <a:rPr lang="ko-KR" altLang="en-US">
                <a:solidFill>
                  <a:schemeClr val="bg1"/>
                </a:solidFill>
              </a:rPr>
              <a:t> 버스와 입출력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일반적인 버스 구조</a:t>
            </a:r>
            <a:endParaRPr lang="en-US" altLang="ko-KR" sz="2000" b="1" spc="-100" dirty="0"/>
          </a:p>
          <a:p>
            <a:pPr marL="447675" lvl="1" indent="-161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1" spc="-100" dirty="0"/>
              <a:t>버스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굵은 선으로 표시</a:t>
            </a:r>
            <a:endParaRPr lang="en-US" altLang="ko-KR" sz="1700" spc="-100" dirty="0"/>
          </a:p>
          <a:p>
            <a:pPr marL="447675" lvl="1" indent="-161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1" spc="-100" dirty="0"/>
              <a:t>비트 수 </a:t>
            </a:r>
            <a:r>
              <a:rPr lang="en-US" altLang="ko-KR" sz="1700" spc="-100" dirty="0"/>
              <a:t>: / </a:t>
            </a:r>
            <a:r>
              <a:rPr lang="ko-KR" altLang="en-US" sz="1700" spc="-100" dirty="0"/>
              <a:t>사선으로 선위에 표시</a:t>
            </a:r>
            <a:endParaRPr lang="en-US" altLang="ko-KR" sz="17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21114" cy="310252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0C71EE-BCE7-4980-8E2F-431566828AF2}"/>
              </a:ext>
            </a:extLst>
          </p:cNvPr>
          <p:cNvGrpSpPr/>
          <p:nvPr/>
        </p:nvGrpSpPr>
        <p:grpSpPr>
          <a:xfrm>
            <a:off x="1245510" y="1325790"/>
            <a:ext cx="3420360" cy="675360"/>
            <a:chOff x="1245510" y="1325790"/>
            <a:chExt cx="342036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DDB2E80-E57B-4697-BFC7-AA71656F76C0}"/>
                    </a:ext>
                  </a:extLst>
                </p14:cNvPr>
                <p14:cNvContentPartPr/>
                <p14:nvPr/>
              </p14:nvContentPartPr>
              <p14:xfrm>
                <a:off x="3519990" y="1908270"/>
                <a:ext cx="3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DDB2E80-E57B-4697-BFC7-AA71656F76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1350" y="1899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55A619A-74B9-4F9F-B82E-F23A82BC12C2}"/>
                    </a:ext>
                  </a:extLst>
                </p14:cNvPr>
                <p14:cNvContentPartPr/>
                <p14:nvPr/>
              </p14:nvContentPartPr>
              <p14:xfrm>
                <a:off x="1245510" y="1815390"/>
                <a:ext cx="2274840" cy="185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55A619A-74B9-4F9F-B82E-F23A82BC1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870" y="1806390"/>
                  <a:ext cx="229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19C526A-9B48-48F2-AA8B-4626B4B25CA2}"/>
                    </a:ext>
                  </a:extLst>
                </p14:cNvPr>
                <p14:cNvContentPartPr/>
                <p14:nvPr/>
              </p14:nvContentPartPr>
              <p14:xfrm>
                <a:off x="4337550" y="1633950"/>
                <a:ext cx="314280" cy="325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19C526A-9B48-48F2-AA8B-4626B4B25C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8910" y="1625310"/>
                  <a:ext cx="331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C6E2D85-DDC4-4168-BD52-C163B7EE0F8F}"/>
                    </a:ext>
                  </a:extLst>
                </p14:cNvPr>
                <p14:cNvContentPartPr/>
                <p14:nvPr/>
              </p14:nvContentPartPr>
              <p14:xfrm>
                <a:off x="4445910" y="1336950"/>
                <a:ext cx="360" cy="239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C6E2D85-DDC4-4168-BD52-C163B7EE0F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36910" y="1327950"/>
                  <a:ext cx="18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AD11217-E67A-451A-9F8B-4A748CAB54D1}"/>
                    </a:ext>
                  </a:extLst>
                </p14:cNvPr>
                <p14:cNvContentPartPr/>
                <p14:nvPr/>
              </p14:nvContentPartPr>
              <p14:xfrm>
                <a:off x="4593510" y="1325790"/>
                <a:ext cx="72360" cy="174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AD11217-E67A-451A-9F8B-4A748CAB54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4870" y="1316790"/>
                  <a:ext cx="900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62D5912-3014-44F6-B6D7-AA672DD1A487}"/>
                  </a:ext>
                </a:extLst>
              </p14:cNvPr>
              <p14:cNvContentPartPr/>
              <p14:nvPr/>
            </p14:nvContentPartPr>
            <p14:xfrm>
              <a:off x="4194270" y="1780830"/>
              <a:ext cx="634680" cy="41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62D5912-3014-44F6-B6D7-AA672DD1A4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85630" y="1771830"/>
                <a:ext cx="65232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2320DB-0FDC-44FE-8743-B3922DF32CF6}"/>
              </a:ext>
            </a:extLst>
          </p:cNvPr>
          <p:cNvGrpSpPr/>
          <p:nvPr/>
        </p:nvGrpSpPr>
        <p:grpSpPr>
          <a:xfrm>
            <a:off x="3223710" y="2250270"/>
            <a:ext cx="493200" cy="219600"/>
            <a:chOff x="3223710" y="2250270"/>
            <a:chExt cx="4932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28BB08A-A8DD-4F33-A868-7409813E056A}"/>
                    </a:ext>
                  </a:extLst>
                </p14:cNvPr>
                <p14:cNvContentPartPr/>
                <p14:nvPr/>
              </p14:nvContentPartPr>
              <p14:xfrm>
                <a:off x="3223710" y="2285550"/>
                <a:ext cx="153720" cy="130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28BB08A-A8DD-4F33-A868-7409813E05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15070" y="2276550"/>
                  <a:ext cx="171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E89544F-9E35-45D6-9A55-0100A16E8687}"/>
                    </a:ext>
                  </a:extLst>
                </p14:cNvPr>
                <p14:cNvContentPartPr/>
                <p14:nvPr/>
              </p14:nvContentPartPr>
              <p14:xfrm>
                <a:off x="3441150" y="2282670"/>
                <a:ext cx="149400" cy="136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E89544F-9E35-45D6-9A55-0100A16E86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32510" y="2274030"/>
                  <a:ext cx="167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E931093-3380-4083-B876-59A64A275513}"/>
                    </a:ext>
                  </a:extLst>
                </p14:cNvPr>
                <p14:cNvContentPartPr/>
                <p14:nvPr/>
              </p14:nvContentPartPr>
              <p14:xfrm>
                <a:off x="3622950" y="2250270"/>
                <a:ext cx="93960" cy="219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E931093-3380-4083-B876-59A64A2755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13950" y="2241270"/>
                  <a:ext cx="11160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36BE20C-F162-4E17-9478-28387A7EFAA6}"/>
                  </a:ext>
                </a:extLst>
              </p14:cNvPr>
              <p14:cNvContentPartPr/>
              <p14:nvPr/>
            </p14:nvContentPartPr>
            <p14:xfrm>
              <a:off x="5131710" y="2937150"/>
              <a:ext cx="592920" cy="900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36BE20C-F162-4E17-9478-28387A7EFAA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23070" y="2928150"/>
                <a:ext cx="610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6DC3BFB-FCA0-4FC8-B00D-90A9023BD6F9}"/>
                  </a:ext>
                </a:extLst>
              </p14:cNvPr>
              <p14:cNvContentPartPr/>
              <p14:nvPr/>
            </p14:nvContentPartPr>
            <p14:xfrm>
              <a:off x="7965990" y="2130390"/>
              <a:ext cx="166680" cy="1573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6DC3BFB-FCA0-4FC8-B00D-90A9023BD6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56990" y="2121390"/>
                <a:ext cx="184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5CB6F0F-1268-4058-AEF2-4E57EBFD3904}"/>
                  </a:ext>
                </a:extLst>
              </p14:cNvPr>
              <p14:cNvContentPartPr/>
              <p14:nvPr/>
            </p14:nvContentPartPr>
            <p14:xfrm>
              <a:off x="6274350" y="3897270"/>
              <a:ext cx="459000" cy="16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5CB6F0F-1268-4058-AEF2-4E57EBFD39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65710" y="3888630"/>
                <a:ext cx="476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846FD07-C475-405E-8266-4DBCF5C77174}"/>
                  </a:ext>
                </a:extLst>
              </p14:cNvPr>
              <p14:cNvContentPartPr/>
              <p14:nvPr/>
            </p14:nvContentPartPr>
            <p14:xfrm>
              <a:off x="4983390" y="5085630"/>
              <a:ext cx="2706120" cy="2415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846FD07-C475-405E-8266-4DBCF5C771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390" y="5076990"/>
                <a:ext cx="272376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04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957990"/>
          </a:xfrm>
        </p:spPr>
        <p:txBody>
          <a:bodyPr>
            <a:normAutofit/>
          </a:bodyPr>
          <a:lstStyle/>
          <a:p>
            <a:pPr marL="447675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버스 프로토콜</a:t>
            </a:r>
            <a:endParaRPr lang="en-US" altLang="ko-KR" sz="2000" b="1" spc="-100" dirty="0"/>
          </a:p>
          <a:p>
            <a:pPr marL="542925" lvl="1" indent="-2000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다른 사람이 설계한 보드를 연결할 때 외부 버스가 어떻게 작동되는지 정의</a:t>
            </a:r>
            <a:endParaRPr lang="en-US" altLang="ko-KR" sz="1700" spc="-100" dirty="0"/>
          </a:p>
          <a:p>
            <a:pPr marL="542925" lvl="1" indent="-20002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타사에서 제작된 보드를 인터페이스 슬롯 연결</a:t>
            </a:r>
            <a:endParaRPr lang="en-US" altLang="ko-KR" sz="1700" spc="-100" dirty="0"/>
          </a:p>
          <a:p>
            <a:pPr marL="528637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기계적 및 전기적 사양이 있어야 하고</a:t>
            </a:r>
            <a:r>
              <a:rPr lang="en-US" altLang="ko-KR" sz="1600" spc="-100" dirty="0"/>
              <a:t>,</a:t>
            </a:r>
          </a:p>
          <a:p>
            <a:pPr marL="528637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 err="1"/>
              <a:t>마더보드의</a:t>
            </a:r>
            <a:r>
              <a:rPr lang="ko-KR" altLang="en-US" sz="1600" spc="-100" dirty="0"/>
              <a:t> 커넥터와 기계적으로 그리고 전압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타이밍 등 일치</a:t>
            </a:r>
            <a:endParaRPr lang="en-US" altLang="ko-KR" sz="1600" spc="-100" dirty="0"/>
          </a:p>
          <a:p>
            <a:pPr marL="452438" indent="-3619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다양한 버스</a:t>
            </a:r>
            <a:endParaRPr lang="en-US" altLang="ko-KR" spc="-100" dirty="0"/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 err="1"/>
              <a:t>Multibus</a:t>
            </a:r>
            <a:r>
              <a:rPr lang="en-US" altLang="ko-KR" spc="-100" dirty="0"/>
              <a:t> : 8086</a:t>
            </a:r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IBM PC </a:t>
            </a:r>
            <a:r>
              <a:rPr lang="ko-KR" altLang="en-US" spc="-100" dirty="0"/>
              <a:t>버스 </a:t>
            </a:r>
            <a:r>
              <a:rPr lang="en-US" altLang="ko-KR" spc="-100" dirty="0"/>
              <a:t>: PC/AT</a:t>
            </a:r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EISA </a:t>
            </a:r>
            <a:r>
              <a:rPr lang="ko-KR" altLang="en-US" spc="-100" dirty="0"/>
              <a:t>버스 </a:t>
            </a:r>
            <a:r>
              <a:rPr lang="en-US" altLang="ko-KR" spc="-100" dirty="0"/>
              <a:t>: 80386</a:t>
            </a:r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Microchannel : PS/2</a:t>
            </a:r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 err="1"/>
              <a:t>Nubus</a:t>
            </a:r>
            <a:r>
              <a:rPr lang="en-US" altLang="ko-KR" spc="-100" dirty="0"/>
              <a:t> : </a:t>
            </a:r>
            <a:r>
              <a:rPr lang="ko-KR" altLang="en-US" spc="-100" dirty="0"/>
              <a:t>매킨토시</a:t>
            </a:r>
            <a:endParaRPr lang="en-US" altLang="ko-KR" spc="-100" dirty="0"/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PCI </a:t>
            </a:r>
            <a:r>
              <a:rPr lang="ko-KR" altLang="en-US" spc="-100" dirty="0"/>
              <a:t>버스 </a:t>
            </a:r>
            <a:r>
              <a:rPr lang="en-US" altLang="ko-KR" spc="-100" dirty="0"/>
              <a:t>: </a:t>
            </a:r>
            <a:r>
              <a:rPr lang="ko-KR" altLang="en-US" spc="-100" dirty="0"/>
              <a:t>많은 </a:t>
            </a:r>
            <a:r>
              <a:rPr lang="en-US" altLang="ko-KR" spc="-100" dirty="0"/>
              <a:t>PC</a:t>
            </a:r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SCSI </a:t>
            </a:r>
            <a:r>
              <a:rPr lang="ko-KR" altLang="en-US" spc="-100" dirty="0"/>
              <a:t>버스 </a:t>
            </a:r>
            <a:r>
              <a:rPr lang="en-US" altLang="ko-KR" spc="-100" dirty="0"/>
              <a:t>: </a:t>
            </a:r>
            <a:r>
              <a:rPr lang="ko-KR" altLang="en-US" spc="-100" dirty="0"/>
              <a:t>많은 </a:t>
            </a:r>
            <a:r>
              <a:rPr lang="en-US" altLang="ko-KR" spc="-100" dirty="0"/>
              <a:t>PC</a:t>
            </a:r>
            <a:r>
              <a:rPr lang="ko-KR" altLang="en-US" spc="-100" dirty="0"/>
              <a:t>와 워크스테이션</a:t>
            </a:r>
            <a:endParaRPr lang="en-US" altLang="ko-KR" spc="-100" dirty="0"/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USB : </a:t>
            </a:r>
            <a:r>
              <a:rPr lang="ko-KR" altLang="en-US" spc="-100" dirty="0"/>
              <a:t>현대 </a:t>
            </a:r>
            <a:r>
              <a:rPr lang="en-US" altLang="ko-KR" spc="-100" dirty="0"/>
              <a:t>PC, </a:t>
            </a:r>
            <a:r>
              <a:rPr lang="ko-KR" altLang="en-US" spc="-100" dirty="0"/>
              <a:t>디지털</a:t>
            </a:r>
            <a:r>
              <a:rPr lang="en-US" altLang="ko-KR" spc="-100" dirty="0"/>
              <a:t> </a:t>
            </a:r>
            <a:r>
              <a:rPr lang="ko-KR" altLang="en-US" spc="-100" dirty="0"/>
              <a:t>기기</a:t>
            </a:r>
            <a:endParaRPr lang="en-US" altLang="ko-KR" spc="-100" dirty="0"/>
          </a:p>
          <a:p>
            <a:pPr marL="542925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FireWire : </a:t>
            </a:r>
            <a:r>
              <a:rPr lang="ko-KR" altLang="en-US" spc="-100" dirty="0"/>
              <a:t>가전제품</a:t>
            </a:r>
            <a:endParaRPr lang="en-US" altLang="ko-KR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1CB7C89-5D37-4B6F-9E50-CA43D21A7B71}"/>
                  </a:ext>
                </a:extLst>
              </p14:cNvPr>
              <p14:cNvContentPartPr/>
              <p14:nvPr/>
            </p14:nvContentPartPr>
            <p14:xfrm>
              <a:off x="4377150" y="1497150"/>
              <a:ext cx="3137760" cy="152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1CB7C89-5D37-4B6F-9E50-CA43D21A7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8150" y="1488150"/>
                <a:ext cx="3155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383D534-248E-4B1D-BF9B-1D7DF7376249}"/>
                  </a:ext>
                </a:extLst>
              </p14:cNvPr>
              <p14:cNvContentPartPr/>
              <p14:nvPr/>
            </p14:nvContentPartPr>
            <p14:xfrm>
              <a:off x="891270" y="2159910"/>
              <a:ext cx="3225240" cy="91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383D534-248E-4B1D-BF9B-1D7DF73762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630" y="2150910"/>
                <a:ext cx="3242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910AC2A-3AB1-4EF6-BB28-D5D7728CF202}"/>
                  </a:ext>
                </a:extLst>
              </p14:cNvPr>
              <p14:cNvContentPartPr/>
              <p14:nvPr/>
            </p14:nvContentPartPr>
            <p14:xfrm>
              <a:off x="810990" y="2536110"/>
              <a:ext cx="5465160" cy="105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910AC2A-3AB1-4EF6-BB28-D5D7728CF2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990" y="2527470"/>
                <a:ext cx="548280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BA9412-92DF-4453-8CF1-63E48B5337F0}"/>
              </a:ext>
            </a:extLst>
          </p:cNvPr>
          <p:cNvSpPr txBox="1"/>
          <p:nvPr/>
        </p:nvSpPr>
        <p:spPr>
          <a:xfrm>
            <a:off x="3275856" y="351570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버스 종류마다 버스 프로토콜이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1FA8CE9-7CB6-40A2-A4BA-0A3492743EDA}"/>
                  </a:ext>
                </a:extLst>
              </p14:cNvPr>
              <p14:cNvContentPartPr/>
              <p14:nvPr/>
            </p14:nvContentPartPr>
            <p14:xfrm>
              <a:off x="765630" y="5143230"/>
              <a:ext cx="38880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1FA8CE9-7CB6-40A2-A4BA-0A3492743E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630" y="5134590"/>
                <a:ext cx="406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88AA65-1470-47B3-BE9D-4836902BE7CB}"/>
                  </a:ext>
                </a:extLst>
              </p14:cNvPr>
              <p14:cNvContentPartPr/>
              <p14:nvPr/>
            </p14:nvContentPartPr>
            <p14:xfrm>
              <a:off x="708030" y="5839830"/>
              <a:ext cx="372600" cy="35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88AA65-1470-47B3-BE9D-4836902BE7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390" y="5831190"/>
                <a:ext cx="390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0A92F79-A0E7-47C5-852C-FAA9A1C94B78}"/>
                  </a:ext>
                </a:extLst>
              </p14:cNvPr>
              <p14:cNvContentPartPr/>
              <p14:nvPr/>
            </p14:nvContentPartPr>
            <p14:xfrm>
              <a:off x="834030" y="5485950"/>
              <a:ext cx="137160" cy="11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0A92F79-A0E7-47C5-852C-FAA9A1C94B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030" y="5476950"/>
                <a:ext cx="1548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35877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 동작</a:t>
            </a:r>
            <a:endParaRPr lang="en-US" altLang="ko-KR" spc="-100" dirty="0"/>
          </a:p>
          <a:p>
            <a:pPr marL="542925" lvl="1" indent="-16192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능동 장치를 마스터</a:t>
            </a:r>
            <a:r>
              <a:rPr lang="en-US" altLang="ko-KR" sz="1700" spc="-100" dirty="0"/>
              <a:t>(master), </a:t>
            </a:r>
            <a:r>
              <a:rPr lang="ko-KR" altLang="en-US" sz="1700" spc="-100" dirty="0"/>
              <a:t>수동 장치를 </a:t>
            </a:r>
            <a:r>
              <a:rPr lang="ko-KR" altLang="en-US" sz="1700" spc="-100" dirty="0" err="1"/>
              <a:t>슬레이브</a:t>
            </a:r>
            <a:r>
              <a:rPr lang="en-US" altLang="ko-KR" sz="1700" spc="-100" dirty="0"/>
              <a:t>(slave)</a:t>
            </a:r>
          </a:p>
          <a:p>
            <a:pPr marL="542925" lvl="1" indent="-16192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가 디스크 제어기에 읽기 또는 쓰기를 명령하면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마스터가 되고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디스크 제어기는 </a:t>
            </a:r>
            <a:r>
              <a:rPr lang="ko-KR" altLang="en-US" sz="1700" spc="-100" dirty="0" err="1"/>
              <a:t>슬레이브</a:t>
            </a:r>
            <a:endParaRPr lang="en-US" altLang="ko-KR" sz="1700" spc="-100" dirty="0"/>
          </a:p>
          <a:p>
            <a:pPr marL="542925" lvl="1" indent="-16192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디스크 제어기가 디스크 드라이브에서 읽은 워드를 메모리에 저장할 때는 마스터</a:t>
            </a:r>
            <a:endParaRPr lang="en-US" altLang="ko-KR" sz="1700" spc="-100" dirty="0"/>
          </a:p>
          <a:p>
            <a:pPr marL="542925" lvl="1" indent="-161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메모리는 마스터가 될 수 없음</a:t>
            </a:r>
            <a:endParaRPr lang="en-US" altLang="ko-KR" sz="1700" spc="-100" dirty="0"/>
          </a:p>
          <a:p>
            <a:pPr marL="542925" lvl="1" indent="-161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</a:pPr>
            <a:endParaRPr lang="ko-KR" altLang="en-US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2" y="3356992"/>
            <a:ext cx="7144419" cy="275373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EED8-9B8A-41D0-B2BB-CFAF25316D72}"/>
              </a:ext>
            </a:extLst>
          </p:cNvPr>
          <p:cNvGrpSpPr/>
          <p:nvPr/>
        </p:nvGrpSpPr>
        <p:grpSpPr>
          <a:xfrm>
            <a:off x="822510" y="1484910"/>
            <a:ext cx="4761000" cy="71280"/>
            <a:chOff x="822510" y="1484910"/>
            <a:chExt cx="476100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FA1071AB-3BF8-43E7-929C-5BF2F6EBF537}"/>
                    </a:ext>
                  </a:extLst>
                </p14:cNvPr>
                <p14:cNvContentPartPr/>
                <p14:nvPr/>
              </p14:nvContentPartPr>
              <p14:xfrm>
                <a:off x="822510" y="1484910"/>
                <a:ext cx="2140920" cy="71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FA1071AB-3BF8-43E7-929C-5BF2F6EBF5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3870" y="1476270"/>
                  <a:ext cx="2158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8CE17C5-7FB8-44B1-968F-33689800EA2C}"/>
                    </a:ext>
                  </a:extLst>
                </p14:cNvPr>
                <p14:cNvContentPartPr/>
                <p14:nvPr/>
              </p14:nvContentPartPr>
              <p14:xfrm>
                <a:off x="3371310" y="1485630"/>
                <a:ext cx="2212200" cy="50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8CE17C5-7FB8-44B1-968F-33689800EA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2670" y="1476630"/>
                  <a:ext cx="2229840" cy="6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6E7F9D-342C-447E-9127-7C0B11245E1C}"/>
              </a:ext>
            </a:extLst>
          </p:cNvPr>
          <p:cNvSpPr txBox="1"/>
          <p:nvPr/>
        </p:nvSpPr>
        <p:spPr>
          <a:xfrm>
            <a:off x="1919268" y="943892"/>
            <a:ext cx="238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한 장치가 다른 장치를 제어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2D65B92-F6CC-41F8-90B0-319A8FA23A76}"/>
                  </a:ext>
                </a:extLst>
              </p14:cNvPr>
              <p14:cNvContentPartPr/>
              <p14:nvPr/>
            </p14:nvContentPartPr>
            <p14:xfrm>
              <a:off x="4606110" y="1851390"/>
              <a:ext cx="5706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2D65B92-F6CC-41F8-90B0-319A8FA23A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7110" y="1842750"/>
                <a:ext cx="5882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90C858-9C9E-42F4-952C-85C21382726C}"/>
              </a:ext>
            </a:extLst>
          </p:cNvPr>
          <p:cNvSpPr txBox="1"/>
          <p:nvPr/>
        </p:nvSpPr>
        <p:spPr>
          <a:xfrm>
            <a:off x="5296699" y="1787430"/>
            <a:ext cx="36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한 장치가 명령을 내리면 그 명령에 따라서 </a:t>
            </a:r>
            <a:r>
              <a:rPr lang="ko-KR" altLang="en-US" sz="1400" dirty="0" err="1">
                <a:solidFill>
                  <a:srgbClr val="FF0000"/>
                </a:solidFill>
              </a:rPr>
              <a:t>슬레이브</a:t>
            </a:r>
            <a:r>
              <a:rPr lang="ko-KR" altLang="en-US" sz="1400" dirty="0">
                <a:solidFill>
                  <a:srgbClr val="FF0000"/>
                </a:solidFill>
              </a:rPr>
              <a:t> 장치가 동작을 해주는 식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1DB2C15-A7F0-4812-B865-C702B5556738}"/>
                  </a:ext>
                </a:extLst>
              </p14:cNvPr>
              <p14:cNvContentPartPr/>
              <p14:nvPr/>
            </p14:nvContentPartPr>
            <p14:xfrm>
              <a:off x="5429070" y="1805670"/>
              <a:ext cx="18050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1DB2C15-A7F0-4812-B865-C702B55567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0070" y="1796670"/>
                <a:ext cx="18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B10F145-3E2F-44F7-930A-A0CC2A13947E}"/>
                  </a:ext>
                </a:extLst>
              </p14:cNvPr>
              <p14:cNvContentPartPr/>
              <p14:nvPr/>
            </p14:nvContentPartPr>
            <p14:xfrm>
              <a:off x="7543350" y="1771470"/>
              <a:ext cx="13255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B10F145-3E2F-44F7-930A-A0CC2A1394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4350" y="1762470"/>
                <a:ext cx="1343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F153541-E408-4D21-8426-28E444CB5B13}"/>
                  </a:ext>
                </a:extLst>
              </p14:cNvPr>
              <p14:cNvContentPartPr/>
              <p14:nvPr/>
            </p14:nvContentPartPr>
            <p14:xfrm>
              <a:off x="787950" y="2102670"/>
              <a:ext cx="684720" cy="46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F153541-E408-4D21-8426-28E444CB5B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310" y="2093670"/>
                <a:ext cx="70236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2D98D0-2E0B-41B9-9C60-0B1D6F0C63F1}"/>
              </a:ext>
            </a:extLst>
          </p:cNvPr>
          <p:cNvGrpSpPr/>
          <p:nvPr/>
        </p:nvGrpSpPr>
        <p:grpSpPr>
          <a:xfrm>
            <a:off x="742590" y="2480310"/>
            <a:ext cx="6389280" cy="69480"/>
            <a:chOff x="742590" y="2480310"/>
            <a:chExt cx="638928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904313-EB82-47D3-963E-B34ED29D5C65}"/>
                    </a:ext>
                  </a:extLst>
                </p14:cNvPr>
                <p14:cNvContentPartPr/>
                <p14:nvPr/>
              </p14:nvContentPartPr>
              <p14:xfrm>
                <a:off x="742590" y="2536110"/>
                <a:ext cx="1461960" cy="12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904313-EB82-47D3-963E-B34ED29D5C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950" y="2527110"/>
                  <a:ext cx="147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73E1EA7-4BA4-400C-8C08-D274D7458BA8}"/>
                    </a:ext>
                  </a:extLst>
                </p14:cNvPr>
                <p14:cNvContentPartPr/>
                <p14:nvPr/>
              </p14:nvContentPartPr>
              <p14:xfrm>
                <a:off x="2422710" y="2480310"/>
                <a:ext cx="2888640" cy="69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73E1EA7-4BA4-400C-8C08-D274D7458B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4070" y="2471670"/>
                  <a:ext cx="2906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ED3D73B-9761-4530-A489-842902B08B81}"/>
                    </a:ext>
                  </a:extLst>
                </p14:cNvPr>
                <p14:cNvContentPartPr/>
                <p14:nvPr/>
              </p14:nvContentPartPr>
              <p14:xfrm>
                <a:off x="5508990" y="2525310"/>
                <a:ext cx="1622880" cy="11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ED3D73B-9761-4530-A489-842902B08B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99990" y="2516670"/>
                  <a:ext cx="16405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8F78FFF-3B02-4D25-8C7F-BADAD0CD0105}"/>
                  </a:ext>
                </a:extLst>
              </p14:cNvPr>
              <p14:cNvContentPartPr/>
              <p14:nvPr/>
            </p14:nvContentPartPr>
            <p14:xfrm>
              <a:off x="7486110" y="2514150"/>
              <a:ext cx="61632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8F78FFF-3B02-4D25-8C7F-BADAD0CD01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77470" y="2505150"/>
                <a:ext cx="633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D50736D-BB85-4E1E-B6AE-F7B646A7833B}"/>
              </a:ext>
            </a:extLst>
          </p:cNvPr>
          <p:cNvSpPr txBox="1"/>
          <p:nvPr/>
        </p:nvSpPr>
        <p:spPr>
          <a:xfrm>
            <a:off x="5715740" y="2525310"/>
            <a:ext cx="3167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 경우 디스크 드라이브 입장에서는 디스크 제어기가 마스터가 될 수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605E9-BA77-40A8-8E18-1C73D0536E3A}"/>
              </a:ext>
            </a:extLst>
          </p:cNvPr>
          <p:cNvSpPr txBox="1"/>
          <p:nvPr/>
        </p:nvSpPr>
        <p:spPr>
          <a:xfrm>
            <a:off x="5528899" y="3316584"/>
            <a:ext cx="341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버스를 누가 더 능동적으로 </a:t>
            </a:r>
            <a:r>
              <a:rPr lang="ko-KR" altLang="en-US" sz="1400" b="1" dirty="0" err="1">
                <a:solidFill>
                  <a:srgbClr val="FF0000"/>
                </a:solidFill>
              </a:rPr>
              <a:t>사용하느냐에</a:t>
            </a:r>
            <a:r>
              <a:rPr lang="ko-KR" altLang="en-US" sz="1400" b="1" dirty="0">
                <a:solidFill>
                  <a:srgbClr val="FF0000"/>
                </a:solidFill>
              </a:rPr>
              <a:t> 따라 마스터 </a:t>
            </a:r>
            <a:r>
              <a:rPr lang="en-US" altLang="ko-KR" sz="1400" b="1" dirty="0">
                <a:solidFill>
                  <a:srgbClr val="FF0000"/>
                </a:solidFill>
              </a:rPr>
              <a:t>/ </a:t>
            </a:r>
            <a:r>
              <a:rPr lang="ko-KR" altLang="en-US" sz="1400" b="1" dirty="0" err="1">
                <a:solidFill>
                  <a:srgbClr val="FF0000"/>
                </a:solidFill>
              </a:rPr>
              <a:t>슬레이브가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나눠짐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2B66164-2683-4013-8AF6-B94FEC895199}"/>
                  </a:ext>
                </a:extLst>
              </p14:cNvPr>
              <p14:cNvContentPartPr/>
              <p14:nvPr/>
            </p14:nvContentPartPr>
            <p14:xfrm>
              <a:off x="765630" y="2845350"/>
              <a:ext cx="2671560" cy="1044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2B66164-2683-4013-8AF6-B94FEC8951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6630" y="2836350"/>
                <a:ext cx="2689200" cy="122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7A30BA3-AF47-43E2-8023-3F7458864D33}"/>
              </a:ext>
            </a:extLst>
          </p:cNvPr>
          <p:cNvSpPr txBox="1"/>
          <p:nvPr/>
        </p:nvSpPr>
        <p:spPr>
          <a:xfrm>
            <a:off x="1575045" y="2857710"/>
            <a:ext cx="24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메모리는 시키면 </a:t>
            </a:r>
            <a:r>
              <a:rPr lang="ko-KR" altLang="en-US" sz="1400" dirty="0" err="1">
                <a:solidFill>
                  <a:srgbClr val="FF0000"/>
                </a:solidFill>
              </a:rPr>
              <a:t>시키는대로</a:t>
            </a:r>
            <a:r>
              <a:rPr lang="ko-KR" altLang="en-US" sz="1400" dirty="0">
                <a:solidFill>
                  <a:srgbClr val="FF0000"/>
                </a:solidFill>
              </a:rPr>
              <a:t> 동작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마스터 </a:t>
            </a:r>
            <a:r>
              <a:rPr lang="ko-KR" altLang="en-US" sz="1400" dirty="0" err="1">
                <a:solidFill>
                  <a:srgbClr val="FF0000"/>
                </a:solidFill>
              </a:rPr>
              <a:t>될수없음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BD5F7A-0C6E-4B1D-959A-2A03CBF5698D}"/>
                  </a:ext>
                </a:extLst>
              </p14:cNvPr>
              <p14:cNvContentPartPr/>
              <p14:nvPr/>
            </p14:nvContentPartPr>
            <p14:xfrm>
              <a:off x="4274190" y="4834350"/>
              <a:ext cx="1246680" cy="590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BD5F7A-0C6E-4B1D-959A-2A03CBF569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65550" y="4825710"/>
                <a:ext cx="12643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F8A8969-6381-4765-BC42-728B6131235C}"/>
                  </a:ext>
                </a:extLst>
              </p14:cNvPr>
              <p14:cNvContentPartPr/>
              <p14:nvPr/>
            </p14:nvContentPartPr>
            <p14:xfrm>
              <a:off x="1279710" y="4833990"/>
              <a:ext cx="343800" cy="12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F8A8969-6381-4765-BC42-728B613123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0710" y="4825350"/>
                <a:ext cx="361440" cy="298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FC17E91-8723-4A66-91D8-D96AD5E5D391}"/>
              </a:ext>
            </a:extLst>
          </p:cNvPr>
          <p:cNvSpPr txBox="1"/>
          <p:nvPr/>
        </p:nvSpPr>
        <p:spPr>
          <a:xfrm>
            <a:off x="4859393" y="5369743"/>
            <a:ext cx="341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I/O</a:t>
            </a:r>
            <a:r>
              <a:rPr lang="ko-KR" altLang="en-US" sz="1400" dirty="0">
                <a:solidFill>
                  <a:srgbClr val="FF0000"/>
                </a:solidFill>
              </a:rPr>
              <a:t>디바이스가 메모리에 데이터를 </a:t>
            </a:r>
            <a:r>
              <a:rPr lang="ko-KR" altLang="en-US" sz="1400" dirty="0" err="1">
                <a:solidFill>
                  <a:srgbClr val="FF0000"/>
                </a:solidFill>
              </a:rPr>
              <a:t>쓸때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581EDE1-A317-4F2B-8111-967DE8C59FBE}"/>
                  </a:ext>
                </a:extLst>
              </p14:cNvPr>
              <p14:cNvContentPartPr/>
              <p14:nvPr/>
            </p14:nvContentPartPr>
            <p14:xfrm>
              <a:off x="4263030" y="6000390"/>
              <a:ext cx="1020960" cy="349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581EDE1-A317-4F2B-8111-967DE8C59F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54390" y="5991390"/>
                <a:ext cx="1038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509578D-C162-4E4F-BF6C-5FFAAEC9D993}"/>
                  </a:ext>
                </a:extLst>
              </p14:cNvPr>
              <p14:cNvContentPartPr/>
              <p14:nvPr/>
            </p14:nvContentPartPr>
            <p14:xfrm>
              <a:off x="6320430" y="5989230"/>
              <a:ext cx="968760" cy="1234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509578D-C162-4E4F-BF6C-5FFAAEC9D9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11430" y="5980230"/>
                <a:ext cx="986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81C2210-EB85-4E5C-B5E8-DADEB90FA461}"/>
                  </a:ext>
                </a:extLst>
              </p14:cNvPr>
              <p14:cNvContentPartPr/>
              <p14:nvPr/>
            </p14:nvContentPartPr>
            <p14:xfrm>
              <a:off x="1382670" y="6046110"/>
              <a:ext cx="863640" cy="46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81C2210-EB85-4E5C-B5E8-DADEB90FA4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3670" y="6037470"/>
                <a:ext cx="8812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B9794774-19EF-4A29-8F8D-AF08C49BD0A7}"/>
              </a:ext>
            </a:extLst>
          </p:cNvPr>
          <p:cNvGrpSpPr/>
          <p:nvPr/>
        </p:nvGrpSpPr>
        <p:grpSpPr>
          <a:xfrm>
            <a:off x="1245510" y="4159350"/>
            <a:ext cx="5082480" cy="343440"/>
            <a:chOff x="1245510" y="4159350"/>
            <a:chExt cx="50824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2D5389-0419-4C95-8434-6029B7045FE3}"/>
                    </a:ext>
                  </a:extLst>
                </p14:cNvPr>
                <p14:cNvContentPartPr/>
                <p14:nvPr/>
              </p14:nvContentPartPr>
              <p14:xfrm>
                <a:off x="1245510" y="4479390"/>
                <a:ext cx="337320" cy="13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2D5389-0419-4C95-8434-6029B7045FE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36870" y="4470390"/>
                  <a:ext cx="354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8483E53-230C-4397-AEA6-0B2C0657F855}"/>
                    </a:ext>
                  </a:extLst>
                </p14:cNvPr>
                <p14:cNvContentPartPr/>
                <p14:nvPr/>
              </p14:nvContentPartPr>
              <p14:xfrm>
                <a:off x="4217310" y="4399830"/>
                <a:ext cx="2110680" cy="102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8483E53-230C-4397-AEA6-0B2C0657F8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08310" y="4391190"/>
                  <a:ext cx="2128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D8E83C6-B43F-455C-B68A-012FFC9886CF}"/>
                    </a:ext>
                  </a:extLst>
                </p14:cNvPr>
                <p14:cNvContentPartPr/>
                <p14:nvPr/>
              </p14:nvContentPartPr>
              <p14:xfrm>
                <a:off x="2845710" y="4423230"/>
                <a:ext cx="342360" cy="34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D8E83C6-B43F-455C-B68A-012FFC9886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36710" y="4414230"/>
                  <a:ext cx="360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3E52E0C-7FC2-4B95-B8B5-B0E6E2927A43}"/>
                    </a:ext>
                  </a:extLst>
                </p14:cNvPr>
                <p14:cNvContentPartPr/>
                <p14:nvPr/>
              </p14:nvContentPartPr>
              <p14:xfrm>
                <a:off x="2661030" y="4159350"/>
                <a:ext cx="608040" cy="3276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3E52E0C-7FC2-4B95-B8B5-B0E6E2927A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52390" y="4150350"/>
                  <a:ext cx="62568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80C9E4-FE21-4409-A8C3-7798B0EC9D48}"/>
              </a:ext>
            </a:extLst>
          </p:cNvPr>
          <p:cNvGrpSpPr/>
          <p:nvPr/>
        </p:nvGrpSpPr>
        <p:grpSpPr>
          <a:xfrm>
            <a:off x="1302750" y="5186070"/>
            <a:ext cx="5880600" cy="469800"/>
            <a:chOff x="1302750" y="5186070"/>
            <a:chExt cx="58806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DA664A3-8254-43E8-A414-239DD93455B5}"/>
                    </a:ext>
                  </a:extLst>
                </p14:cNvPr>
                <p14:cNvContentPartPr/>
                <p14:nvPr/>
              </p14:nvContentPartPr>
              <p14:xfrm>
                <a:off x="4308750" y="5210910"/>
                <a:ext cx="2874600" cy="12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DA664A3-8254-43E8-A414-239DD93455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0110" y="5201910"/>
                  <a:ext cx="2892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81005AA-D21E-42CE-8387-4913AD66D50E}"/>
                    </a:ext>
                  </a:extLst>
                </p14:cNvPr>
                <p14:cNvContentPartPr/>
                <p14:nvPr/>
              </p14:nvContentPartPr>
              <p14:xfrm>
                <a:off x="1302750" y="5186070"/>
                <a:ext cx="309240" cy="25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81005AA-D21E-42CE-8387-4913AD66D5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93750" y="5177070"/>
                  <a:ext cx="32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8DC648E-C070-40C2-9F51-52DC0F442720}"/>
                    </a:ext>
                  </a:extLst>
                </p14:cNvPr>
                <p14:cNvContentPartPr/>
                <p14:nvPr/>
              </p14:nvContentPartPr>
              <p14:xfrm>
                <a:off x="1325430" y="5588910"/>
                <a:ext cx="461160" cy="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8DC648E-C070-40C2-9F51-52DC0F4427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16790" y="5580270"/>
                  <a:ext cx="47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BFD49FA-1DA0-45AB-941B-B3FA0F36529D}"/>
                    </a:ext>
                  </a:extLst>
                </p14:cNvPr>
                <p14:cNvContentPartPr/>
                <p14:nvPr/>
              </p14:nvContentPartPr>
              <p14:xfrm>
                <a:off x="2708190" y="5611950"/>
                <a:ext cx="525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BFD49FA-1DA0-45AB-941B-B3FA0F3652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99550" y="5603310"/>
                  <a:ext cx="54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E7327E8-A7EF-4AC8-A906-BFBB25BB1C04}"/>
                    </a:ext>
                  </a:extLst>
                </p14:cNvPr>
                <p14:cNvContentPartPr/>
                <p14:nvPr/>
              </p14:nvContentPartPr>
              <p14:xfrm>
                <a:off x="2636910" y="5289750"/>
                <a:ext cx="734760" cy="366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E7327E8-A7EF-4AC8-A906-BFBB25BB1C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28270" y="5280750"/>
                  <a:ext cx="752400" cy="38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별: 꼭짓점 5개 40">
            <a:extLst>
              <a:ext uri="{FF2B5EF4-FFF2-40B4-BE49-F238E27FC236}">
                <a16:creationId xmlns:a16="http://schemas.microsoft.com/office/drawing/2014/main" id="{73A7E126-2AEB-4F63-A137-32403F9F96A5}"/>
              </a:ext>
            </a:extLst>
          </p:cNvPr>
          <p:cNvSpPr/>
          <p:nvPr/>
        </p:nvSpPr>
        <p:spPr>
          <a:xfrm>
            <a:off x="6011550" y="28668"/>
            <a:ext cx="1782720" cy="15783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5877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 폭</a:t>
            </a:r>
            <a:endParaRPr lang="en-US" altLang="ko-KR" sz="2400" spc="-100" dirty="0"/>
          </a:p>
          <a:p>
            <a:pPr marL="447675" lvl="1" indent="-1762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주소 </a:t>
            </a:r>
            <a:r>
              <a:rPr lang="ko-KR" altLang="en-US" sz="1700" spc="-100" dirty="0" err="1"/>
              <a:t>버스선이</a:t>
            </a:r>
            <a:r>
              <a:rPr lang="ko-KR" altLang="en-US" sz="1700" spc="-100" dirty="0"/>
              <a:t> 많을수록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가 직접 액세스할 수 있는 메모리의 양이 많아진다</a:t>
            </a:r>
            <a:endParaRPr lang="en-US" altLang="ko-KR" sz="1700" spc="-100" dirty="0"/>
          </a:p>
          <a:p>
            <a:pPr marL="447675" lvl="1" indent="-1762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주소 버스 크기가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이면 메모리 위치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주소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를 </a:t>
            </a:r>
            <a:r>
              <a:rPr lang="en-US" altLang="ko-KR" sz="1700" spc="-100" dirty="0"/>
              <a:t>2</a:t>
            </a:r>
            <a:r>
              <a:rPr lang="en-US" altLang="ko-KR" sz="1700" i="1" spc="-1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개 지정</a:t>
            </a:r>
            <a:endParaRPr lang="en-US" altLang="ko-KR" sz="1700" spc="-100" dirty="0"/>
          </a:p>
          <a:p>
            <a:pPr marL="447675" lvl="1" indent="-1762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대용량의 메모리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더 많은 </a:t>
            </a:r>
            <a:r>
              <a:rPr lang="ko-KR" altLang="en-US" sz="1700" spc="-100" dirty="0" err="1"/>
              <a:t>주소선이</a:t>
            </a:r>
            <a:r>
              <a:rPr lang="ko-KR" altLang="en-US" sz="1700" spc="-100" dirty="0"/>
              <a:t> 필요</a:t>
            </a:r>
            <a:endParaRPr lang="en-US" altLang="ko-KR" sz="1700" spc="-100" dirty="0"/>
          </a:p>
          <a:p>
            <a:pPr marL="447675" lvl="1" indent="-1762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버스가 클수록 더 많은 전선이 필요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물리적인 공간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예 </a:t>
            </a:r>
            <a:r>
              <a:rPr lang="en-US" altLang="ko-KR" sz="1700" spc="-100" dirty="0"/>
              <a:t>: </a:t>
            </a:r>
            <a:r>
              <a:rPr lang="ko-KR" altLang="en-US" sz="1700" spc="-100" dirty="0" err="1"/>
              <a:t>마더보드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도 더 많이 필요</a:t>
            </a:r>
            <a:endParaRPr lang="en-US" altLang="ko-KR" sz="1700" spc="-100" dirty="0"/>
          </a:p>
          <a:p>
            <a:pPr marL="457199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버스 비용 증가</a:t>
            </a:r>
            <a:endParaRPr lang="en-US" altLang="ko-KR" sz="1600" spc="-100" dirty="0"/>
          </a:p>
          <a:p>
            <a:pPr marL="457199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메모리 용량과 비용 간에 균형</a:t>
            </a:r>
            <a:endParaRPr lang="en-US" altLang="ko-KR" sz="1600" spc="-100" dirty="0"/>
          </a:p>
          <a:p>
            <a:pPr marL="728662" lvl="2" indent="-2714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z="1600" spc="-100" dirty="0"/>
          </a:p>
          <a:p>
            <a:pPr marL="447675" lvl="1" indent="-1762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4GiB(2</a:t>
            </a:r>
            <a:r>
              <a:rPr lang="en-US" altLang="ko-KR" sz="1700" spc="-100" baseline="30000" dirty="0"/>
              <a:t>32</a:t>
            </a:r>
            <a:r>
              <a:rPr lang="en-US" altLang="ko-KR" sz="1700" spc="-100" dirty="0"/>
              <a:t>) </a:t>
            </a:r>
            <a:r>
              <a:rPr lang="ko-KR" altLang="en-US" sz="1700" spc="-100" dirty="0"/>
              <a:t>메모리를 가진 시스템에 주소 버스 </a:t>
            </a:r>
            <a:r>
              <a:rPr lang="en-US" altLang="ko-KR" sz="1700" spc="-100" dirty="0"/>
              <a:t>29</a:t>
            </a:r>
            <a:r>
              <a:rPr lang="ko-KR" altLang="en-US" sz="1700" spc="-100" dirty="0"/>
              <a:t>개 설계</a:t>
            </a:r>
            <a:r>
              <a:rPr lang="en-US" altLang="ko-KR" sz="1700" spc="-100" dirty="0"/>
              <a:t>? </a:t>
            </a:r>
            <a:r>
              <a:rPr lang="ko-KR" altLang="en-US" sz="1700" spc="-100" dirty="0"/>
              <a:t>주소 버스 </a:t>
            </a:r>
            <a:r>
              <a:rPr lang="en-US" altLang="ko-KR" sz="1700" spc="-100" dirty="0"/>
              <a:t>32</a:t>
            </a:r>
            <a:r>
              <a:rPr lang="ko-KR" altLang="en-US" sz="1700" spc="-100" dirty="0"/>
              <a:t>개로 설계</a:t>
            </a:r>
            <a:r>
              <a:rPr lang="en-US" altLang="ko-KR" sz="1700" spc="-1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F543A34-43C4-49D2-853D-CC5031594CC1}"/>
                  </a:ext>
                </a:extLst>
              </p14:cNvPr>
              <p14:cNvContentPartPr/>
              <p14:nvPr/>
            </p14:nvContentPartPr>
            <p14:xfrm>
              <a:off x="696870" y="1428030"/>
              <a:ext cx="1828080" cy="81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F543A34-43C4-49D2-853D-CC5031594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230" y="1419390"/>
                <a:ext cx="1845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31FC93-F706-4EB8-83FD-C572F9CB07F0}"/>
                  </a:ext>
                </a:extLst>
              </p14:cNvPr>
              <p14:cNvContentPartPr/>
              <p14:nvPr/>
            </p14:nvContentPartPr>
            <p14:xfrm>
              <a:off x="5725710" y="1393830"/>
              <a:ext cx="1801800" cy="25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31FC93-F706-4EB8-83FD-C572F9CB0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070" y="1385190"/>
                <a:ext cx="1819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B2CC56B-C286-420C-ADA8-22F0104EA3B4}"/>
                  </a:ext>
                </a:extLst>
              </p14:cNvPr>
              <p14:cNvContentPartPr/>
              <p14:nvPr/>
            </p14:nvContentPartPr>
            <p14:xfrm>
              <a:off x="3188790" y="1324710"/>
              <a:ext cx="2125800" cy="59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B2CC56B-C286-420C-ADA8-22F0104EA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9790" y="1315710"/>
                <a:ext cx="2143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7A66D6D-0E05-4224-951C-68E455F740C7}"/>
                  </a:ext>
                </a:extLst>
              </p14:cNvPr>
              <p14:cNvContentPartPr/>
              <p14:nvPr/>
            </p14:nvContentPartPr>
            <p14:xfrm>
              <a:off x="765630" y="2456910"/>
              <a:ext cx="2925360" cy="70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7A66D6D-0E05-4224-951C-68E455F740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630" y="2448270"/>
                <a:ext cx="2943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51CA817-11BC-4A19-A21D-94580664FEC0}"/>
                  </a:ext>
                </a:extLst>
              </p14:cNvPr>
              <p14:cNvContentPartPr/>
              <p14:nvPr/>
            </p14:nvContentPartPr>
            <p14:xfrm>
              <a:off x="2011590" y="279999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51CA817-11BC-4A19-A21D-94580664FE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2590" y="2791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144F8ED-9634-45B5-A68A-054ABE0EECAD}"/>
                  </a:ext>
                </a:extLst>
              </p14:cNvPr>
              <p14:cNvContentPartPr/>
              <p14:nvPr/>
            </p14:nvContentPartPr>
            <p14:xfrm>
              <a:off x="559710" y="3930750"/>
              <a:ext cx="1150920" cy="46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144F8ED-9634-45B5-A68A-054ABE0EEC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0710" y="3921750"/>
                <a:ext cx="11685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B154813-54F8-4508-A3C5-B424AAD00D3D}"/>
                  </a:ext>
                </a:extLst>
              </p14:cNvPr>
              <p14:cNvContentPartPr/>
              <p14:nvPr/>
            </p14:nvContentPartPr>
            <p14:xfrm>
              <a:off x="3760110" y="3920310"/>
              <a:ext cx="634320" cy="41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B154813-54F8-4508-A3C5-B424AAD00D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1470" y="3911310"/>
                <a:ext cx="65196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B2680A-805E-47D5-BB89-F87EF0D01B4B}"/>
              </a:ext>
            </a:extLst>
          </p:cNvPr>
          <p:cNvSpPr txBox="1"/>
          <p:nvPr/>
        </p:nvSpPr>
        <p:spPr>
          <a:xfrm>
            <a:off x="5868144" y="397755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0000"/>
                </a:solidFill>
              </a:rPr>
              <a:t>바이트 단위 제어</a:t>
            </a:r>
            <a:r>
              <a:rPr lang="en-US" altLang="ko-KR" sz="1400" dirty="0">
                <a:solidFill>
                  <a:srgbClr val="FF0000"/>
                </a:solidFill>
              </a:rPr>
              <a:t>: 32</a:t>
            </a:r>
            <a:r>
              <a:rPr lang="ko-KR" altLang="en-US" sz="1400" dirty="0">
                <a:solidFill>
                  <a:srgbClr val="FF0000"/>
                </a:solidFill>
              </a:rPr>
              <a:t>비트 있어야함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8DD27-DE02-4037-B9EC-1A83273381D9}"/>
              </a:ext>
            </a:extLst>
          </p:cNvPr>
          <p:cNvSpPr txBox="1"/>
          <p:nvPr/>
        </p:nvSpPr>
        <p:spPr>
          <a:xfrm>
            <a:off x="5142317" y="4908492"/>
            <a:ext cx="331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바이트 단위의 워드를 주소단위라고 한다면 </a:t>
            </a:r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비트만 있어도 가능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5877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향후 확장을 고려하지 않아 불행한 결과 초래</a:t>
            </a:r>
            <a:endParaRPr lang="en-US" altLang="ko-KR" sz="24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7" y="1340768"/>
            <a:ext cx="7452320" cy="3317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639972-437C-4EC9-9A64-615BEF52EE4E}"/>
                  </a:ext>
                </a:extLst>
              </p14:cNvPr>
              <p14:cNvContentPartPr/>
              <p14:nvPr/>
            </p14:nvContentPartPr>
            <p14:xfrm>
              <a:off x="994230" y="3028590"/>
              <a:ext cx="358920" cy="63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639972-437C-4EC9-9A64-615BEF52E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230" y="3019590"/>
                <a:ext cx="376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027E42C-EE62-4EAB-91E3-5AFAFCBB8715}"/>
                  </a:ext>
                </a:extLst>
              </p14:cNvPr>
              <p14:cNvContentPartPr/>
              <p14:nvPr/>
            </p14:nvContentPartPr>
            <p14:xfrm>
              <a:off x="3440070" y="3005550"/>
              <a:ext cx="387720" cy="46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027E42C-EE62-4EAB-91E3-5AFAFCBB87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430" y="2996910"/>
                <a:ext cx="405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04EC0AC-4118-47B6-BEB5-DD23228EF117}"/>
                  </a:ext>
                </a:extLst>
              </p14:cNvPr>
              <p14:cNvContentPartPr/>
              <p14:nvPr/>
            </p14:nvContentPartPr>
            <p14:xfrm>
              <a:off x="6091830" y="3039390"/>
              <a:ext cx="502200" cy="13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04EC0AC-4118-47B6-BEB5-DD23228EF1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830" y="3030750"/>
                <a:ext cx="519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F2189D3-20FE-47F6-B6B1-1E2FAA081FE2}"/>
                  </a:ext>
                </a:extLst>
              </p14:cNvPr>
              <p14:cNvContentPartPr/>
              <p14:nvPr/>
            </p14:nvContentPartPr>
            <p14:xfrm>
              <a:off x="1794150" y="2479950"/>
              <a:ext cx="696960" cy="12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F2189D3-20FE-47F6-B6B1-1E2FAA081F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5510" y="2470950"/>
                <a:ext cx="714600" cy="30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056142-E5CB-4BA4-93DB-BAA880D62A5A}"/>
              </a:ext>
            </a:extLst>
          </p:cNvPr>
          <p:cNvSpPr txBox="1"/>
          <p:nvPr/>
        </p:nvSpPr>
        <p:spPr>
          <a:xfrm>
            <a:off x="1619672" y="2505353"/>
            <a:ext cx="147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</a:rPr>
              <a:t>메가바이트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B231B78-201B-43EF-8D15-64804FDA9405}"/>
                  </a:ext>
                </a:extLst>
              </p14:cNvPr>
              <p14:cNvContentPartPr/>
              <p14:nvPr/>
            </p14:nvContentPartPr>
            <p14:xfrm>
              <a:off x="4319190" y="3141630"/>
              <a:ext cx="791280" cy="288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B231B78-201B-43EF-8D15-64804FDA94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0550" y="3132630"/>
                <a:ext cx="8089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AC1E6AD-22B3-45AF-A400-19196F3C3E36}"/>
                  </a:ext>
                </a:extLst>
              </p14:cNvPr>
              <p14:cNvContentPartPr/>
              <p14:nvPr/>
            </p14:nvContentPartPr>
            <p14:xfrm>
              <a:off x="6889950" y="3361950"/>
              <a:ext cx="952920" cy="348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AC1E6AD-22B3-45AF-A400-19196F3C3E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1310" y="3353310"/>
                <a:ext cx="970560" cy="365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B29030-07D1-44E0-8CE9-3BB7E777FF4D}"/>
              </a:ext>
            </a:extLst>
          </p:cNvPr>
          <p:cNvSpPr txBox="1"/>
          <p:nvPr/>
        </p:nvSpPr>
        <p:spPr>
          <a:xfrm>
            <a:off x="4157972" y="5306704"/>
            <a:ext cx="193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 당시 기준으로 </a:t>
            </a:r>
            <a:r>
              <a:rPr lang="ko-KR" altLang="en-US" sz="1400" dirty="0" err="1">
                <a:solidFill>
                  <a:srgbClr val="FF0000"/>
                </a:solidFill>
              </a:rPr>
              <a:t>컴팩트하게</a:t>
            </a:r>
            <a:r>
              <a:rPr lang="ko-KR" altLang="en-US" sz="1400" dirty="0">
                <a:solidFill>
                  <a:srgbClr val="FF0000"/>
                </a:solidFill>
              </a:rPr>
              <a:t> 버스를 만들게 되면 </a:t>
            </a:r>
            <a:r>
              <a:rPr lang="en-US" altLang="ko-KR" sz="1400" dirty="0" err="1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ko-KR" altLang="en-US" sz="1400" dirty="0" err="1">
                <a:solidFill>
                  <a:srgbClr val="FF0000"/>
                </a:solidFill>
              </a:rPr>
              <a:t>생길때마다</a:t>
            </a:r>
            <a:r>
              <a:rPr lang="ko-KR" altLang="en-US" sz="1400" dirty="0">
                <a:solidFill>
                  <a:srgbClr val="FF0000"/>
                </a:solidFill>
              </a:rPr>
              <a:t> 버스크기가 </a:t>
            </a:r>
            <a:r>
              <a:rPr lang="ko-KR" altLang="en-US" sz="1400" dirty="0" err="1">
                <a:solidFill>
                  <a:srgbClr val="FF0000"/>
                </a:solidFill>
              </a:rPr>
              <a:t>바뀌어야해</a:t>
            </a:r>
            <a:r>
              <a:rPr lang="en-US" altLang="ko-KR" sz="1400" dirty="0">
                <a:solidFill>
                  <a:srgbClr val="FF0000"/>
                </a:solidFill>
              </a:rPr>
              <a:t>.. </a:t>
            </a:r>
            <a:r>
              <a:rPr lang="ko-KR" altLang="en-US" sz="1400" dirty="0">
                <a:solidFill>
                  <a:srgbClr val="FF0000"/>
                </a:solidFill>
              </a:rPr>
              <a:t>복잡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6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5877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 대역폭 확장</a:t>
            </a:r>
            <a:endParaRPr lang="en-US" altLang="ko-KR" sz="2400" spc="-100" dirty="0"/>
          </a:p>
          <a:p>
            <a:pPr marL="447675" lvl="1" indent="-176213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주소선 수와 데이터선 수는 시간이 지나면서 증가 추세</a:t>
            </a:r>
            <a:endParaRPr lang="en-US" altLang="ko-KR" sz="1700" spc="-100" dirty="0"/>
          </a:p>
          <a:p>
            <a:pPr marL="447675" lvl="1" indent="-17621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 사이클을 짧게</a:t>
            </a:r>
            <a:endParaRPr lang="en-US" altLang="ko-KR" sz="1700" spc="-100" dirty="0"/>
          </a:p>
          <a:p>
            <a:pPr marL="457199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초당 전송 횟수가 증가</a:t>
            </a:r>
            <a:endParaRPr lang="en-US" altLang="ko-KR" sz="1600" spc="-100" dirty="0"/>
          </a:p>
          <a:p>
            <a:pPr marL="581025" lvl="2" indent="-12541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버스 </a:t>
            </a:r>
            <a:r>
              <a:rPr lang="ko-KR" altLang="en-US" sz="1600" spc="-100" dirty="0" err="1"/>
              <a:t>스큐</a:t>
            </a:r>
            <a:r>
              <a:rPr lang="en-US" altLang="ko-KR" sz="1600" spc="-100" dirty="0"/>
              <a:t>(bus skew) </a:t>
            </a:r>
            <a:r>
              <a:rPr lang="ko-KR" altLang="en-US" sz="1600" spc="-100" dirty="0"/>
              <a:t>발생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동시에 출발한 신호가 목적지에 도달하는 시간이 서로 다름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즉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두 신호의 판독 값 사이에 미세한 차이 발생</a:t>
            </a:r>
            <a:endParaRPr lang="en-US" altLang="ko-KR" sz="1600" spc="-100" dirty="0"/>
          </a:p>
          <a:p>
            <a:pPr marL="447675" lvl="1" indent="-176213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데이터 버스 폭을 넓게</a:t>
            </a:r>
            <a:endParaRPr lang="en-US" altLang="ko-KR" sz="1700" spc="-100" dirty="0"/>
          </a:p>
          <a:p>
            <a:pPr marL="457199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한 번에 더 많은 비트 전송</a:t>
            </a:r>
            <a:endParaRPr lang="en-US" altLang="ko-KR" sz="1600" spc="-100" dirty="0"/>
          </a:p>
          <a:p>
            <a:pPr marL="447675" lvl="1" indent="-1762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 속도 향상의 또 다른 문제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이전 버전과의 호환</a:t>
            </a:r>
            <a:endParaRPr lang="en-US" altLang="ko-KR" sz="17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01E018F-1F00-48D9-9373-76A2C457CA79}"/>
                  </a:ext>
                </a:extLst>
              </p14:cNvPr>
              <p14:cNvContentPartPr/>
              <p14:nvPr/>
            </p14:nvContentPartPr>
            <p14:xfrm>
              <a:off x="3188790" y="1426590"/>
              <a:ext cx="2056320" cy="116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01E018F-1F00-48D9-9373-76A2C457C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9790" y="1417950"/>
                <a:ext cx="2073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6C41E32-BCFE-40C2-9503-37087193A0CC}"/>
                  </a:ext>
                </a:extLst>
              </p14:cNvPr>
              <p14:cNvContentPartPr/>
              <p14:nvPr/>
            </p14:nvContentPartPr>
            <p14:xfrm>
              <a:off x="731070" y="1781910"/>
              <a:ext cx="1742760" cy="137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6C41E32-BCFE-40C2-9503-37087193A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0" y="1773270"/>
                <a:ext cx="1760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CD9E9E-80C1-4F62-93C5-F0B92E8E3AD1}"/>
                  </a:ext>
                </a:extLst>
              </p14:cNvPr>
              <p14:cNvContentPartPr/>
              <p14:nvPr/>
            </p14:nvContentPartPr>
            <p14:xfrm>
              <a:off x="834030" y="2204550"/>
              <a:ext cx="1656360" cy="47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CD9E9E-80C1-4F62-93C5-F0B92E8E3A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030" y="2195910"/>
                <a:ext cx="16740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70D619C-6D47-44C7-8374-F7719204364B}"/>
                  </a:ext>
                </a:extLst>
              </p14:cNvPr>
              <p14:cNvContentPartPr/>
              <p14:nvPr/>
            </p14:nvContentPartPr>
            <p14:xfrm>
              <a:off x="856710" y="2558790"/>
              <a:ext cx="1919520" cy="36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70D619C-6D47-44C7-8374-F771920436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070" y="2550150"/>
                <a:ext cx="193716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30F641-3601-470A-8C1A-78A815AB19CC}"/>
              </a:ext>
            </a:extLst>
          </p:cNvPr>
          <p:cNvSpPr txBox="1"/>
          <p:nvPr/>
        </p:nvSpPr>
        <p:spPr>
          <a:xfrm>
            <a:off x="2339752" y="1628021"/>
            <a:ext cx="526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</a:rPr>
              <a:t>그러나 그만큼 노드의 크기 작아지고 설계하기 복잡해지게 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1A0D028-B46E-4785-BAF9-D7921F8B64C8}"/>
                  </a:ext>
                </a:extLst>
              </p14:cNvPr>
              <p14:cNvContentPartPr/>
              <p14:nvPr/>
            </p14:nvContentPartPr>
            <p14:xfrm>
              <a:off x="6308190" y="4617630"/>
              <a:ext cx="133560" cy="414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1A0D028-B46E-4785-BAF9-D7921F8B64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9550" y="4608630"/>
                <a:ext cx="1512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46A1508-B6BD-49CD-9B1E-5492EFEE70C4}"/>
                  </a:ext>
                </a:extLst>
              </p14:cNvPr>
              <p14:cNvContentPartPr/>
              <p14:nvPr/>
            </p14:nvContentPartPr>
            <p14:xfrm>
              <a:off x="6857550" y="4605750"/>
              <a:ext cx="485280" cy="371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46A1508-B6BD-49CD-9B1E-5492EFEE70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8550" y="4597110"/>
                <a:ext cx="50292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B7F4F5-4DA9-4ECE-8314-51C1B21CE401}"/>
              </a:ext>
            </a:extLst>
          </p:cNvPr>
          <p:cNvGrpSpPr/>
          <p:nvPr/>
        </p:nvGrpSpPr>
        <p:grpSpPr>
          <a:xfrm>
            <a:off x="5977710" y="3727350"/>
            <a:ext cx="2334960" cy="1807560"/>
            <a:chOff x="5977710" y="3727350"/>
            <a:chExt cx="2334960" cy="180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37DB132-958F-4547-9338-4DC87AF75734}"/>
                    </a:ext>
                  </a:extLst>
                </p14:cNvPr>
                <p14:cNvContentPartPr/>
                <p14:nvPr/>
              </p14:nvContentPartPr>
              <p14:xfrm>
                <a:off x="5977710" y="3727350"/>
                <a:ext cx="2334960" cy="1807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37DB132-958F-4547-9338-4DC87AF757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8710" y="3718710"/>
                  <a:ext cx="2352600" cy="18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D07B84C-0B6D-4BDE-BECE-885CD00AECBE}"/>
                    </a:ext>
                  </a:extLst>
                </p14:cNvPr>
                <p14:cNvContentPartPr/>
                <p14:nvPr/>
              </p14:nvContentPartPr>
              <p14:xfrm>
                <a:off x="6073830" y="4090950"/>
                <a:ext cx="831960" cy="538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D07B84C-0B6D-4BDE-BECE-885CD00AEC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5190" y="4082310"/>
                  <a:ext cx="8496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E2A759F-D24A-4689-861C-F9910982F2D7}"/>
                    </a:ext>
                  </a:extLst>
                </p14:cNvPr>
                <p14:cNvContentPartPr/>
                <p14:nvPr/>
              </p14:nvContentPartPr>
              <p14:xfrm>
                <a:off x="7074990" y="4205790"/>
                <a:ext cx="46440" cy="297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E2A759F-D24A-4689-861C-F9910982F2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5990" y="4196790"/>
                  <a:ext cx="64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E72CD45-0815-4FA4-8C2E-65A8B17E01D7}"/>
                    </a:ext>
                  </a:extLst>
                </p14:cNvPr>
                <p14:cNvContentPartPr/>
                <p14:nvPr/>
              </p14:nvContentPartPr>
              <p14:xfrm>
                <a:off x="7189110" y="4194630"/>
                <a:ext cx="24120" cy="275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E72CD45-0815-4FA4-8C2E-65A8B17E01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80110" y="4185630"/>
                  <a:ext cx="41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6E5E543-1CCF-4570-9328-341034594857}"/>
                    </a:ext>
                  </a:extLst>
                </p14:cNvPr>
                <p14:cNvContentPartPr/>
                <p14:nvPr/>
              </p14:nvContentPartPr>
              <p14:xfrm>
                <a:off x="7303590" y="4240350"/>
                <a:ext cx="24120" cy="20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6E5E543-1CCF-4570-9328-3410345948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4590" y="4231710"/>
                  <a:ext cx="41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EC744F5-3ACA-49B7-A381-BF46221EC907}"/>
                    </a:ext>
                  </a:extLst>
                </p14:cNvPr>
                <p14:cNvContentPartPr/>
                <p14:nvPr/>
              </p14:nvContentPartPr>
              <p14:xfrm>
                <a:off x="7383510" y="4182750"/>
                <a:ext cx="32040" cy="356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EC744F5-3ACA-49B7-A381-BF46221EC9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4510" y="4174110"/>
                  <a:ext cx="496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F6B69C8-857B-440C-85DE-174A997697B0}"/>
                    </a:ext>
                  </a:extLst>
                </p14:cNvPr>
                <p14:cNvContentPartPr/>
                <p14:nvPr/>
              </p14:nvContentPartPr>
              <p14:xfrm>
                <a:off x="6388830" y="4913910"/>
                <a:ext cx="1148760" cy="138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F6B69C8-857B-440C-85DE-174A997697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80190" y="4904910"/>
                  <a:ext cx="1166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774F51-49F6-45C1-B674-9B3FE180FD34}"/>
                    </a:ext>
                  </a:extLst>
                </p14:cNvPr>
                <p14:cNvContentPartPr/>
                <p14:nvPr/>
              </p14:nvContentPartPr>
              <p14:xfrm>
                <a:off x="6400710" y="5154030"/>
                <a:ext cx="1131120" cy="81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774F51-49F6-45C1-B674-9B3FE180FD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1710" y="5145390"/>
                  <a:ext cx="1148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A03F09B-D562-46B9-BCED-581992F9F8B2}"/>
                    </a:ext>
                  </a:extLst>
                </p14:cNvPr>
                <p14:cNvContentPartPr/>
                <p14:nvPr/>
              </p14:nvContentPartPr>
              <p14:xfrm>
                <a:off x="6526350" y="4800150"/>
                <a:ext cx="360" cy="216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A03F09B-D562-46B9-BCED-581992F9F8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7350" y="4791510"/>
                  <a:ext cx="18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997C28-66BE-4369-A04D-62992BC68635}"/>
                    </a:ext>
                  </a:extLst>
                </p14:cNvPr>
                <p14:cNvContentPartPr/>
                <p14:nvPr/>
              </p14:nvContentPartPr>
              <p14:xfrm>
                <a:off x="6583230" y="4788990"/>
                <a:ext cx="39240" cy="204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997C28-66BE-4369-A04D-62992BC686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74590" y="4779990"/>
                  <a:ext cx="56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6470C62-FDFC-4EA0-82F7-7E310709367A}"/>
                    </a:ext>
                  </a:extLst>
                </p14:cNvPr>
                <p14:cNvContentPartPr/>
                <p14:nvPr/>
              </p14:nvContentPartPr>
              <p14:xfrm>
                <a:off x="6686190" y="4880070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6470C62-FDFC-4EA0-82F7-7E31070936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7190" y="4871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115FE8-AE80-4E6E-883C-68EB87F41CCB}"/>
              </a:ext>
            </a:extLst>
          </p:cNvPr>
          <p:cNvSpPr txBox="1"/>
          <p:nvPr/>
        </p:nvSpPr>
        <p:spPr>
          <a:xfrm>
            <a:off x="6050100" y="5670270"/>
            <a:ext cx="2410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동일한 버스 내에서 가장 짧은 선과 가장 긴 선의 길이 </a:t>
            </a:r>
            <a:r>
              <a:rPr lang="ko-KR" altLang="en-US" sz="1400" dirty="0" err="1">
                <a:solidFill>
                  <a:srgbClr val="FF0000"/>
                </a:solidFill>
              </a:rPr>
              <a:t>한계값이</a:t>
            </a:r>
            <a:r>
              <a:rPr lang="ko-KR" altLang="en-US" sz="1400" dirty="0">
                <a:solidFill>
                  <a:srgbClr val="FF0000"/>
                </a:solidFill>
              </a:rPr>
              <a:t> 만들어지게 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요즘엔 굉장히 짧아졌다고 함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01ABC15-1A28-4FDD-B46D-61F0AC14A640}"/>
                  </a:ext>
                </a:extLst>
              </p14:cNvPr>
              <p14:cNvContentPartPr/>
              <p14:nvPr/>
            </p14:nvContentPartPr>
            <p14:xfrm>
              <a:off x="3966030" y="5060790"/>
              <a:ext cx="1325880" cy="3686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01ABC15-1A28-4FDD-B46D-61F0AC14A6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57030" y="5051790"/>
                <a:ext cx="134352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467AF3-0597-4754-B7A1-97EDDA19CDE0}"/>
              </a:ext>
            </a:extLst>
          </p:cNvPr>
          <p:cNvGrpSpPr/>
          <p:nvPr/>
        </p:nvGrpSpPr>
        <p:grpSpPr>
          <a:xfrm>
            <a:off x="3966030" y="5428710"/>
            <a:ext cx="1391400" cy="459000"/>
            <a:chOff x="3966030" y="5428710"/>
            <a:chExt cx="139140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2C3E6FF-3D6A-480F-9D76-84E5D30EE357}"/>
                    </a:ext>
                  </a:extLst>
                </p14:cNvPr>
                <p14:cNvContentPartPr/>
                <p14:nvPr/>
              </p14:nvContentPartPr>
              <p14:xfrm>
                <a:off x="3966030" y="5519070"/>
                <a:ext cx="1391400" cy="3686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2C3E6FF-3D6A-480F-9D76-84E5D30EE3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7030" y="5510070"/>
                  <a:ext cx="1409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34554D0-FF8E-4108-8224-F1136E082F29}"/>
                    </a:ext>
                  </a:extLst>
                </p14:cNvPr>
                <p14:cNvContentPartPr/>
                <p14:nvPr/>
              </p14:nvContentPartPr>
              <p14:xfrm>
                <a:off x="4422870" y="5428710"/>
                <a:ext cx="168120" cy="4032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34554D0-FF8E-4108-8224-F1136E082F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4230" y="5420070"/>
                  <a:ext cx="18576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057F023-4EC5-4CF3-A631-B0211FCE1913}"/>
                  </a:ext>
                </a:extLst>
              </p14:cNvPr>
              <p14:cNvContentPartPr/>
              <p14:nvPr/>
            </p14:nvContentPartPr>
            <p14:xfrm>
              <a:off x="810990" y="3541230"/>
              <a:ext cx="1966680" cy="139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057F023-4EC5-4CF3-A631-B0211FCE19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990" y="3532230"/>
                <a:ext cx="1984320" cy="15732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EF0AEB4-2E83-444C-B02E-5358E3A747B6}"/>
              </a:ext>
            </a:extLst>
          </p:cNvPr>
          <p:cNvSpPr txBox="1"/>
          <p:nvPr/>
        </p:nvSpPr>
        <p:spPr>
          <a:xfrm>
            <a:off x="2843808" y="3236684"/>
            <a:ext cx="289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HBM: </a:t>
            </a:r>
            <a:r>
              <a:rPr lang="ko-KR" altLang="en-US" sz="1400" dirty="0">
                <a:solidFill>
                  <a:srgbClr val="FF0000"/>
                </a:solidFill>
              </a:rPr>
              <a:t>어마하게 많은 버스폭을 써서 성능 높이는 법</a:t>
            </a:r>
          </a:p>
        </p:txBody>
      </p:sp>
    </p:spTree>
    <p:extLst>
      <p:ext uri="{BB962C8B-B14F-4D97-AF65-F5344CB8AC3E}">
        <p14:creationId xmlns:p14="http://schemas.microsoft.com/office/powerpoint/2010/main" val="155538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5877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 폭 확장으로 인한 문제 해결</a:t>
            </a:r>
            <a:r>
              <a:rPr lang="en-US" altLang="ko-KR" spc="-100" dirty="0"/>
              <a:t>1</a:t>
            </a:r>
            <a:endParaRPr lang="en-US" altLang="ko-KR" sz="2400" spc="-100" dirty="0"/>
          </a:p>
          <a:p>
            <a:pPr marL="36512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1800" b="1" spc="-100" dirty="0">
                <a:solidFill>
                  <a:srgbClr val="00B0F0"/>
                </a:solidFill>
              </a:rPr>
              <a:t>다중화</a:t>
            </a:r>
            <a:r>
              <a:rPr lang="en-US" altLang="ko-KR" sz="1800" b="1" spc="-100" dirty="0">
                <a:solidFill>
                  <a:srgbClr val="00B0F0"/>
                </a:solidFill>
              </a:rPr>
              <a:t>(multiplexing) </a:t>
            </a:r>
            <a:r>
              <a:rPr lang="ko-KR" altLang="en-US" sz="1800" b="1" spc="-100" dirty="0">
                <a:solidFill>
                  <a:srgbClr val="00B0F0"/>
                </a:solidFill>
              </a:rPr>
              <a:t>버스를 사용</a:t>
            </a:r>
            <a:r>
              <a:rPr lang="ko-KR" altLang="en-US" sz="1800" b="1" spc="-100" dirty="0"/>
              <a:t> </a:t>
            </a:r>
            <a:r>
              <a:rPr lang="en-US" altLang="ko-KR" sz="1800" b="1" spc="-100" dirty="0"/>
              <a:t>: </a:t>
            </a:r>
            <a:r>
              <a:rPr lang="ko-KR" altLang="en-US" sz="1800" b="1" spc="-100" dirty="0"/>
              <a:t>주소선과 데이터선 공유</a:t>
            </a:r>
            <a:endParaRPr lang="en-US" altLang="ko-KR" sz="1800" b="1" spc="-100" dirty="0"/>
          </a:p>
          <a:p>
            <a:pPr marL="628650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버스 동작을 시작할 때는 </a:t>
            </a:r>
            <a:r>
              <a:rPr lang="ko-KR" altLang="en-US" sz="1700" spc="-100" dirty="0" err="1"/>
              <a:t>주소선으로</a:t>
            </a:r>
            <a:r>
              <a:rPr lang="ko-KR" altLang="en-US" sz="1700" spc="-100" dirty="0"/>
              <a:t> 사용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그 다음에 </a:t>
            </a:r>
            <a:r>
              <a:rPr lang="ko-KR" altLang="en-US" sz="1700" spc="-100" dirty="0" err="1"/>
              <a:t>데이터선으로</a:t>
            </a:r>
            <a:r>
              <a:rPr lang="ko-KR" altLang="en-US" sz="1700" spc="-100" dirty="0"/>
              <a:t> 사용</a:t>
            </a:r>
            <a:endParaRPr lang="en-US" altLang="ko-KR" sz="1700" spc="-100" dirty="0"/>
          </a:p>
          <a:p>
            <a:pPr marL="628650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버스 폭과 비용은 줄지만 시스템 속도는 느려진다</a:t>
            </a:r>
            <a:r>
              <a:rPr lang="en-US" altLang="ko-KR" sz="1700" spc="-100" dirty="0"/>
              <a:t>.</a:t>
            </a:r>
          </a:p>
          <a:p>
            <a:pPr marL="628650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신중하게 설계</a:t>
            </a:r>
            <a:endParaRPr lang="en-US" altLang="ko-KR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80928"/>
            <a:ext cx="5696950" cy="38697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6FE0127-A9B8-4CC1-BDE5-5AC20BDE627A}"/>
                  </a:ext>
                </a:extLst>
              </p14:cNvPr>
              <p14:cNvContentPartPr/>
              <p14:nvPr/>
            </p14:nvContentPartPr>
            <p14:xfrm>
              <a:off x="2374110" y="2571750"/>
              <a:ext cx="5377680" cy="754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6FE0127-A9B8-4CC1-BDE5-5AC20BDE6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470" y="2562750"/>
                <a:ext cx="539532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A22224A-9235-4EA5-81AB-8D69CC3D9FDB}"/>
                  </a:ext>
                </a:extLst>
              </p14:cNvPr>
              <p14:cNvContentPartPr/>
              <p14:nvPr/>
            </p14:nvContentPartPr>
            <p14:xfrm>
              <a:off x="582390" y="1428390"/>
              <a:ext cx="2994840" cy="58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A22224A-9235-4EA5-81AB-8D69CC3D9F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750" y="1419750"/>
                <a:ext cx="301248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F080E2-69A7-4686-B971-1C8C0139279F}"/>
              </a:ext>
            </a:extLst>
          </p:cNvPr>
          <p:cNvGrpSpPr/>
          <p:nvPr/>
        </p:nvGrpSpPr>
        <p:grpSpPr>
          <a:xfrm>
            <a:off x="834030" y="2193750"/>
            <a:ext cx="4353120" cy="228600"/>
            <a:chOff x="834030" y="2193750"/>
            <a:chExt cx="43531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34F4847-1936-4D5B-914E-B8FB7E165A78}"/>
                    </a:ext>
                  </a:extLst>
                </p14:cNvPr>
                <p14:cNvContentPartPr/>
                <p14:nvPr/>
              </p14:nvContentPartPr>
              <p14:xfrm>
                <a:off x="834030" y="2308590"/>
                <a:ext cx="2175480" cy="113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34F4847-1936-4D5B-914E-B8FB7E165A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030" y="2299590"/>
                  <a:ext cx="219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442FEBA-00D1-415B-95D6-A56EE1DE1B03}"/>
                    </a:ext>
                  </a:extLst>
                </p14:cNvPr>
                <p14:cNvContentPartPr/>
                <p14:nvPr/>
              </p14:nvContentPartPr>
              <p14:xfrm>
                <a:off x="3234510" y="2193750"/>
                <a:ext cx="1952640" cy="149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442FEBA-00D1-415B-95D6-A56EE1DE1B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25510" y="2185110"/>
                  <a:ext cx="1970280" cy="16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FA43B1-1A87-4570-895B-9245EC5C62D4}"/>
              </a:ext>
            </a:extLst>
          </p:cNvPr>
          <p:cNvSpPr txBox="1"/>
          <p:nvPr/>
        </p:nvSpPr>
        <p:spPr>
          <a:xfrm>
            <a:off x="5796136" y="2078419"/>
            <a:ext cx="299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하나의 버스선에 두가지 역할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</a:rPr>
              <a:t>주소선과 데이터선 공유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 폭 확장으로 인한 문제 해결</a:t>
            </a:r>
            <a:r>
              <a:rPr lang="en-US" altLang="ko-KR" spc="-100" dirty="0"/>
              <a:t>2</a:t>
            </a:r>
            <a:endParaRPr lang="en-US" altLang="ko-KR" sz="2400" spc="-100" dirty="0"/>
          </a:p>
          <a:p>
            <a:pPr marL="4508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sz="1800" b="1" spc="-100" dirty="0" err="1">
                <a:solidFill>
                  <a:srgbClr val="00B0F0"/>
                </a:solidFill>
              </a:rPr>
              <a:t>버스트</a:t>
            </a:r>
            <a:r>
              <a:rPr lang="ko-KR" altLang="en-US" sz="1800" b="1" spc="-100" dirty="0">
                <a:solidFill>
                  <a:srgbClr val="00B0F0"/>
                </a:solidFill>
              </a:rPr>
              <a:t> 모드 사용</a:t>
            </a:r>
            <a:r>
              <a:rPr lang="ko-KR" altLang="en-US" sz="1800" b="1" spc="-100" dirty="0"/>
              <a:t> </a:t>
            </a:r>
            <a:r>
              <a:rPr lang="en-US" altLang="ko-KR" sz="1800" b="1" spc="-100" dirty="0"/>
              <a:t>: </a:t>
            </a:r>
            <a:r>
              <a:rPr lang="ko-KR" altLang="en-US" sz="1800" b="1" spc="-100" dirty="0"/>
              <a:t>일련의 데이터를 연속적인 메모리 주소로 전송</a:t>
            </a:r>
            <a:endParaRPr lang="en-US" altLang="ko-KR" sz="1800" b="1" spc="-100" dirty="0"/>
          </a:p>
          <a:p>
            <a:pPr marL="628650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캐시 메모리 시스템을 지원하는 데 널리 사용</a:t>
            </a:r>
            <a:endParaRPr lang="en-US" altLang="ko-KR" sz="1700" spc="-100" dirty="0"/>
          </a:p>
          <a:p>
            <a:pPr marL="628650" lvl="2" indent="-1730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주소가 위치 </a:t>
            </a:r>
            <a:r>
              <a:rPr lang="en-US" altLang="ko-KR" sz="1700" i="1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700" spc="-100" dirty="0"/>
              <a:t>에 대해 전송되고 위치 </a:t>
            </a:r>
            <a:r>
              <a:rPr lang="en-US" altLang="ko-KR" sz="1700" i="1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700" spc="-100" dirty="0"/>
              <a:t>,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700" spc="-100" dirty="0"/>
              <a:t>+1,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700" spc="-100" dirty="0"/>
              <a:t>+2,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700" spc="-100" dirty="0"/>
              <a:t>+3</a:t>
            </a:r>
            <a:r>
              <a:rPr lang="ko-KR" altLang="en-US" sz="1700" spc="-100" dirty="0"/>
              <a:t>에 대한 데이터가 추가 주소 없이 전송</a:t>
            </a:r>
            <a:endParaRPr lang="en-US" altLang="ko-KR" sz="17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4" y="2996952"/>
            <a:ext cx="7524328" cy="168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B707D9C-702B-4F39-BFAC-8D799B42DF45}"/>
                  </a:ext>
                </a:extLst>
              </p14:cNvPr>
              <p14:cNvContentPartPr/>
              <p14:nvPr/>
            </p14:nvContentPartPr>
            <p14:xfrm>
              <a:off x="639990" y="1508310"/>
              <a:ext cx="1572120" cy="39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B707D9C-702B-4F39-BFAC-8D799B42DF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990" y="1499670"/>
                <a:ext cx="1589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241E434-1A4E-4EE8-B985-A8C8A39D8F66}"/>
                  </a:ext>
                </a:extLst>
              </p14:cNvPr>
              <p14:cNvContentPartPr/>
              <p14:nvPr/>
            </p14:nvContentPartPr>
            <p14:xfrm>
              <a:off x="3040110" y="3359070"/>
              <a:ext cx="753840" cy="70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241E434-1A4E-4EE8-B985-A8C8A39D8F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1110" y="3350070"/>
                <a:ext cx="771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2B0B23E-0308-4206-956F-28592F081EFD}"/>
                  </a:ext>
                </a:extLst>
              </p14:cNvPr>
              <p14:cNvContentPartPr/>
              <p14:nvPr/>
            </p14:nvContentPartPr>
            <p14:xfrm>
              <a:off x="2400030" y="4308750"/>
              <a:ext cx="2160720" cy="17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2B0B23E-0308-4206-956F-28592F081E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1030" y="4299750"/>
                <a:ext cx="217836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95E0A131-0AFD-403D-9823-F6A2765857FB}"/>
              </a:ext>
            </a:extLst>
          </p:cNvPr>
          <p:cNvGrpSpPr/>
          <p:nvPr/>
        </p:nvGrpSpPr>
        <p:grpSpPr>
          <a:xfrm>
            <a:off x="2708190" y="1496070"/>
            <a:ext cx="3912120" cy="167400"/>
            <a:chOff x="2708190" y="1496070"/>
            <a:chExt cx="39121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CD53511-2220-4AF4-B8CD-3598F10B3DAD}"/>
                    </a:ext>
                  </a:extLst>
                </p14:cNvPr>
                <p14:cNvContentPartPr/>
                <p14:nvPr/>
              </p14:nvContentPartPr>
              <p14:xfrm>
                <a:off x="4480470" y="1497150"/>
                <a:ext cx="2139840" cy="166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CD53511-2220-4AF4-B8CD-3598F10B3D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71470" y="1488150"/>
                  <a:ext cx="2157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09F4256-5EDC-4422-9E5C-AB6CF6969567}"/>
                    </a:ext>
                  </a:extLst>
                </p14:cNvPr>
                <p14:cNvContentPartPr/>
                <p14:nvPr/>
              </p14:nvContentPartPr>
              <p14:xfrm>
                <a:off x="2708190" y="1496070"/>
                <a:ext cx="1328760" cy="12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09F4256-5EDC-4422-9E5C-AB6CF69695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9550" y="1487430"/>
                  <a:ext cx="1346400" cy="3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3AC407-EF5B-408E-9C7A-FDDA7FC7F575}"/>
              </a:ext>
            </a:extLst>
          </p:cNvPr>
          <p:cNvSpPr txBox="1"/>
          <p:nvPr/>
        </p:nvSpPr>
        <p:spPr>
          <a:xfrm>
            <a:off x="2225880" y="2638801"/>
            <a:ext cx="562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데이터전송속도 높아짐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마치 데이터버스 폭이 </a:t>
            </a:r>
            <a:r>
              <a:rPr lang="ko-KR" altLang="en-US" sz="1400" dirty="0" err="1">
                <a:solidFill>
                  <a:srgbClr val="FF0000"/>
                </a:solidFill>
              </a:rPr>
              <a:t>늘어난것같은</a:t>
            </a:r>
            <a:r>
              <a:rPr lang="ko-KR" altLang="en-US" sz="1400" dirty="0">
                <a:solidFill>
                  <a:srgbClr val="FF0000"/>
                </a:solidFill>
              </a:rPr>
              <a:t> 효과</a:t>
            </a:r>
          </a:p>
        </p:txBody>
      </p:sp>
    </p:spTree>
    <p:extLst>
      <p:ext uri="{BB962C8B-B14F-4D97-AF65-F5344CB8AC3E}">
        <p14:creationId xmlns:p14="http://schemas.microsoft.com/office/powerpoint/2010/main" val="16172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제어 버스</a:t>
            </a:r>
            <a:endParaRPr lang="en-US" altLang="ko-KR" sz="2400" spc="-100" dirty="0"/>
          </a:p>
          <a:p>
            <a:pPr marL="542925" lvl="1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 err="1"/>
              <a:t>단방향</a:t>
            </a:r>
            <a:r>
              <a:rPr lang="ko-KR" altLang="en-US" sz="1700" spc="-100" dirty="0"/>
              <a:t> 또는 양방향</a:t>
            </a:r>
            <a:endParaRPr lang="en-US" altLang="ko-KR" sz="1700" spc="-100" dirty="0"/>
          </a:p>
          <a:p>
            <a:pPr marL="542925" lvl="1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데이터 및 주소 버스에 대한 액세스와 사용 제어</a:t>
            </a:r>
            <a:endParaRPr lang="en-US" altLang="ko-KR" sz="1700" spc="-100" dirty="0"/>
          </a:p>
          <a:p>
            <a:pPr marL="542925" lvl="1" indent="-1762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제어 버스는 시스템 모듈 간에 명령 및 타이밍 정보 전송</a:t>
            </a:r>
            <a:endParaRPr lang="en-US" altLang="ko-KR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6516216" cy="3314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36867D1-36B0-4BAF-A11E-5016DB4019D4}"/>
                  </a:ext>
                </a:extLst>
              </p14:cNvPr>
              <p14:cNvContentPartPr/>
              <p14:nvPr/>
            </p14:nvContentPartPr>
            <p14:xfrm>
              <a:off x="719910" y="1484550"/>
              <a:ext cx="1713600" cy="47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36867D1-36B0-4BAF-A11E-5016DB401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910" y="1475550"/>
                <a:ext cx="17312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6178AAA-7551-4351-B6C9-B84C7A81B1B1}"/>
                  </a:ext>
                </a:extLst>
              </p14:cNvPr>
              <p14:cNvContentPartPr/>
              <p14:nvPr/>
            </p14:nvContentPartPr>
            <p14:xfrm>
              <a:off x="731070" y="1815750"/>
              <a:ext cx="4296960" cy="10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6178AAA-7551-4351-B6C9-B84C7A81B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070" y="1806750"/>
                <a:ext cx="4314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832E66-AE46-4DFE-8934-20F09713D646}"/>
                  </a:ext>
                </a:extLst>
              </p14:cNvPr>
              <p14:cNvContentPartPr/>
              <p14:nvPr/>
            </p14:nvContentPartPr>
            <p14:xfrm>
              <a:off x="3143070" y="5417550"/>
              <a:ext cx="346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832E66-AE46-4DFE-8934-20F09713D6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4070" y="5408910"/>
                <a:ext cx="364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7A36D26-4EA8-4EBD-ACCD-EAA63682969F}"/>
                  </a:ext>
                </a:extLst>
              </p14:cNvPr>
              <p14:cNvContentPartPr/>
              <p14:nvPr/>
            </p14:nvContentPartPr>
            <p14:xfrm>
              <a:off x="6171750" y="5394510"/>
              <a:ext cx="559800" cy="12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7A36D26-4EA8-4EBD-ACCD-EAA6368296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2750" y="5385870"/>
                <a:ext cx="57744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87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버스 중재</a:t>
            </a:r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>
                <a:solidFill>
                  <a:srgbClr val="00B0F0"/>
                </a:solidFill>
              </a:rPr>
              <a:t>버스 충돌</a:t>
            </a: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2</a:t>
            </a:r>
            <a:r>
              <a:rPr lang="ko-KR" altLang="en-US" sz="1700" spc="-100" dirty="0"/>
              <a:t>개 이상의 장치가 동시에 버스를 사용하기 원할 때 발생</a:t>
            </a:r>
            <a:endParaRPr lang="en-US" altLang="ko-KR" sz="1700" spc="-100" dirty="0"/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>
                <a:solidFill>
                  <a:srgbClr val="00B0F0"/>
                </a:solidFill>
              </a:rPr>
              <a:t>버스 중재</a:t>
            </a:r>
            <a:endParaRPr lang="en-US" altLang="ko-KR" sz="1800" b="1" spc="-100" dirty="0">
              <a:solidFill>
                <a:srgbClr val="00B0F0"/>
              </a:solidFill>
            </a:endParaRPr>
          </a:p>
          <a:p>
            <a:pPr marL="546100" lvl="2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장치 하나가 다른 장치로 데이터를 보내고자 할 때</a:t>
            </a:r>
            <a:endParaRPr lang="en-US" altLang="ko-KR" sz="1700" spc="-100" dirty="0"/>
          </a:p>
          <a:p>
            <a:pPr marL="544513" lvl="3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버스 </a:t>
            </a:r>
            <a:r>
              <a:rPr lang="ko-KR" altLang="en-US" sz="1600" spc="-100" dirty="0" err="1"/>
              <a:t>중재기에서</a:t>
            </a:r>
            <a:r>
              <a:rPr lang="ko-KR" altLang="en-US" sz="1600" spc="-100" dirty="0"/>
              <a:t> 버스의 사용 승인을 받고 </a:t>
            </a:r>
            <a:endParaRPr lang="en-US" altLang="ko-KR" sz="1600" spc="-100" dirty="0"/>
          </a:p>
          <a:p>
            <a:pPr marL="54451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600" spc="-100" dirty="0"/>
              <a:t>➋ 버스를 통해 데이터를 전송</a:t>
            </a:r>
            <a:endParaRPr lang="en-US" altLang="ko-KR" sz="1600" spc="-100" dirty="0"/>
          </a:p>
          <a:p>
            <a:pPr marL="5429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버스 중재 기법</a:t>
            </a:r>
            <a:endParaRPr lang="en-US" altLang="ko-KR" sz="1800" b="1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794848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834648"/>
            <a:ext cx="5209580" cy="2836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C38DFE3-2FB1-4611-87CE-F6DD08F4189C}"/>
                  </a:ext>
                </a:extLst>
              </p14:cNvPr>
              <p14:cNvContentPartPr/>
              <p14:nvPr/>
            </p14:nvContentPartPr>
            <p14:xfrm>
              <a:off x="696870" y="1885590"/>
              <a:ext cx="4971240" cy="92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C38DFE3-2FB1-4611-87CE-F6DD08F418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230" y="1876590"/>
                <a:ext cx="49888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90867D6-C36F-4701-B980-933BC80FCD3C}"/>
                  </a:ext>
                </a:extLst>
              </p14:cNvPr>
              <p14:cNvContentPartPr/>
              <p14:nvPr/>
            </p14:nvContentPartPr>
            <p14:xfrm>
              <a:off x="754110" y="2319390"/>
              <a:ext cx="913320" cy="12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90867D6-C36F-4701-B980-933BC80FCD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110" y="2310750"/>
                <a:ext cx="930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3C758C2-122B-46DF-94DE-48BB8B717DA8}"/>
                  </a:ext>
                </a:extLst>
              </p14:cNvPr>
              <p14:cNvContentPartPr/>
              <p14:nvPr/>
            </p14:nvContentPartPr>
            <p14:xfrm>
              <a:off x="982350" y="2970990"/>
              <a:ext cx="993600" cy="59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3C758C2-122B-46DF-94DE-48BB8B717D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710" y="2961990"/>
                <a:ext cx="1011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245E1A1-8440-43DF-B594-6215EEAF4AF8}"/>
                  </a:ext>
                </a:extLst>
              </p14:cNvPr>
              <p14:cNvContentPartPr/>
              <p14:nvPr/>
            </p14:nvContentPartPr>
            <p14:xfrm>
              <a:off x="2548350" y="2914110"/>
              <a:ext cx="1820880" cy="62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245E1A1-8440-43DF-B594-6215EEAF4A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9710" y="2905110"/>
                <a:ext cx="18385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DA11113-714B-48D7-B9E9-DE9A9DBC6420}"/>
                  </a:ext>
                </a:extLst>
              </p14:cNvPr>
              <p14:cNvContentPartPr/>
              <p14:nvPr/>
            </p14:nvContentPartPr>
            <p14:xfrm>
              <a:off x="1051110" y="3268350"/>
              <a:ext cx="2085480" cy="69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DA11113-714B-48D7-B9E9-DE9A9DBC64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470" y="3259350"/>
                <a:ext cx="2103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05B32E-4CC5-4E52-8837-6C4C02EE46E4}"/>
                  </a:ext>
                </a:extLst>
              </p14:cNvPr>
              <p14:cNvContentPartPr/>
              <p14:nvPr/>
            </p14:nvContentPartPr>
            <p14:xfrm>
              <a:off x="1029510" y="2982870"/>
              <a:ext cx="913680" cy="61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05B32E-4CC5-4E52-8837-6C4C02EE46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0870" y="2973870"/>
                <a:ext cx="931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5670A43-87F3-41E7-AE38-084E9453EBDC}"/>
                  </a:ext>
                </a:extLst>
              </p14:cNvPr>
              <p14:cNvContentPartPr/>
              <p14:nvPr/>
            </p14:nvContentPartPr>
            <p14:xfrm>
              <a:off x="2022750" y="5246190"/>
              <a:ext cx="604800" cy="65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5670A43-87F3-41E7-AE38-084E9453EB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3750" y="5237190"/>
                <a:ext cx="622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0F30297-EE88-4C9D-AAFE-375B7995FE1C}"/>
                  </a:ext>
                </a:extLst>
              </p14:cNvPr>
              <p14:cNvContentPartPr/>
              <p14:nvPr/>
            </p14:nvContentPartPr>
            <p14:xfrm>
              <a:off x="3440070" y="4170870"/>
              <a:ext cx="982800" cy="47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0F30297-EE88-4C9D-AAFE-375B7995FE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1430" y="4161870"/>
                <a:ext cx="100044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3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컴퓨터 연결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시스템 버스</a:t>
            </a:r>
            <a:r>
              <a:rPr lang="en-US" altLang="ko-KR" spc="-100" dirty="0">
                <a:solidFill>
                  <a:srgbClr val="2A2C50"/>
                </a:solidFill>
              </a:rPr>
              <a:t>(system bus)</a:t>
            </a:r>
            <a:r>
              <a:rPr lang="en-US" altLang="ko-KR" spc="-100" dirty="0"/>
              <a:t>: CPU</a:t>
            </a:r>
            <a:r>
              <a:rPr lang="ko-KR" altLang="en-US" spc="-100"/>
              <a:t>와 메모리</a:t>
            </a:r>
            <a:r>
              <a:rPr lang="en-US" altLang="ko-KR" spc="-100" dirty="0"/>
              <a:t>, </a:t>
            </a:r>
            <a:r>
              <a:rPr lang="ko-KR" altLang="en-US" spc="-100"/>
              <a:t>입출력 장치 간 정보를 교환하는 통로</a:t>
            </a:r>
            <a:endParaRPr lang="en-US" altLang="ko-KR" spc="-100" dirty="0"/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>
                <a:solidFill>
                  <a:srgbClr val="2A2C50"/>
                </a:solidFill>
              </a:rPr>
              <a:t>시스템 버스는 </a:t>
            </a:r>
            <a:r>
              <a:rPr lang="en-US" altLang="ko-KR" spc="-100" dirty="0">
                <a:solidFill>
                  <a:srgbClr val="2A2C50"/>
                </a:solidFill>
              </a:rPr>
              <a:t>CPU </a:t>
            </a:r>
            <a:r>
              <a:rPr lang="ko-KR" altLang="en-US" spc="-100">
                <a:solidFill>
                  <a:srgbClr val="2A2C50"/>
                </a:solidFill>
              </a:rPr>
              <a:t>칩에 있는 다양한 핀과 연결</a:t>
            </a:r>
            <a:endParaRPr lang="ko-KR" altLang="en-US" spc="-100" dirty="0">
              <a:solidFill>
                <a:srgbClr val="2A2C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524328" cy="3850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6A8341-CD27-4C6D-95B6-367F69E58CE4}"/>
                  </a:ext>
                </a:extLst>
              </p14:cNvPr>
              <p14:cNvContentPartPr/>
              <p14:nvPr/>
            </p14:nvContentPartPr>
            <p14:xfrm>
              <a:off x="1314270" y="3199590"/>
              <a:ext cx="525240" cy="81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6A8341-CD27-4C6D-95B6-367F69E58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270" y="3190590"/>
                <a:ext cx="542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63DDE1A-76BF-4D63-84F0-91E85E63E524}"/>
                  </a:ext>
                </a:extLst>
              </p14:cNvPr>
              <p14:cNvContentPartPr/>
              <p14:nvPr/>
            </p14:nvContentPartPr>
            <p14:xfrm>
              <a:off x="2937150" y="5097510"/>
              <a:ext cx="590400" cy="19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63DDE1A-76BF-4D63-84F0-91E85E63E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8510" y="5088510"/>
                <a:ext cx="608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D8BBE15-206A-406D-9098-0EFAD6EC5F7C}"/>
                  </a:ext>
                </a:extLst>
              </p14:cNvPr>
              <p14:cNvContentPartPr/>
              <p14:nvPr/>
            </p14:nvContentPartPr>
            <p14:xfrm>
              <a:off x="4422870" y="4708710"/>
              <a:ext cx="2066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D8BBE15-206A-406D-9098-0EFAD6EC5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870" y="469971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C7A86EC-EB61-4865-AC0E-DA990B47CB6F}"/>
                  </a:ext>
                </a:extLst>
              </p14:cNvPr>
              <p14:cNvContentPartPr/>
              <p14:nvPr/>
            </p14:nvContentPartPr>
            <p14:xfrm>
              <a:off x="2342790" y="2821950"/>
              <a:ext cx="4734360" cy="82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C7A86EC-EB61-4865-AC0E-DA990B47CB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3790" y="2813310"/>
                <a:ext cx="4752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8BD79D9-7760-4D03-8FCE-3FB3649ADC61}"/>
                  </a:ext>
                </a:extLst>
              </p14:cNvPr>
              <p14:cNvContentPartPr/>
              <p14:nvPr/>
            </p14:nvContentPartPr>
            <p14:xfrm>
              <a:off x="2502630" y="3073950"/>
              <a:ext cx="2068200" cy="69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8BD79D9-7760-4D03-8FCE-3FB3649ADC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3630" y="3064950"/>
                <a:ext cx="2085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29E1AC8-CF26-411F-83A7-FCEFE5D5E097}"/>
                  </a:ext>
                </a:extLst>
              </p14:cNvPr>
              <p14:cNvContentPartPr/>
              <p14:nvPr/>
            </p14:nvContentPartPr>
            <p14:xfrm>
              <a:off x="2514150" y="3382830"/>
              <a:ext cx="1971360" cy="41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29E1AC8-CF26-411F-83A7-FCEFE5D5E0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05510" y="3374190"/>
                <a:ext cx="1989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6D1039A-28EE-460F-802E-BA3910C36671}"/>
                  </a:ext>
                </a:extLst>
              </p14:cNvPr>
              <p14:cNvContentPartPr/>
              <p14:nvPr/>
            </p14:nvContentPartPr>
            <p14:xfrm>
              <a:off x="2239830" y="3610350"/>
              <a:ext cx="2410560" cy="3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6D1039A-28EE-460F-802E-BA3910C366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31190" y="3601350"/>
                <a:ext cx="2428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033D65E-B465-40EB-9485-F2667210E9D8}"/>
                  </a:ext>
                </a:extLst>
              </p14:cNvPr>
              <p14:cNvContentPartPr/>
              <p14:nvPr/>
            </p14:nvContentPartPr>
            <p14:xfrm>
              <a:off x="5543190" y="4583070"/>
              <a:ext cx="658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033D65E-B465-40EB-9485-F2667210E9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34190" y="4574070"/>
                <a:ext cx="835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병렬 버스 중재 방식</a:t>
            </a:r>
          </a:p>
          <a:p>
            <a:pPr marL="542925" lvl="1" indent="-1793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하나의 버스 중재기가 버스 사용 순서 결정</a:t>
            </a:r>
            <a:endParaRPr lang="en-US" altLang="ko-KR" sz="1700" spc="-100" dirty="0"/>
          </a:p>
          <a:p>
            <a:pPr marL="542925" lvl="1" indent="-1793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병렬 중재기의 우선순위를 결정하는 방법은 다양</a:t>
            </a:r>
            <a:endParaRPr lang="en-US" altLang="ko-KR" sz="1700" spc="-100" dirty="0"/>
          </a:p>
          <a:p>
            <a:pPr marL="542925" lvl="1" indent="-1793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60" dirty="0"/>
              <a:t>각 장치는 개별적으로 버스 요구</a:t>
            </a:r>
            <a:r>
              <a:rPr lang="en-US" altLang="ko-KR" sz="1700" spc="-160" dirty="0"/>
              <a:t>(Bus </a:t>
            </a:r>
            <a:r>
              <a:rPr lang="en-US" altLang="ko-KR" sz="1700" spc="-160" dirty="0" err="1"/>
              <a:t>ReQuest</a:t>
            </a:r>
            <a:r>
              <a:rPr lang="en-US" altLang="ko-KR" sz="1700" spc="-160" dirty="0"/>
              <a:t>, BRQ)</a:t>
            </a:r>
            <a:r>
              <a:rPr lang="ko-KR" altLang="en-US" sz="1700" spc="-160" dirty="0"/>
              <a:t>와 버스 승인</a:t>
            </a:r>
            <a:r>
              <a:rPr lang="en-US" altLang="ko-KR" sz="1700" spc="-160" dirty="0"/>
              <a:t>(Bus </a:t>
            </a:r>
            <a:r>
              <a:rPr lang="en-US" altLang="ko-KR" sz="1700" spc="-160" dirty="0" err="1"/>
              <a:t>GranT</a:t>
            </a:r>
            <a:r>
              <a:rPr lang="en-US" altLang="ko-KR" sz="1700" spc="-160" dirty="0"/>
              <a:t>, BGT) </a:t>
            </a:r>
            <a:r>
              <a:rPr lang="ko-KR" altLang="en-US" sz="1700" spc="-160" dirty="0"/>
              <a:t>신호를 갖는다</a:t>
            </a:r>
            <a:r>
              <a:rPr lang="en-US" altLang="ko-KR" sz="1700" spc="-160" dirty="0"/>
              <a:t>.</a:t>
            </a:r>
          </a:p>
          <a:p>
            <a:pPr marL="542925" lvl="1" indent="-179388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우선순위 </a:t>
            </a:r>
            <a:r>
              <a:rPr lang="ko-KR" altLang="en-US" sz="1700" spc="-100" dirty="0" err="1"/>
              <a:t>디코더</a:t>
            </a:r>
            <a:endParaRPr lang="en-US" altLang="ko-KR" sz="1700" spc="-100" dirty="0"/>
          </a:p>
          <a:p>
            <a:pPr marL="549274" lvl="2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600" spc="-100" dirty="0"/>
              <a:t>우선순위가 가장 높은 마스터 요구 선택 </a:t>
            </a:r>
            <a:r>
              <a:rPr lang="en-US" altLang="ko-KR" sz="1600" spc="-100" dirty="0">
                <a:sym typeface="Wingdings" panose="05000000000000000000" pitchFamily="2" charset="2"/>
              </a:rPr>
              <a:t></a:t>
            </a:r>
            <a:r>
              <a:rPr lang="ko-KR" altLang="en-US" sz="1600" spc="-100" dirty="0"/>
              <a:t> 승인 신호 발생 </a:t>
            </a:r>
            <a:r>
              <a:rPr lang="en-US" altLang="ko-KR" sz="1600" spc="-100" dirty="0">
                <a:sym typeface="Wingdings" panose="05000000000000000000" pitchFamily="2" charset="2"/>
              </a:rPr>
              <a:t> </a:t>
            </a:r>
            <a:r>
              <a:rPr lang="ko-KR" altLang="en-US" sz="1600" spc="-100" dirty="0"/>
              <a:t>버스 사용 중 표시 </a:t>
            </a:r>
            <a:br>
              <a:rPr lang="en-US" altLang="ko-KR" sz="1600" spc="-100" dirty="0"/>
            </a:br>
            <a:r>
              <a:rPr lang="en-US" altLang="ko-KR" sz="1600" spc="-100" dirty="0">
                <a:sym typeface="Wingdings" panose="05000000000000000000" pitchFamily="2" charset="2"/>
              </a:rPr>
              <a:t> </a:t>
            </a:r>
            <a:r>
              <a:rPr lang="ko-KR" altLang="en-US" sz="1600" spc="-100" dirty="0"/>
              <a:t>사용 중일 때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버스가 해제될 때까지 대기</a:t>
            </a:r>
            <a:endParaRPr lang="en-US" altLang="ko-KR" sz="1600" spc="-100" dirty="0"/>
          </a:p>
          <a:p>
            <a:pPr marL="542925" lvl="1" indent="-1793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우선순위 </a:t>
            </a:r>
            <a:r>
              <a:rPr lang="ko-KR" altLang="en-US" sz="1700" spc="-100" dirty="0" err="1"/>
              <a:t>디코딩</a:t>
            </a:r>
            <a:r>
              <a:rPr lang="ko-KR" altLang="en-US" sz="1700" spc="-100" dirty="0"/>
              <a:t> 방식</a:t>
            </a:r>
            <a:endParaRPr lang="en-US" altLang="ko-KR" sz="1700" spc="-100" dirty="0"/>
          </a:p>
          <a:p>
            <a:pPr marL="549274" lvl="2" indent="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고정식</a:t>
            </a:r>
            <a:endParaRPr lang="en-US" altLang="ko-KR" sz="1600" spc="-100" dirty="0"/>
          </a:p>
          <a:p>
            <a:pPr marL="549274" lvl="2" indent="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LRU(Least Recently Used: </a:t>
            </a:r>
            <a:r>
              <a:rPr lang="ko-KR" altLang="en-US" sz="1600" spc="-100" dirty="0"/>
              <a:t>최소 최근 사용</a:t>
            </a:r>
            <a:r>
              <a:rPr lang="en-US" altLang="ko-KR" sz="1600" spc="-100" dirty="0"/>
              <a:t>)</a:t>
            </a:r>
          </a:p>
          <a:p>
            <a:pPr marL="549274" lvl="2" indent="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FIFO</a:t>
            </a:r>
          </a:p>
          <a:p>
            <a:pPr marL="549274" lvl="2" indent="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임의 방식</a:t>
            </a:r>
            <a:endParaRPr lang="en-US" altLang="ko-KR" sz="1600" spc="-100" dirty="0"/>
          </a:p>
          <a:p>
            <a:pPr marL="549274" lvl="2" indent="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라운드</a:t>
            </a:r>
            <a:r>
              <a:rPr lang="en-US" altLang="ko-KR" sz="1600" spc="-100" dirty="0"/>
              <a:t>-</a:t>
            </a:r>
            <a:r>
              <a:rPr lang="ko-KR" altLang="en-US" sz="1600" spc="-100" dirty="0"/>
              <a:t>로빈 등</a:t>
            </a:r>
            <a:endParaRPr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92D77C8-D9EA-4433-B40B-65B261A3DAC8}"/>
                  </a:ext>
                </a:extLst>
              </p14:cNvPr>
              <p14:cNvContentPartPr/>
              <p14:nvPr/>
            </p14:nvContentPartPr>
            <p14:xfrm>
              <a:off x="799830" y="1028430"/>
              <a:ext cx="1665720" cy="69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92D77C8-D9EA-4433-B40B-65B261A3DA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830" y="1019790"/>
                <a:ext cx="168336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7E830110-D614-48DE-9F13-EC1E0C6E3EBC}"/>
              </a:ext>
            </a:extLst>
          </p:cNvPr>
          <p:cNvGrpSpPr/>
          <p:nvPr/>
        </p:nvGrpSpPr>
        <p:grpSpPr>
          <a:xfrm>
            <a:off x="776790" y="2285190"/>
            <a:ext cx="7154280" cy="161640"/>
            <a:chOff x="776790" y="2285190"/>
            <a:chExt cx="71542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A78A510-789D-4559-868D-DF9C61473709}"/>
                    </a:ext>
                  </a:extLst>
                </p14:cNvPr>
                <p14:cNvContentPartPr/>
                <p14:nvPr/>
              </p14:nvContentPartPr>
              <p14:xfrm>
                <a:off x="776790" y="2319390"/>
                <a:ext cx="2891880" cy="1274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A78A510-789D-4559-868D-DF9C614737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8150" y="2310390"/>
                  <a:ext cx="290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9251F1D-0564-482D-B87D-498CB76E3E9C}"/>
                    </a:ext>
                  </a:extLst>
                </p14:cNvPr>
                <p14:cNvContentPartPr/>
                <p14:nvPr/>
              </p14:nvContentPartPr>
              <p14:xfrm>
                <a:off x="3679830" y="2330910"/>
                <a:ext cx="1319760" cy="39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9251F1D-0564-482D-B87D-498CB76E3E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1190" y="2322270"/>
                  <a:ext cx="1337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EAF5D9A-2020-4C6E-B1A2-F3137C94BFDF}"/>
                    </a:ext>
                  </a:extLst>
                </p14:cNvPr>
                <p14:cNvContentPartPr/>
                <p14:nvPr/>
              </p14:nvContentPartPr>
              <p14:xfrm>
                <a:off x="5325750" y="2285190"/>
                <a:ext cx="2605320" cy="36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EAF5D9A-2020-4C6E-B1A2-F3137C94BF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7110" y="2276190"/>
                  <a:ext cx="2622960" cy="5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723035-52F4-4EB0-8D8E-9647B2B4F82A}"/>
              </a:ext>
            </a:extLst>
          </p:cNvPr>
          <p:cNvSpPr txBox="1"/>
          <p:nvPr/>
        </p:nvSpPr>
        <p:spPr>
          <a:xfrm>
            <a:off x="5868144" y="2310570"/>
            <a:ext cx="27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버스승인을 받은 디바이스만 버스를 사용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나머지는 대기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CEAD488-695D-4EC0-8273-FB39C09FDDE0}"/>
                  </a:ext>
                </a:extLst>
              </p14:cNvPr>
              <p14:cNvContentPartPr/>
              <p14:nvPr/>
            </p14:nvContentPartPr>
            <p14:xfrm>
              <a:off x="902430" y="3747870"/>
              <a:ext cx="1743480" cy="58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CEAD488-695D-4EC0-8273-FB39C09FDD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790" y="3738870"/>
                <a:ext cx="1761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4036F46-E774-4892-8A9B-83E49419F18F}"/>
                  </a:ext>
                </a:extLst>
              </p14:cNvPr>
              <p14:cNvContentPartPr/>
              <p14:nvPr/>
            </p14:nvContentPartPr>
            <p14:xfrm>
              <a:off x="902430" y="4194630"/>
              <a:ext cx="377280" cy="46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4036F46-E774-4892-8A9B-83E49419F1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790" y="4185630"/>
                <a:ext cx="3949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DD8A26F-8522-420E-A1CC-8E919DA369A7}"/>
                  </a:ext>
                </a:extLst>
              </p14:cNvPr>
              <p14:cNvContentPartPr/>
              <p14:nvPr/>
            </p14:nvContentPartPr>
            <p14:xfrm>
              <a:off x="845550" y="4571550"/>
              <a:ext cx="361080" cy="2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DD8A26F-8522-420E-A1CC-8E919DA369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550" y="4562910"/>
                <a:ext cx="378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950F3B4-088C-4F31-8AF8-9A114024E8F1}"/>
                  </a:ext>
                </a:extLst>
              </p14:cNvPr>
              <p14:cNvContentPartPr/>
              <p14:nvPr/>
            </p14:nvContentPartPr>
            <p14:xfrm>
              <a:off x="3383190" y="4560030"/>
              <a:ext cx="6847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950F3B4-088C-4F31-8AF8-9A114024E8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4190" y="4551390"/>
                <a:ext cx="702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0934D39-FAFD-46DA-988B-23982A0BA3D7}"/>
                  </a:ext>
                </a:extLst>
              </p14:cNvPr>
              <p14:cNvContentPartPr/>
              <p14:nvPr/>
            </p14:nvContentPartPr>
            <p14:xfrm>
              <a:off x="845550" y="4951350"/>
              <a:ext cx="482040" cy="20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0934D39-FAFD-46DA-988B-23982A0BA3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6550" y="4942350"/>
                <a:ext cx="499680" cy="38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FA75443-8E71-4F09-814C-ABDCC2E62916}"/>
              </a:ext>
            </a:extLst>
          </p:cNvPr>
          <p:cNvSpPr txBox="1"/>
          <p:nvPr/>
        </p:nvSpPr>
        <p:spPr>
          <a:xfrm>
            <a:off x="4171030" y="4241430"/>
            <a:ext cx="367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최근에 안 사용한 </a:t>
            </a:r>
            <a:r>
              <a:rPr lang="ko-KR" altLang="en-US" sz="1400" dirty="0" err="1">
                <a:solidFill>
                  <a:srgbClr val="FF0000"/>
                </a:solidFill>
              </a:rPr>
              <a:t>애한테</a:t>
            </a:r>
            <a:r>
              <a:rPr lang="ko-KR" altLang="en-US" sz="1400" dirty="0">
                <a:solidFill>
                  <a:srgbClr val="FF0000"/>
                </a:solidFill>
              </a:rPr>
              <a:t> 우선순위 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A04BCED-5CCF-4F18-A018-DC9922D4B146}"/>
                  </a:ext>
                </a:extLst>
              </p14:cNvPr>
              <p14:cNvContentPartPr/>
              <p14:nvPr/>
            </p14:nvContentPartPr>
            <p14:xfrm>
              <a:off x="1016910" y="5257350"/>
              <a:ext cx="381240" cy="64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A04BCED-5CCF-4F18-A018-DC9922D4B1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8270" y="5248350"/>
                <a:ext cx="398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291D835-F05B-458D-8CB8-AF9FCB31B2B4}"/>
                  </a:ext>
                </a:extLst>
              </p14:cNvPr>
              <p14:cNvContentPartPr/>
              <p14:nvPr/>
            </p14:nvContentPartPr>
            <p14:xfrm>
              <a:off x="1051110" y="5691510"/>
              <a:ext cx="563760" cy="1393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291D835-F05B-458D-8CB8-AF9FCB31B2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2470" y="5682870"/>
                <a:ext cx="58140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75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병렬 버스 중재 방식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660098" cy="3048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84E4764-D59C-4107-8620-F9FE41403240}"/>
                  </a:ext>
                </a:extLst>
              </p14:cNvPr>
              <p14:cNvContentPartPr/>
              <p14:nvPr/>
            </p14:nvContentPartPr>
            <p14:xfrm>
              <a:off x="982350" y="3279870"/>
              <a:ext cx="7426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84E4764-D59C-4107-8620-F9FE41403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710" y="3271230"/>
                <a:ext cx="76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5D6D864-AB1B-4236-A6F6-1492B6151153}"/>
                  </a:ext>
                </a:extLst>
              </p14:cNvPr>
              <p14:cNvContentPartPr/>
              <p14:nvPr/>
            </p14:nvContentPartPr>
            <p14:xfrm>
              <a:off x="2982510" y="3268710"/>
              <a:ext cx="2059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5D6D864-AB1B-4236-A6F6-1492B61511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870" y="3260070"/>
                <a:ext cx="223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C464B4E-AEC5-4735-9D24-F2176A70F0EE}"/>
                  </a:ext>
                </a:extLst>
              </p14:cNvPr>
              <p14:cNvContentPartPr/>
              <p14:nvPr/>
            </p14:nvContentPartPr>
            <p14:xfrm>
              <a:off x="4171590" y="3234150"/>
              <a:ext cx="274680" cy="16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C464B4E-AEC5-4735-9D24-F2176A70F0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2590" y="3225510"/>
                <a:ext cx="29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F844716-DAA5-4159-A6A7-8CB33D08C326}"/>
                  </a:ext>
                </a:extLst>
              </p14:cNvPr>
              <p14:cNvContentPartPr/>
              <p14:nvPr/>
            </p14:nvContentPartPr>
            <p14:xfrm>
              <a:off x="5485950" y="3302910"/>
              <a:ext cx="183240" cy="11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F844716-DAA5-4159-A6A7-8CB33D08C3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310" y="3294270"/>
                <a:ext cx="20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6306A69-5DB4-4C94-BBD0-8DF356DF448B}"/>
                  </a:ext>
                </a:extLst>
              </p14:cNvPr>
              <p14:cNvContentPartPr/>
              <p14:nvPr/>
            </p14:nvContentPartPr>
            <p14:xfrm>
              <a:off x="6846030" y="3302550"/>
              <a:ext cx="281880" cy="12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6306A69-5DB4-4C94-BBD0-8DF356DF44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37030" y="3293550"/>
                <a:ext cx="2995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D2139D8-7BBE-4D2D-9A34-D2D97FA66ED2}"/>
                  </a:ext>
                </a:extLst>
              </p14:cNvPr>
              <p14:cNvContentPartPr/>
              <p14:nvPr/>
            </p14:nvContentPartPr>
            <p14:xfrm>
              <a:off x="1854630" y="2523870"/>
              <a:ext cx="911520" cy="3106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D2139D8-7BBE-4D2D-9A34-D2D97FA66E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5990" y="2514870"/>
                <a:ext cx="929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E9EFE32-402C-4B6F-A290-89F21353F1B8}"/>
                  </a:ext>
                </a:extLst>
              </p14:cNvPr>
              <p14:cNvContentPartPr/>
              <p14:nvPr/>
            </p14:nvContentPartPr>
            <p14:xfrm>
              <a:off x="1428932" y="1946070"/>
              <a:ext cx="3305880" cy="888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E9EFE32-402C-4B6F-A290-89F21353F1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0292" y="1937070"/>
                <a:ext cx="332352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1F8FC90-2016-4F6F-A3A5-8E676110B2C3}"/>
                  </a:ext>
                </a:extLst>
              </p14:cNvPr>
              <p14:cNvContentPartPr/>
              <p14:nvPr/>
            </p14:nvContentPartPr>
            <p14:xfrm>
              <a:off x="4240350" y="2739510"/>
              <a:ext cx="168840" cy="310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1F8FC90-2016-4F6F-A3A5-8E676110B2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31350" y="2730870"/>
                <a:ext cx="186480" cy="3279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1D9566A-1FE3-4A2B-B1EF-0EAF255DEB36}"/>
              </a:ext>
            </a:extLst>
          </p:cNvPr>
          <p:cNvSpPr txBox="1"/>
          <p:nvPr/>
        </p:nvSpPr>
        <p:spPr>
          <a:xfrm>
            <a:off x="4058280" y="3195000"/>
            <a:ext cx="130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버스 사용</a:t>
            </a:r>
          </a:p>
        </p:txBody>
      </p:sp>
    </p:spTree>
    <p:extLst>
      <p:ext uri="{BB962C8B-B14F-4D97-AF65-F5344CB8AC3E}">
        <p14:creationId xmlns:p14="http://schemas.microsoft.com/office/powerpoint/2010/main" val="409407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직렬 버스 중재 방식</a:t>
            </a:r>
            <a:r>
              <a:rPr lang="en-US" altLang="ko-KR" sz="1800" spc="-100" dirty="0"/>
              <a:t>(</a:t>
            </a:r>
            <a:r>
              <a:rPr lang="ko-KR" altLang="en-US" sz="1800" spc="-100" dirty="0"/>
              <a:t>데이지 체인</a:t>
            </a:r>
            <a:r>
              <a:rPr lang="en-US" altLang="ko-KR" sz="1800" spc="-100" dirty="0"/>
              <a:t>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중재기에 연결된 순서에 따라 우선순서 결정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모든 마스터가 버스 요구선 하나를 이용하므로 간단하고 저렴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얼마나 많은 장치가 버스 요구를 했는지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누가 요구했는지 알 수 없음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요구가 있는지</a:t>
            </a:r>
            <a:r>
              <a:rPr lang="en-US" altLang="ko-KR" sz="1600" spc="-100" dirty="0"/>
              <a:t>, </a:t>
            </a:r>
            <a:r>
              <a:rPr lang="ko-KR" altLang="en-US" sz="1600" spc="-100" dirty="0" err="1"/>
              <a:t>없는지만</a:t>
            </a:r>
            <a:r>
              <a:rPr lang="ko-KR" altLang="en-US" sz="1600" spc="-100" dirty="0"/>
              <a:t> 인식</a:t>
            </a:r>
            <a:endParaRPr lang="en-US" altLang="ko-KR" sz="16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8" y="3356992"/>
            <a:ext cx="7848600" cy="2044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5B7051A-0A4C-4DDD-A88D-C711943FC2C0}"/>
                  </a:ext>
                </a:extLst>
              </p14:cNvPr>
              <p14:cNvContentPartPr/>
              <p14:nvPr/>
            </p14:nvContentPartPr>
            <p14:xfrm>
              <a:off x="685350" y="1062270"/>
              <a:ext cx="1834920" cy="35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5B7051A-0A4C-4DDD-A88D-C711943FC2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350" y="1053270"/>
                <a:ext cx="1852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BB647B-2102-4B0E-B2BC-53D8642EACAA}"/>
                  </a:ext>
                </a:extLst>
              </p14:cNvPr>
              <p14:cNvContentPartPr/>
              <p14:nvPr/>
            </p14:nvContentPartPr>
            <p14:xfrm>
              <a:off x="2113470" y="3420990"/>
              <a:ext cx="207360" cy="785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BB647B-2102-4B0E-B2BC-53D8642EAC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830" y="3412350"/>
                <a:ext cx="2250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D0A93E2-1411-467E-92B3-2B89EBF489F9}"/>
                  </a:ext>
                </a:extLst>
              </p14:cNvPr>
              <p14:cNvContentPartPr/>
              <p14:nvPr/>
            </p14:nvContentPartPr>
            <p14:xfrm>
              <a:off x="2856870" y="4912470"/>
              <a:ext cx="555840" cy="47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D0A93E2-1411-467E-92B3-2B89EBF489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8230" y="4903830"/>
                <a:ext cx="573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BD23E9-7DC2-4722-A007-ADD8D234FFF9}"/>
                  </a:ext>
                </a:extLst>
              </p14:cNvPr>
              <p14:cNvContentPartPr/>
              <p14:nvPr/>
            </p14:nvContentPartPr>
            <p14:xfrm>
              <a:off x="4171590" y="4983030"/>
              <a:ext cx="331200" cy="5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BD23E9-7DC2-4722-A007-ADD8D234FF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2590" y="4974030"/>
                <a:ext cx="348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C844F93-91EB-4813-8716-A91F4F2A0546}"/>
                  </a:ext>
                </a:extLst>
              </p14:cNvPr>
              <p14:cNvContentPartPr/>
              <p14:nvPr/>
            </p14:nvContentPartPr>
            <p14:xfrm>
              <a:off x="5532030" y="4959990"/>
              <a:ext cx="5022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C844F93-91EB-4813-8716-A91F4F2A05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3030" y="4951350"/>
                <a:ext cx="519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56BA9CE-5EEF-47E3-A0DD-6E19901454FE}"/>
                  </a:ext>
                </a:extLst>
              </p14:cNvPr>
              <p14:cNvContentPartPr/>
              <p14:nvPr/>
            </p14:nvContentPartPr>
            <p14:xfrm>
              <a:off x="6640470" y="4983030"/>
              <a:ext cx="394920" cy="30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56BA9CE-5EEF-47E3-A0DD-6E19901454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1470" y="4974030"/>
                <a:ext cx="41256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9CE993-3C73-41CE-9505-530E81B4EE2A}"/>
              </a:ext>
            </a:extLst>
          </p:cNvPr>
          <p:cNvSpPr txBox="1"/>
          <p:nvPr/>
        </p:nvSpPr>
        <p:spPr>
          <a:xfrm>
            <a:off x="4171590" y="5193221"/>
            <a:ext cx="3677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장점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디바이스 개수에 대한 제한 없음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CECF74-E1E1-4ED9-AB44-EE0AE81B02D6}"/>
                  </a:ext>
                </a:extLst>
              </p14:cNvPr>
              <p14:cNvContentPartPr/>
              <p14:nvPr/>
            </p14:nvContentPartPr>
            <p14:xfrm>
              <a:off x="2835990" y="3878910"/>
              <a:ext cx="220680" cy="521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CECF74-E1E1-4ED9-AB44-EE0AE81B02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27350" y="3869910"/>
                <a:ext cx="2383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A08C945-2CC3-4044-8D03-7AC7289A5CFE}"/>
                  </a:ext>
                </a:extLst>
              </p14:cNvPr>
              <p14:cNvContentPartPr/>
              <p14:nvPr/>
            </p14:nvContentPartPr>
            <p14:xfrm>
              <a:off x="5351310" y="3864870"/>
              <a:ext cx="238680" cy="51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A08C945-2CC3-4044-8D03-7AC7289A5C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42310" y="3856230"/>
                <a:ext cx="2563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2AADF6E-6BFC-46CD-8BFF-A3B4C9AADE8E}"/>
                  </a:ext>
                </a:extLst>
              </p14:cNvPr>
              <p14:cNvContentPartPr/>
              <p14:nvPr/>
            </p14:nvContentPartPr>
            <p14:xfrm>
              <a:off x="1530990" y="4228830"/>
              <a:ext cx="3650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2AADF6E-6BFC-46CD-8BFF-A3B4C9AADE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22350" y="4219830"/>
                <a:ext cx="38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1BEE31E-708B-4B90-9C83-9B0623A7F7A2}"/>
                  </a:ext>
                </a:extLst>
              </p14:cNvPr>
              <p14:cNvContentPartPr/>
              <p14:nvPr/>
            </p14:nvContentPartPr>
            <p14:xfrm>
              <a:off x="1977030" y="4078350"/>
              <a:ext cx="821160" cy="387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1BEE31E-708B-4B90-9C83-9B0623A7F7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68030" y="4069710"/>
                <a:ext cx="838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CC08B9-5375-493C-8110-FB4CE9CD21D9}"/>
                  </a:ext>
                </a:extLst>
              </p14:cNvPr>
              <p14:cNvContentPartPr/>
              <p14:nvPr/>
            </p14:nvContentPartPr>
            <p14:xfrm>
              <a:off x="2731230" y="4076550"/>
              <a:ext cx="2479680" cy="553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CC08B9-5375-493C-8110-FB4CE9CD21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22230" y="4067910"/>
                <a:ext cx="24973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B78828D-D37F-4AEF-B6F6-94DB9211F0F1}"/>
                  </a:ext>
                </a:extLst>
              </p14:cNvPr>
              <p14:cNvContentPartPr/>
              <p14:nvPr/>
            </p14:nvContentPartPr>
            <p14:xfrm>
              <a:off x="5037030" y="4099590"/>
              <a:ext cx="299520" cy="322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B78828D-D37F-4AEF-B6F6-94DB9211F0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28390" y="4090950"/>
                <a:ext cx="317160" cy="340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8979872-6F9A-4483-8A0F-D16E19E6EC87}"/>
              </a:ext>
            </a:extLst>
          </p:cNvPr>
          <p:cNvSpPr txBox="1"/>
          <p:nvPr/>
        </p:nvSpPr>
        <p:spPr>
          <a:xfrm>
            <a:off x="4171590" y="5501215"/>
            <a:ext cx="411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단점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앞에 있는 디바이스가 우선순위가 더 높음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4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폴링</a:t>
            </a:r>
            <a:r>
              <a:rPr lang="ko-KR" altLang="en-US" sz="1800" spc="-100" dirty="0"/>
              <a:t> 버스 중재 방식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연결된 버스 마스터의 주소를 발생하여 각 마스터에 버스를 사용할지 확인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중재기에 버스 마스터가 </a:t>
            </a:r>
            <a:r>
              <a:rPr lang="en-US" altLang="ko-KR" sz="1700" spc="-100" dirty="0"/>
              <a:t>8</a:t>
            </a:r>
            <a:r>
              <a:rPr lang="ko-KR" altLang="en-US" sz="1700" spc="-100" dirty="0"/>
              <a:t>개 연결되어 있다면 </a:t>
            </a:r>
            <a:r>
              <a:rPr lang="ko-KR" altLang="en-US" sz="1700" spc="-100" dirty="0" err="1"/>
              <a:t>주소선이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3</a:t>
            </a:r>
            <a:r>
              <a:rPr lang="ko-KR" altLang="en-US" sz="1700" spc="-100" dirty="0"/>
              <a:t>개 필요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중재기가 일련의 버스 마스터 주소를 발생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마스터의 응답에 따라 버스 승인을 하고 버스가 사용 중임을 설정</a:t>
            </a:r>
            <a:endParaRPr lang="en-US" altLang="ko-KR" sz="17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7452320" cy="2577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44F7D96-7E33-45CF-95A9-B52BA490D54E}"/>
                  </a:ext>
                </a:extLst>
              </p14:cNvPr>
              <p14:cNvContentPartPr/>
              <p14:nvPr/>
            </p14:nvContentPartPr>
            <p14:xfrm>
              <a:off x="685350" y="1051470"/>
              <a:ext cx="1690920" cy="68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44F7D96-7E33-45CF-95A9-B52BA490D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350" y="1042470"/>
                <a:ext cx="1708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11D97C4-F5DE-433D-8425-BA69BE6C2EA3}"/>
                  </a:ext>
                </a:extLst>
              </p14:cNvPr>
              <p14:cNvContentPartPr/>
              <p14:nvPr/>
            </p14:nvContentPartPr>
            <p14:xfrm>
              <a:off x="4263030" y="1451430"/>
              <a:ext cx="3004920" cy="46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11D97C4-F5DE-433D-8425-BA69BE6C2E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390" y="1442430"/>
                <a:ext cx="302256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3BF8EF-1EE7-4DD9-8BC2-20D20E3061C4}"/>
              </a:ext>
            </a:extLst>
          </p:cNvPr>
          <p:cNvGrpSpPr/>
          <p:nvPr/>
        </p:nvGrpSpPr>
        <p:grpSpPr>
          <a:xfrm>
            <a:off x="2469150" y="3883590"/>
            <a:ext cx="3051720" cy="155880"/>
            <a:chOff x="2469150" y="3883590"/>
            <a:chExt cx="30517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5A7269E-05A7-42F7-A632-B53BCA28E442}"/>
                    </a:ext>
                  </a:extLst>
                </p14:cNvPr>
                <p14:cNvContentPartPr/>
                <p14:nvPr/>
              </p14:nvContentPartPr>
              <p14:xfrm>
                <a:off x="2469150" y="3883590"/>
                <a:ext cx="606960" cy="155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5A7269E-05A7-42F7-A632-B53BCA28E4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60150" y="3874590"/>
                  <a:ext cx="624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EF655CB-4701-451E-9E48-18841761B693}"/>
                    </a:ext>
                  </a:extLst>
                </p14:cNvPr>
                <p14:cNvContentPartPr/>
                <p14:nvPr/>
              </p14:nvContentPartPr>
              <p14:xfrm>
                <a:off x="3656070" y="3896910"/>
                <a:ext cx="641880" cy="139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EF655CB-4701-451E-9E48-18841761B6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7430" y="3887910"/>
                  <a:ext cx="65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43C41E5-A22C-4407-96B5-2588B83E93B9}"/>
                    </a:ext>
                  </a:extLst>
                </p14:cNvPr>
                <p14:cNvContentPartPr/>
                <p14:nvPr/>
              </p14:nvContentPartPr>
              <p14:xfrm>
                <a:off x="4917150" y="3896190"/>
                <a:ext cx="603720" cy="70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43C41E5-A22C-4407-96B5-2588B83E93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08150" y="3887190"/>
                  <a:ext cx="6213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ACE02DE-47F0-483E-9D96-87C0964183EE}"/>
                  </a:ext>
                </a:extLst>
              </p14:cNvPr>
              <p14:cNvContentPartPr/>
              <p14:nvPr/>
            </p14:nvContentPartPr>
            <p14:xfrm>
              <a:off x="6088950" y="3873870"/>
              <a:ext cx="723600" cy="182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ACE02DE-47F0-483E-9D96-87C0964183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0310" y="3864870"/>
                <a:ext cx="7412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00644C2-A43A-49B3-AAFB-3269642B35CE}"/>
                  </a:ext>
                </a:extLst>
              </p14:cNvPr>
              <p14:cNvContentPartPr/>
              <p14:nvPr/>
            </p14:nvContentPartPr>
            <p14:xfrm>
              <a:off x="3130470" y="3634110"/>
              <a:ext cx="138240" cy="1186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00644C2-A43A-49B3-AAFB-3269642B35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21830" y="3625470"/>
                <a:ext cx="15588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F1868A-C4B3-4565-BE53-D7A2245F620D}"/>
                  </a:ext>
                </a:extLst>
              </p14:cNvPr>
              <p14:cNvContentPartPr/>
              <p14:nvPr/>
            </p14:nvContentPartPr>
            <p14:xfrm>
              <a:off x="1885230" y="5028750"/>
              <a:ext cx="396000" cy="5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F1868A-C4B3-4565-BE53-D7A2245F62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6590" y="5019750"/>
                <a:ext cx="413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6BE22E9-97B8-4B69-AD53-79F352CB9F48}"/>
                  </a:ext>
                </a:extLst>
              </p14:cNvPr>
              <p14:cNvContentPartPr/>
              <p14:nvPr/>
            </p14:nvContentPartPr>
            <p14:xfrm>
              <a:off x="2353950" y="5106870"/>
              <a:ext cx="4818240" cy="57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6BE22E9-97B8-4B69-AD53-79F352CB9F4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45310" y="5097870"/>
                <a:ext cx="483588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A4CC9D-BD2C-4E6B-BDEF-26F4173A34DE}"/>
              </a:ext>
            </a:extLst>
          </p:cNvPr>
          <p:cNvGrpSpPr/>
          <p:nvPr/>
        </p:nvGrpSpPr>
        <p:grpSpPr>
          <a:xfrm>
            <a:off x="1942830" y="1793790"/>
            <a:ext cx="4442040" cy="130680"/>
            <a:chOff x="1942830" y="1793790"/>
            <a:chExt cx="444204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2F9F71F-186A-4F83-86C7-42D45D5B291C}"/>
                    </a:ext>
                  </a:extLst>
                </p14:cNvPr>
                <p14:cNvContentPartPr/>
                <p14:nvPr/>
              </p14:nvContentPartPr>
              <p14:xfrm>
                <a:off x="1942830" y="1793790"/>
                <a:ext cx="2559960" cy="82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2F9F71F-186A-4F83-86C7-42D45D5B29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3830" y="1785150"/>
                  <a:ext cx="2577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F18223F-C7B3-487E-B205-D3024D447D8C}"/>
                    </a:ext>
                  </a:extLst>
                </p14:cNvPr>
                <p14:cNvContentPartPr/>
                <p14:nvPr/>
              </p14:nvContentPartPr>
              <p14:xfrm>
                <a:off x="5051430" y="1828350"/>
                <a:ext cx="1333440" cy="96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F18223F-C7B3-487E-B205-D3024D447D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2790" y="1819710"/>
                  <a:ext cx="135108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CE88170-0EA4-404F-805A-0B30D540BD92}"/>
              </a:ext>
            </a:extLst>
          </p:cNvPr>
          <p:cNvSpPr txBox="1"/>
          <p:nvPr/>
        </p:nvSpPr>
        <p:spPr>
          <a:xfrm>
            <a:off x="3395391" y="5624130"/>
            <a:ext cx="4474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직렬방식과 병렬방식의 </a:t>
            </a:r>
            <a:r>
              <a:rPr lang="ko-KR" altLang="en-US" sz="1400">
                <a:solidFill>
                  <a:srgbClr val="FF0000"/>
                </a:solidFill>
              </a:rPr>
              <a:t>중간정도의 </a:t>
            </a:r>
            <a:r>
              <a:rPr lang="ko-KR" altLang="en-US" sz="1400" dirty="0" err="1">
                <a:solidFill>
                  <a:srgbClr val="FF0000"/>
                </a:solidFill>
              </a:rPr>
              <a:t>핀복잡도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9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인터럽트 </a:t>
            </a:r>
            <a:r>
              <a:rPr lang="en-US" altLang="ko-KR" sz="2200" spc="-100" dirty="0"/>
              <a:t>I/O</a:t>
            </a:r>
            <a:endParaRPr lang="ko-KR" altLang="en-US" sz="22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여러 장치가 동시에 인터럽트를 발생시킬 수 있으므로 버스와 같은 중재 문제 발생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각 장치에 우선순위를 지정하고 중앙 </a:t>
            </a:r>
            <a:r>
              <a:rPr lang="ko-KR" altLang="en-US" sz="1700" spc="-100" dirty="0" err="1"/>
              <a:t>집중식</a:t>
            </a:r>
            <a:r>
              <a:rPr lang="ko-KR" altLang="en-US" sz="1700" spc="-100" dirty="0"/>
              <a:t> 인터럽트 제어기가 중요한 장치 순서에 따라 우선순위를 부여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823423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86803DE-60E5-4D97-B439-7A3F70D2AD72}"/>
                  </a:ext>
                </a:extLst>
              </p14:cNvPr>
              <p14:cNvContentPartPr/>
              <p14:nvPr/>
            </p14:nvContentPartPr>
            <p14:xfrm>
              <a:off x="3577230" y="1896390"/>
              <a:ext cx="2743560" cy="69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86803DE-60E5-4D97-B439-7A3F70D2A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8230" y="1887390"/>
                <a:ext cx="2761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E8C1355-E214-4D35-B1E6-6EA5866DE204}"/>
                  </a:ext>
                </a:extLst>
              </p14:cNvPr>
              <p14:cNvContentPartPr/>
              <p14:nvPr/>
            </p14:nvContentPartPr>
            <p14:xfrm>
              <a:off x="557550" y="1565550"/>
              <a:ext cx="71280" cy="261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E8C1355-E214-4D35-B1E6-6EA5866DE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550" y="1556550"/>
                <a:ext cx="88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632935-0C8A-4DE7-B004-D661C724E3EA}"/>
                  </a:ext>
                </a:extLst>
              </p14:cNvPr>
              <p14:cNvContentPartPr/>
              <p14:nvPr/>
            </p14:nvContentPartPr>
            <p14:xfrm>
              <a:off x="2185470" y="1965510"/>
              <a:ext cx="57600" cy="295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632935-0C8A-4DE7-B004-D661C724E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470" y="1956510"/>
                <a:ext cx="75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4ED6C0-142D-4D0D-91E4-B3DEE3AEC6C1}"/>
                  </a:ext>
                </a:extLst>
              </p14:cNvPr>
              <p14:cNvContentPartPr/>
              <p14:nvPr/>
            </p14:nvContentPartPr>
            <p14:xfrm>
              <a:off x="332190" y="1348470"/>
              <a:ext cx="170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4ED6C0-142D-4D0D-91E4-B3DEE3AEC6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190" y="1339830"/>
                <a:ext cx="188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32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</a:t>
            </a:r>
            <a:r>
              <a:rPr lang="en-US" altLang="ko-KR" sz="2200" spc="-100" dirty="0"/>
              <a:t>PCI</a:t>
            </a:r>
            <a:r>
              <a:rPr lang="en-US" altLang="ko-KR" sz="2200" b="0" spc="-100" dirty="0"/>
              <a:t>(Peripheral Component Interconnect)</a:t>
            </a:r>
            <a:r>
              <a:rPr lang="en-US" altLang="ko-KR" sz="2200" spc="-100" dirty="0"/>
              <a:t> </a:t>
            </a:r>
            <a:r>
              <a:rPr lang="ko-KR" altLang="en-US" sz="2200" spc="-100" dirty="0"/>
              <a:t>버스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문자 기반 </a:t>
            </a:r>
            <a:r>
              <a:rPr lang="en-US" altLang="ko-KR" sz="1700" spc="-100" dirty="0"/>
              <a:t>: ISA </a:t>
            </a:r>
            <a:r>
              <a:rPr lang="ko-KR" altLang="en-US" sz="1700" spc="-100" dirty="0"/>
              <a:t>버스 같은 초기 시스템 버스에 큰 부담 없음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멀티미디어 응용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전체 화면 또는 풀 모션 비디오를 표시하기 시작하면서 상황 급변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픽셀</a:t>
            </a:r>
            <a:r>
              <a:rPr lang="en-US" altLang="ko-KR" sz="1600" spc="-100" dirty="0"/>
              <a:t>(pixel) </a:t>
            </a:r>
            <a:r>
              <a:rPr lang="ko-KR" altLang="en-US" sz="1600" spc="-100" dirty="0"/>
              <a:t>하나 </a:t>
            </a:r>
            <a:r>
              <a:rPr lang="en-US" altLang="ko-KR" sz="1600" spc="-100" dirty="0"/>
              <a:t>3</a:t>
            </a:r>
            <a:r>
              <a:rPr lang="ko-KR" altLang="en-US" sz="1600" spc="-100" dirty="0"/>
              <a:t>바이트</a:t>
            </a:r>
            <a:r>
              <a:rPr lang="en-US" altLang="ko-KR" sz="1600" spc="-100" dirty="0"/>
              <a:t>(RGB 16,777,216</a:t>
            </a:r>
            <a:r>
              <a:rPr lang="ko-KR" altLang="en-US" sz="1600" spc="-100" dirty="0"/>
              <a:t>색</a:t>
            </a:r>
            <a:r>
              <a:rPr lang="en-US" altLang="ko-KR" sz="1600" spc="-100" dirty="0"/>
              <a:t>), </a:t>
            </a:r>
            <a:r>
              <a:rPr lang="ko-KR" altLang="en-US" sz="1600" spc="-100" dirty="0"/>
              <a:t>해상도 </a:t>
            </a:r>
            <a:r>
              <a:rPr lang="en-US" altLang="ko-KR" sz="1600" spc="-100" dirty="0"/>
              <a:t>1,024×768</a:t>
            </a:r>
            <a:r>
              <a:rPr lang="ko-KR" altLang="en-US" sz="1600" spc="-100" dirty="0"/>
              <a:t>인 모니터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프레임</a:t>
            </a:r>
            <a:r>
              <a:rPr lang="en-US" altLang="ko-KR" sz="1600" spc="-100" dirty="0"/>
              <a:t>(frame) </a:t>
            </a:r>
            <a:r>
              <a:rPr lang="ko-KR" altLang="en-US" sz="1600" spc="-100" dirty="0"/>
              <a:t>하나</a:t>
            </a:r>
            <a:r>
              <a:rPr lang="en-US" altLang="ko-KR" sz="1600" spc="-100" dirty="0"/>
              <a:t>: 2.25MiB(3×1024×768=2,359,296B)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자연스러운 동영상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초당 </a:t>
            </a:r>
            <a:r>
              <a:rPr lang="en-US" altLang="ko-KR" sz="1600" spc="-100" dirty="0"/>
              <a:t>30 </a:t>
            </a:r>
            <a:r>
              <a:rPr lang="ko-KR" altLang="en-US" sz="1600" spc="-100" dirty="0"/>
              <a:t>프레임</a:t>
            </a:r>
            <a:r>
              <a:rPr lang="en-US" altLang="ko-KR" sz="1600" spc="-100" dirty="0"/>
              <a:t>- </a:t>
            </a:r>
            <a:r>
              <a:rPr lang="ko-KR" altLang="en-US" sz="1600" spc="-100" dirty="0"/>
              <a:t>데이터 전송률 </a:t>
            </a:r>
            <a:r>
              <a:rPr lang="en-US" altLang="ko-KR" sz="1600" spc="-100" dirty="0"/>
              <a:t>67.5MiB/s</a:t>
            </a:r>
            <a:r>
              <a:rPr lang="ko-KR" altLang="en-US" sz="1600" spc="-100" dirty="0"/>
              <a:t> 필요</a:t>
            </a:r>
            <a:endParaRPr lang="en-US" altLang="ko-KR" sz="1600" spc="-100" dirty="0"/>
          </a:p>
          <a:p>
            <a:pPr marL="676275" lvl="2" indent="-1285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하드디스크</a:t>
            </a:r>
            <a:r>
              <a:rPr lang="en-US" altLang="ko-KR" sz="1600" spc="-100" dirty="0"/>
              <a:t>, CD-ROM, DVD</a:t>
            </a:r>
            <a:r>
              <a:rPr lang="ko-KR" altLang="en-US" sz="1600" spc="-100" dirty="0"/>
              <a:t>에서 비디오 디스플레이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메모리로 데이터 전달 </a:t>
            </a:r>
            <a:r>
              <a:rPr lang="en-US" altLang="ko-KR" sz="1600" spc="-100" dirty="0">
                <a:sym typeface="Wingdings" panose="05000000000000000000" pitchFamily="2" charset="2"/>
              </a:rPr>
              <a:t> </a:t>
            </a:r>
            <a:r>
              <a:rPr lang="ko-KR" altLang="en-US" sz="1600" spc="-100" dirty="0"/>
              <a:t>그래픽 어댑터로 다시 이동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비디오용으로만 </a:t>
            </a:r>
            <a:r>
              <a:rPr lang="en-US" altLang="ko-KR" sz="1600" spc="-100" dirty="0"/>
              <a:t>135MiB/s</a:t>
            </a:r>
            <a:r>
              <a:rPr lang="ko-KR" altLang="en-US" sz="1600" spc="-100" dirty="0"/>
              <a:t>의 버스 대역폭 필요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PCI </a:t>
            </a:r>
            <a:r>
              <a:rPr lang="ko-KR" altLang="en-US" sz="1700" spc="-100" dirty="0"/>
              <a:t>전신인 </a:t>
            </a:r>
            <a:r>
              <a:rPr lang="en-US" altLang="ko-KR" sz="1700" spc="-100" dirty="0"/>
              <a:t>ISA </a:t>
            </a:r>
            <a:r>
              <a:rPr lang="ko-KR" altLang="en-US" sz="1700" spc="-100" dirty="0"/>
              <a:t>버스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최대 </a:t>
            </a:r>
            <a:r>
              <a:rPr lang="en-US" altLang="ko-KR" sz="1700" spc="-100" dirty="0"/>
              <a:t>8.33MHz, </a:t>
            </a:r>
            <a:r>
              <a:rPr lang="ko-KR" altLang="en-US" sz="1700" spc="-100" dirty="0"/>
              <a:t>사이클당 </a:t>
            </a:r>
            <a:r>
              <a:rPr lang="en-US" altLang="ko-KR" sz="1700" spc="-100" dirty="0"/>
              <a:t>2B</a:t>
            </a:r>
            <a:r>
              <a:rPr lang="ko-KR" altLang="en-US" sz="1700" spc="-100" dirty="0"/>
              <a:t> 전송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최대 대역폭 </a:t>
            </a:r>
            <a:r>
              <a:rPr lang="en-US" altLang="ko-KR" sz="1700" spc="-100" dirty="0"/>
              <a:t>16.7MiB/s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EISA </a:t>
            </a:r>
            <a:r>
              <a:rPr lang="ko-KR" altLang="en-US" sz="1700" spc="-100" dirty="0"/>
              <a:t>버스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사이클당 </a:t>
            </a:r>
            <a:r>
              <a:rPr lang="en-US" altLang="ko-KR" sz="1700" spc="-100" dirty="0"/>
              <a:t>4B</a:t>
            </a:r>
            <a:r>
              <a:rPr lang="ko-KR" altLang="en-US" sz="1700" spc="-100" dirty="0"/>
              <a:t> 전송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대역폭 </a:t>
            </a:r>
            <a:r>
              <a:rPr lang="en-US" altLang="ko-KR" sz="1700" spc="-100" dirty="0"/>
              <a:t>33.3MiB/s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1990</a:t>
            </a:r>
            <a:r>
              <a:rPr lang="ko-KR" altLang="en-US" sz="1700" spc="-100" dirty="0"/>
              <a:t>년 인텔은 이러한 상황 극복을 위해 대역폭이 훨씬 큰 </a:t>
            </a:r>
            <a:r>
              <a:rPr lang="en-US" altLang="ko-KR" sz="1700" spc="-100" dirty="0"/>
              <a:t>PCI </a:t>
            </a:r>
            <a:r>
              <a:rPr lang="ko-KR" altLang="en-US" sz="1700" spc="-100" dirty="0"/>
              <a:t>버스 새로 설계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초기 </a:t>
            </a:r>
            <a:r>
              <a:rPr lang="en-US" altLang="ko-KR" sz="1600" spc="-100" dirty="0"/>
              <a:t>PCI </a:t>
            </a:r>
            <a:r>
              <a:rPr lang="ko-KR" altLang="en-US" sz="1600" spc="-100" dirty="0"/>
              <a:t>버스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사이클당 </a:t>
            </a:r>
            <a:r>
              <a:rPr lang="en-US" altLang="ko-KR" sz="1600" spc="-100" dirty="0"/>
              <a:t>32</a:t>
            </a:r>
            <a:r>
              <a:rPr lang="ko-KR" altLang="en-US" sz="1600" spc="-100" dirty="0"/>
              <a:t>비트 전송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총 대역폭 </a:t>
            </a:r>
            <a:r>
              <a:rPr lang="en-US" altLang="ko-KR" sz="1600" spc="-100" dirty="0"/>
              <a:t>133MiB/s, 33MHz(30ns)</a:t>
            </a:r>
            <a:r>
              <a:rPr lang="ko-KR" altLang="en-US" sz="1600" spc="-100" dirty="0"/>
              <a:t>로 실행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PCI 2.2(1998</a:t>
            </a:r>
            <a:r>
              <a:rPr lang="ko-KR" altLang="en-US" sz="1600" spc="-100" dirty="0"/>
              <a:t>년</a:t>
            </a:r>
            <a:r>
              <a:rPr lang="en-US" altLang="ko-KR" sz="1600" spc="-100" dirty="0"/>
              <a:t>): 66MHz,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전송</a:t>
            </a:r>
            <a:r>
              <a:rPr lang="en-US" altLang="ko-KR" sz="1600" dirty="0"/>
              <a:t>, 528MiB/s,</a:t>
            </a:r>
            <a:r>
              <a:rPr lang="ko-KR" altLang="en-US" sz="1600" dirty="0"/>
              <a:t> 전체 화면의 풀 모션 비디오 실행</a:t>
            </a:r>
            <a:endParaRPr lang="en-US" altLang="ko-KR" sz="16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794848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08620E5-4360-4F21-BAC5-6FD4A40261AC}"/>
                  </a:ext>
                </a:extLst>
              </p14:cNvPr>
              <p14:cNvContentPartPr/>
              <p14:nvPr/>
            </p14:nvContentPartPr>
            <p14:xfrm>
              <a:off x="548190" y="1073790"/>
              <a:ext cx="5375880" cy="59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08620E5-4360-4F21-BAC5-6FD4A4026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550" y="1064790"/>
                <a:ext cx="5393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205BAD0-8769-4FE3-BC5A-052C3A4488D7}"/>
                  </a:ext>
                </a:extLst>
              </p14:cNvPr>
              <p14:cNvContentPartPr/>
              <p14:nvPr/>
            </p14:nvContentPartPr>
            <p14:xfrm>
              <a:off x="891270" y="5771790"/>
              <a:ext cx="1249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205BAD0-8769-4FE3-BC5A-052C3A4488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630" y="5762790"/>
                <a:ext cx="14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B91947E-6321-4D01-A784-6CE41AF7C5E7}"/>
                  </a:ext>
                </a:extLst>
              </p14:cNvPr>
              <p14:cNvContentPartPr/>
              <p14:nvPr/>
            </p14:nvContentPartPr>
            <p14:xfrm>
              <a:off x="4240350" y="5782950"/>
              <a:ext cx="270000" cy="15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B91947E-6321-4D01-A784-6CE41AF7C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350" y="5774310"/>
                <a:ext cx="28764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3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버스의 문제점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메모리 버스에는 충분하지 않다는 점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이전 </a:t>
            </a:r>
            <a:r>
              <a:rPr lang="en-US" altLang="ko-KR" sz="1700" spc="-100" dirty="0"/>
              <a:t>ISA </a:t>
            </a:r>
            <a:r>
              <a:rPr lang="ko-KR" altLang="en-US" sz="1700" spc="-100" dirty="0"/>
              <a:t>카드와 호환되지 않는다는 점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해결책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버스가 </a:t>
            </a:r>
            <a:r>
              <a:rPr lang="en-US" altLang="ko-KR" sz="1700" spc="-100" dirty="0"/>
              <a:t>3</a:t>
            </a:r>
            <a:r>
              <a:rPr lang="ko-KR" altLang="en-US" sz="1700" spc="-100" dirty="0"/>
              <a:t>개 이상인 컴퓨터로 설계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CPU</a:t>
            </a:r>
            <a:r>
              <a:rPr lang="ko-KR" altLang="en-US" sz="1600" spc="-100" dirty="0"/>
              <a:t>가 특수 메모리 버스의 메모리와 통신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ISA </a:t>
            </a:r>
            <a:r>
              <a:rPr lang="ko-KR" altLang="en-US" sz="1600" spc="-100" dirty="0"/>
              <a:t>버스를 </a:t>
            </a:r>
            <a:r>
              <a:rPr lang="en-US" altLang="ko-KR" sz="1600" spc="-100" dirty="0"/>
              <a:t>PCI </a:t>
            </a:r>
            <a:r>
              <a:rPr lang="ko-KR" altLang="en-US" sz="1600" spc="-100" dirty="0"/>
              <a:t>버스에 연결할 수 있음</a:t>
            </a:r>
            <a:endParaRPr lang="en-US" altLang="ko-KR" sz="1600" spc="-100" dirty="0"/>
          </a:p>
          <a:p>
            <a:pPr marL="685800" lvl="2" indent="-138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이 대안은 모든 요구 사항을 충족시켜</a:t>
            </a:r>
            <a:br>
              <a:rPr lang="en-US" altLang="ko-KR" sz="1600" spc="-100" dirty="0"/>
            </a:br>
            <a:r>
              <a:rPr lang="en-US" altLang="ko-KR" sz="1600" spc="-100" dirty="0"/>
              <a:t>1990</a:t>
            </a:r>
            <a:r>
              <a:rPr lang="ko-KR" altLang="en-US" sz="1600" spc="-100" dirty="0"/>
              <a:t>년대에 널리 사용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PCI(North) </a:t>
            </a:r>
            <a:r>
              <a:rPr lang="ko-KR" altLang="en-US" sz="1700" spc="-100" dirty="0"/>
              <a:t>브리지</a:t>
            </a:r>
            <a:r>
              <a:rPr lang="en-US" altLang="ko-KR" sz="1700" spc="-100" dirty="0"/>
              <a:t>:</a:t>
            </a:r>
            <a:br>
              <a:rPr lang="en-US" altLang="ko-KR" sz="1700" spc="-100" dirty="0"/>
            </a:br>
            <a:r>
              <a:rPr lang="en-US" altLang="ko-KR" sz="1700" spc="-100" dirty="0"/>
              <a:t>CPU, </a:t>
            </a:r>
            <a:r>
              <a:rPr lang="ko-KR" altLang="en-US" sz="1700" spc="-100" dirty="0"/>
              <a:t>메모리</a:t>
            </a:r>
            <a:r>
              <a:rPr lang="en-US" altLang="ko-KR" sz="1700" spc="-100" dirty="0"/>
              <a:t>, PCI </a:t>
            </a:r>
            <a:r>
              <a:rPr lang="ko-KR" altLang="en-US" sz="1700" spc="-100" dirty="0"/>
              <a:t>버스 연결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ISA(South) </a:t>
            </a:r>
            <a:r>
              <a:rPr lang="ko-KR" altLang="en-US" sz="1700" spc="-100" dirty="0"/>
              <a:t>브리지</a:t>
            </a:r>
            <a:r>
              <a:rPr lang="en-US" altLang="ko-KR" sz="1700" spc="-100" dirty="0"/>
              <a:t>:</a:t>
            </a:r>
            <a:br>
              <a:rPr lang="en-US" altLang="ko-KR" sz="1700" spc="-100" dirty="0"/>
            </a:br>
            <a:r>
              <a:rPr lang="en-US" altLang="ko-KR" sz="1700" spc="-100" dirty="0"/>
              <a:t>PCI </a:t>
            </a:r>
            <a:r>
              <a:rPr lang="ko-KR" altLang="en-US" sz="1700" spc="-100" dirty="0"/>
              <a:t>버스를 </a:t>
            </a:r>
            <a:r>
              <a:rPr lang="en-US" altLang="ko-KR" sz="1700" spc="-100" dirty="0"/>
              <a:t>ISA </a:t>
            </a:r>
            <a:r>
              <a:rPr lang="ko-KR" altLang="en-US" sz="1700" spc="-100" dirty="0"/>
              <a:t>버스에 연결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하나 이상의</a:t>
            </a:r>
            <a:br>
              <a:rPr lang="en-US" altLang="ko-KR" sz="1700" spc="-100" dirty="0"/>
            </a:br>
            <a:r>
              <a:rPr lang="en-US" altLang="ko-KR" sz="1700" spc="-100" dirty="0"/>
              <a:t>IDE </a:t>
            </a:r>
            <a:r>
              <a:rPr lang="ko-KR" altLang="en-US" sz="1700" spc="-100" dirty="0"/>
              <a:t>디스크 지원</a:t>
            </a:r>
            <a:endParaRPr lang="en-US" altLang="ko-KR" sz="1700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8694"/>
            <a:ext cx="4536504" cy="4626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9679559-61C0-414C-95FA-D32A42B15E32}"/>
                  </a:ext>
                </a:extLst>
              </p14:cNvPr>
              <p14:cNvContentPartPr/>
              <p14:nvPr/>
            </p14:nvContentPartPr>
            <p14:xfrm>
              <a:off x="6548670" y="1405350"/>
              <a:ext cx="365400" cy="12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9679559-61C0-414C-95FA-D32A42B15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0030" y="1396350"/>
                <a:ext cx="383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E568E3D-2A3A-48F9-A209-841A96514232}"/>
                  </a:ext>
                </a:extLst>
              </p14:cNvPr>
              <p14:cNvContentPartPr/>
              <p14:nvPr/>
            </p14:nvContentPartPr>
            <p14:xfrm>
              <a:off x="6226830" y="1806750"/>
              <a:ext cx="929520" cy="536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E568E3D-2A3A-48F9-A209-841A965142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8190" y="1797750"/>
                <a:ext cx="9471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B5EEFC0-51D6-466C-BD6C-BD180B63704C}"/>
                  </a:ext>
                </a:extLst>
              </p14:cNvPr>
              <p14:cNvContentPartPr/>
              <p14:nvPr/>
            </p14:nvContentPartPr>
            <p14:xfrm>
              <a:off x="6227190" y="3462030"/>
              <a:ext cx="907560" cy="483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B5EEFC0-51D6-466C-BD6C-BD180B6370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550" y="3453030"/>
                <a:ext cx="9252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793D1E2-89FD-4851-8253-E2895CC02984}"/>
                  </a:ext>
                </a:extLst>
              </p14:cNvPr>
              <p14:cNvContentPartPr/>
              <p14:nvPr/>
            </p14:nvContentPartPr>
            <p14:xfrm>
              <a:off x="6697350" y="2022750"/>
              <a:ext cx="2620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793D1E2-89FD-4851-8253-E2895CC029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3710" y="1915110"/>
                <a:ext cx="369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E7228AA-EBAD-4D7B-BFCC-221C9E391F8F}"/>
                  </a:ext>
                </a:extLst>
              </p14:cNvPr>
              <p14:cNvContentPartPr/>
              <p14:nvPr/>
            </p14:nvContentPartPr>
            <p14:xfrm>
              <a:off x="6686190" y="3622950"/>
              <a:ext cx="2278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E7228AA-EBAD-4D7B-BFCC-221C9E391F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2190" y="3515310"/>
                <a:ext cx="335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328FD19-5C9A-43EF-A79D-723F56BCA149}"/>
              </a:ext>
            </a:extLst>
          </p:cNvPr>
          <p:cNvSpPr txBox="1"/>
          <p:nvPr/>
        </p:nvSpPr>
        <p:spPr>
          <a:xfrm>
            <a:off x="6914070" y="1423656"/>
            <a:ext cx="10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빨리 </a:t>
            </a:r>
            <a:r>
              <a:rPr lang="ko-KR" altLang="en-US" sz="1200" dirty="0" err="1">
                <a:solidFill>
                  <a:srgbClr val="FF0000"/>
                </a:solidFill>
              </a:rPr>
              <a:t>주고받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45DF17F-585E-4B76-A731-591A6825E4BC}"/>
                  </a:ext>
                </a:extLst>
              </p14:cNvPr>
              <p14:cNvContentPartPr/>
              <p14:nvPr/>
            </p14:nvContentPartPr>
            <p14:xfrm>
              <a:off x="719910" y="4295430"/>
              <a:ext cx="2359080" cy="25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45DF17F-585E-4B76-A731-591A6825E4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910" y="4286430"/>
                <a:ext cx="2376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109BA2F-522C-4346-B677-BA9A4480DCD9}"/>
                  </a:ext>
                </a:extLst>
              </p14:cNvPr>
              <p14:cNvContentPartPr/>
              <p14:nvPr/>
            </p14:nvContentPartPr>
            <p14:xfrm>
              <a:off x="5040270" y="1771470"/>
              <a:ext cx="184680" cy="597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109BA2F-522C-4346-B677-BA9A4480D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1270" y="1762470"/>
                <a:ext cx="202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5901883-5E88-4E42-B473-036476D466CE}"/>
                  </a:ext>
                </a:extLst>
              </p14:cNvPr>
              <p14:cNvContentPartPr/>
              <p14:nvPr/>
            </p14:nvContentPartPr>
            <p14:xfrm>
              <a:off x="6651630" y="857790"/>
              <a:ext cx="182160" cy="155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5901883-5E88-4E42-B473-036476D46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42990" y="849150"/>
                <a:ext cx="199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5D8DDD7-4CB8-4939-8FF4-067111E89076}"/>
                  </a:ext>
                </a:extLst>
              </p14:cNvPr>
              <p14:cNvContentPartPr/>
              <p14:nvPr/>
            </p14:nvContentPartPr>
            <p14:xfrm>
              <a:off x="8193510" y="1691190"/>
              <a:ext cx="183600" cy="95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5D8DDD7-4CB8-4939-8FF4-067111E890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84510" y="1682190"/>
                <a:ext cx="201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20AABAC-F19E-4D21-B785-702F0235A2CC}"/>
                  </a:ext>
                </a:extLst>
              </p14:cNvPr>
              <p14:cNvContentPartPr/>
              <p14:nvPr/>
            </p14:nvContentPartPr>
            <p14:xfrm>
              <a:off x="8183070" y="2376990"/>
              <a:ext cx="124200" cy="91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20AABAC-F19E-4D21-B785-702F0235A2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4430" y="2368350"/>
                <a:ext cx="141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99F52AC-C3C5-4A46-8798-CFF89CD92C12}"/>
                  </a:ext>
                </a:extLst>
              </p14:cNvPr>
              <p14:cNvContentPartPr/>
              <p14:nvPr/>
            </p14:nvContentPartPr>
            <p14:xfrm>
              <a:off x="5063310" y="2411190"/>
              <a:ext cx="99720" cy="46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99F52AC-C3C5-4A46-8798-CFF89CD92C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54310" y="2402550"/>
                <a:ext cx="1173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E12EC3B-D017-4B35-8C9D-95C073168174}"/>
                  </a:ext>
                </a:extLst>
              </p14:cNvPr>
              <p14:cNvContentPartPr/>
              <p14:nvPr/>
            </p14:nvContentPartPr>
            <p14:xfrm>
              <a:off x="925470" y="2571030"/>
              <a:ext cx="3324960" cy="1407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E12EC3B-D017-4B35-8C9D-95C0731681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6830" y="2562390"/>
                <a:ext cx="3342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06FD462-AEBB-41E8-B91D-E6DAF931CAB7}"/>
                  </a:ext>
                </a:extLst>
              </p14:cNvPr>
              <p14:cNvContentPartPr/>
              <p14:nvPr/>
            </p14:nvContentPartPr>
            <p14:xfrm>
              <a:off x="6658830" y="1474110"/>
              <a:ext cx="27720" cy="2923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06FD462-AEBB-41E8-B91D-E6DAF931CA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50190" y="1465470"/>
                <a:ext cx="453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D1D4787-C315-42A6-88F8-CEEC382545DF}"/>
                  </a:ext>
                </a:extLst>
              </p14:cNvPr>
              <p14:cNvContentPartPr/>
              <p14:nvPr/>
            </p14:nvContentPartPr>
            <p14:xfrm>
              <a:off x="6663150" y="2971710"/>
              <a:ext cx="360" cy="2289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D1D4787-C315-42A6-88F8-CEEC382545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54510" y="2962710"/>
                <a:ext cx="1800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3543F07-6ECB-41A2-AC08-FC3D7F49AB5F}"/>
              </a:ext>
            </a:extLst>
          </p:cNvPr>
          <p:cNvSpPr txBox="1"/>
          <p:nvPr/>
        </p:nvSpPr>
        <p:spPr>
          <a:xfrm>
            <a:off x="6658830" y="3020872"/>
            <a:ext cx="147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속도가 중요하진 않는 애들 지원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102665-55D9-4357-B6CD-5B9B99046E50}"/>
              </a:ext>
            </a:extLst>
          </p:cNvPr>
          <p:cNvGrpSpPr/>
          <p:nvPr/>
        </p:nvGrpSpPr>
        <p:grpSpPr>
          <a:xfrm>
            <a:off x="5449230" y="373950"/>
            <a:ext cx="1980360" cy="2610360"/>
            <a:chOff x="5449230" y="373950"/>
            <a:chExt cx="1980360" cy="26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7AD1789-D3B2-4145-867C-53D270900985}"/>
                    </a:ext>
                  </a:extLst>
                </p14:cNvPr>
                <p14:cNvContentPartPr/>
                <p14:nvPr/>
              </p14:nvContentPartPr>
              <p14:xfrm>
                <a:off x="5768910" y="373950"/>
                <a:ext cx="1660680" cy="2610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7AD1789-D3B2-4145-867C-53D2709009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60270" y="364950"/>
                  <a:ext cx="1678320" cy="26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6893BC-69E9-4654-89B5-88BC378959F5}"/>
                    </a:ext>
                  </a:extLst>
                </p14:cNvPr>
                <p14:cNvContentPartPr/>
                <p14:nvPr/>
              </p14:nvContentPartPr>
              <p14:xfrm>
                <a:off x="5449230" y="627030"/>
                <a:ext cx="471600" cy="238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6893BC-69E9-4654-89B5-88BC378959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40230" y="618390"/>
                  <a:ext cx="489240" cy="25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54D540-1D03-497D-BAD0-0DD0002A2B71}"/>
              </a:ext>
            </a:extLst>
          </p:cNvPr>
          <p:cNvSpPr txBox="1"/>
          <p:nvPr/>
        </p:nvSpPr>
        <p:spPr>
          <a:xfrm>
            <a:off x="3194280" y="561405"/>
            <a:ext cx="244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요즘에는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안에 </a:t>
            </a:r>
            <a:r>
              <a:rPr lang="en-US" altLang="ko-KR" sz="1200" dirty="0">
                <a:solidFill>
                  <a:srgbClr val="FF0000"/>
                </a:solidFill>
              </a:rPr>
              <a:t>North</a:t>
            </a:r>
            <a:r>
              <a:rPr lang="ko-KR" altLang="en-US" sz="1200" dirty="0">
                <a:solidFill>
                  <a:srgbClr val="FF0000"/>
                </a:solidFill>
              </a:rPr>
              <a:t>브리지가 </a:t>
            </a:r>
            <a:r>
              <a:rPr lang="ko-KR" altLang="en-US" sz="1200" dirty="0" err="1">
                <a:solidFill>
                  <a:srgbClr val="FF0000"/>
                </a:solidFill>
              </a:rPr>
              <a:t>내장되어있는</a:t>
            </a:r>
            <a:r>
              <a:rPr lang="ko-KR" altLang="en-US" sz="1200" dirty="0">
                <a:solidFill>
                  <a:srgbClr val="FF0000"/>
                </a:solidFill>
              </a:rPr>
              <a:t> 경우가 많음</a:t>
            </a: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4098EE32-9447-46FD-B766-6A4DAE28A7B3}"/>
              </a:ext>
            </a:extLst>
          </p:cNvPr>
          <p:cNvSpPr/>
          <p:nvPr/>
        </p:nvSpPr>
        <p:spPr>
          <a:xfrm>
            <a:off x="2699792" y="508518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4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버스의 동작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/>
              <a:t>동기식</a:t>
            </a:r>
            <a:r>
              <a:rPr lang="ko-KR" altLang="en-US" sz="1700" spc="-100" dirty="0"/>
              <a:t> 버스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PCI </a:t>
            </a:r>
            <a:r>
              <a:rPr lang="ko-KR" altLang="en-US" sz="1700" spc="-100" dirty="0"/>
              <a:t>버스의 모든 트랜잭션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마스터와 </a:t>
            </a:r>
            <a:r>
              <a:rPr lang="ko-KR" altLang="en-US" sz="1700" spc="-100" dirty="0" err="1"/>
              <a:t>슬레이브</a:t>
            </a:r>
            <a:r>
              <a:rPr lang="ko-KR" altLang="en-US" sz="1700" spc="-100" dirty="0"/>
              <a:t> 사이에서 발생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PCI</a:t>
            </a:r>
            <a:r>
              <a:rPr lang="ko-KR" altLang="en-US" sz="1700" spc="-100" dirty="0"/>
              <a:t>가 </a:t>
            </a:r>
            <a:r>
              <a:rPr lang="en-US" altLang="ko-KR" sz="1700" spc="-100" dirty="0"/>
              <a:t>64</a:t>
            </a:r>
            <a:r>
              <a:rPr lang="ko-KR" altLang="en-US" sz="1700" spc="-100" dirty="0"/>
              <a:t>비트 주소와 </a:t>
            </a:r>
            <a:r>
              <a:rPr lang="en-US" altLang="ko-KR" sz="1700" spc="-100" dirty="0"/>
              <a:t>64</a:t>
            </a:r>
            <a:r>
              <a:rPr lang="ko-KR" altLang="en-US" sz="1700" spc="-100" dirty="0"/>
              <a:t>비트 데이터를 지원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주소와 데이터 신호 교대</a:t>
            </a:r>
            <a:r>
              <a:rPr lang="en-US" altLang="ko-KR" sz="1700" spc="-100" dirty="0"/>
              <a:t>(</a:t>
            </a:r>
            <a:r>
              <a:rPr lang="ko-KR" altLang="en-US" sz="1700" spc="-100" dirty="0" err="1"/>
              <a:t>멀티플렉스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로 지원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맑은 고딕" panose="020B0503020000020004" pitchFamily="50" charset="-127"/>
              <a:buChar char="•"/>
            </a:pPr>
            <a:r>
              <a:rPr lang="ko-KR" altLang="en-US" sz="1600" b="1" spc="-100" dirty="0"/>
              <a:t>읽기 동작의 경우</a:t>
            </a:r>
            <a:r>
              <a:rPr lang="en-US" altLang="ko-KR" sz="1600" spc="-100" dirty="0"/>
              <a:t> </a:t>
            </a:r>
            <a:br>
              <a:rPr lang="en-US" altLang="ko-KR" sz="1600" spc="-100" dirty="0"/>
            </a:br>
            <a:r>
              <a:rPr lang="ko-KR" altLang="en-US" sz="1600" spc="-100" dirty="0"/>
              <a:t>사이클 </a:t>
            </a:r>
            <a:r>
              <a:rPr lang="en-US" altLang="ko-KR" sz="1600" spc="-100" dirty="0"/>
              <a:t>1 : </a:t>
            </a:r>
            <a:r>
              <a:rPr lang="ko-KR" altLang="en-US" sz="1600" spc="-100" dirty="0"/>
              <a:t>마스터는 주소를 버스에 싣고 </a:t>
            </a:r>
            <a:br>
              <a:rPr lang="en-US" altLang="ko-KR" sz="1600" spc="-100" dirty="0"/>
            </a:br>
            <a:r>
              <a:rPr lang="ko-KR" altLang="en-US" sz="1600" spc="-100" dirty="0"/>
              <a:t>사이클 </a:t>
            </a:r>
            <a:r>
              <a:rPr lang="en-US" altLang="ko-KR" sz="1600" spc="-100" dirty="0"/>
              <a:t>2 : </a:t>
            </a:r>
            <a:r>
              <a:rPr lang="ko-KR" altLang="en-US" sz="1600" spc="-100" dirty="0"/>
              <a:t>마스터는 주소를 제거하여 </a:t>
            </a:r>
            <a:r>
              <a:rPr lang="ko-KR" altLang="en-US" sz="1600" spc="-100" dirty="0" err="1"/>
              <a:t>슬레이브가</a:t>
            </a:r>
            <a:r>
              <a:rPr lang="ko-KR" altLang="en-US" sz="1600" spc="-100" dirty="0"/>
              <a:t> 버스를 사용할 수 있도록 함</a:t>
            </a:r>
            <a:r>
              <a:rPr lang="en-US" altLang="ko-KR" sz="1600" spc="-100" dirty="0"/>
              <a:t> </a:t>
            </a:r>
            <a:br>
              <a:rPr lang="en-US" altLang="ko-KR" sz="1600" spc="-100" dirty="0"/>
            </a:br>
            <a:r>
              <a:rPr lang="ko-KR" altLang="en-US" sz="1600" spc="-100" dirty="0"/>
              <a:t>사이클 </a:t>
            </a:r>
            <a:r>
              <a:rPr lang="en-US" altLang="ko-KR" sz="1600" spc="-100" dirty="0"/>
              <a:t>3 : </a:t>
            </a:r>
            <a:r>
              <a:rPr lang="ko-KR" altLang="en-US" sz="1600" spc="-100" dirty="0" err="1"/>
              <a:t>슬레이브는</a:t>
            </a:r>
            <a:r>
              <a:rPr lang="ko-KR" altLang="en-US" sz="1600" spc="-100" dirty="0"/>
              <a:t> 요구된 데이터 출력</a:t>
            </a:r>
            <a:endParaRPr lang="en-US" altLang="ko-KR" sz="16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맑은 고딕" panose="020B0503020000020004" pitchFamily="50" charset="-127"/>
              <a:buChar char="•"/>
            </a:pPr>
            <a:r>
              <a:rPr lang="ko-KR" altLang="en-US" sz="1600" b="1" spc="-100" dirty="0"/>
              <a:t>쓰기 동작의 경우</a:t>
            </a:r>
            <a:r>
              <a:rPr lang="en-US" altLang="ko-KR" sz="1600" spc="-100" dirty="0"/>
              <a:t> </a:t>
            </a:r>
            <a:br>
              <a:rPr lang="en-US" altLang="ko-KR" sz="1600" spc="-100" dirty="0"/>
            </a:br>
            <a:r>
              <a:rPr lang="en-US" altLang="ko-KR" sz="1600" spc="-100" dirty="0"/>
              <a:t>- </a:t>
            </a:r>
            <a:r>
              <a:rPr lang="ko-KR" altLang="en-US" sz="1600" spc="-100" dirty="0"/>
              <a:t>마스터가 주소와 데이터를 모두 입력하기 때문에 버스를 교대로 쓸 필요 없음</a:t>
            </a:r>
            <a:br>
              <a:rPr lang="en-US" altLang="ko-KR" sz="1600" spc="-100" dirty="0"/>
            </a:br>
            <a:r>
              <a:rPr lang="en-US" altLang="ko-KR" sz="1600" spc="-100" dirty="0"/>
              <a:t>- </a:t>
            </a:r>
            <a:r>
              <a:rPr lang="ko-KR" altLang="en-US" sz="1600" spc="-100" dirty="0"/>
              <a:t>그렇더라도 최소트랜잭션은 여전히 </a:t>
            </a:r>
            <a:r>
              <a:rPr lang="en-US" altLang="ko-KR" sz="1600" spc="-100" dirty="0"/>
              <a:t>3 </a:t>
            </a:r>
            <a:r>
              <a:rPr lang="ko-KR" altLang="en-US" sz="1600" spc="-100" dirty="0"/>
              <a:t>사이클</a:t>
            </a:r>
            <a:br>
              <a:rPr lang="en-US" altLang="ko-KR" sz="1600" spc="-100" dirty="0"/>
            </a:br>
            <a:r>
              <a:rPr lang="en-US" altLang="ko-KR" sz="1600" spc="-100" dirty="0"/>
              <a:t>- </a:t>
            </a:r>
            <a:r>
              <a:rPr lang="ko-KR" altLang="en-US" sz="1600" spc="-100" dirty="0" err="1"/>
              <a:t>슬레이브가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3 </a:t>
            </a:r>
            <a:r>
              <a:rPr lang="ko-KR" altLang="en-US" sz="1600" spc="-100" dirty="0"/>
              <a:t>주기로 응답할 수 없으면 대기 상태 삽입</a:t>
            </a:r>
            <a:br>
              <a:rPr lang="en-US" altLang="ko-KR" sz="1600" spc="-100" dirty="0"/>
            </a:br>
            <a:r>
              <a:rPr lang="en-US" altLang="ko-KR" sz="1600" spc="-100" dirty="0"/>
              <a:t>- </a:t>
            </a:r>
            <a:r>
              <a:rPr lang="ko-KR" altLang="en-US" sz="1600" spc="-100" dirty="0"/>
              <a:t>무제한 크기의 블록 전송뿐만 아니라 여러 종류의 버스 사이클 허용</a:t>
            </a:r>
            <a:endParaRPr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4740860-A659-4AA4-893D-E8FAC7DAACCA}"/>
                  </a:ext>
                </a:extLst>
              </p14:cNvPr>
              <p14:cNvContentPartPr/>
              <p14:nvPr/>
            </p14:nvContentPartPr>
            <p14:xfrm>
              <a:off x="3188790" y="1804590"/>
              <a:ext cx="2840760" cy="24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4740860-A659-4AA4-893D-E8FAC7DAA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9790" y="1795590"/>
                <a:ext cx="2858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668F2C-5917-4F21-B0DD-E7007D6A227D}"/>
                  </a:ext>
                </a:extLst>
              </p14:cNvPr>
              <p14:cNvContentPartPr/>
              <p14:nvPr/>
            </p14:nvContentPartPr>
            <p14:xfrm>
              <a:off x="1302750" y="2170350"/>
              <a:ext cx="3302640" cy="25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668F2C-5917-4F21-B0DD-E7007D6A2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3750" y="2161710"/>
                <a:ext cx="3320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993FF7E-226F-4ADD-8943-7DB662293D50}"/>
                  </a:ext>
                </a:extLst>
              </p14:cNvPr>
              <p14:cNvContentPartPr/>
              <p14:nvPr/>
            </p14:nvContentPartPr>
            <p14:xfrm>
              <a:off x="1771470" y="2787750"/>
              <a:ext cx="2360880" cy="82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993FF7E-226F-4ADD-8943-7DB662293D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470" y="2779110"/>
                <a:ext cx="2378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E89B492-132D-4587-8096-CE7C2FF9486B}"/>
                  </a:ext>
                </a:extLst>
              </p14:cNvPr>
              <p14:cNvContentPartPr/>
              <p14:nvPr/>
            </p14:nvContentPartPr>
            <p14:xfrm>
              <a:off x="1828350" y="3096630"/>
              <a:ext cx="3668040" cy="59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E89B492-132D-4587-8096-CE7C2FF948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710" y="3087990"/>
                <a:ext cx="36856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514668-5D24-4803-84EC-0B93C450FC8F}"/>
                  </a:ext>
                </a:extLst>
              </p14:cNvPr>
              <p14:cNvContentPartPr/>
              <p14:nvPr/>
            </p14:nvContentPartPr>
            <p14:xfrm>
              <a:off x="1782630" y="3416670"/>
              <a:ext cx="2697120" cy="34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514668-5D24-4803-84EC-0B93C450FC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3630" y="3408030"/>
                <a:ext cx="2714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918CB4E-79A8-42BB-B798-2C50285971EF}"/>
                  </a:ext>
                </a:extLst>
              </p14:cNvPr>
              <p14:cNvContentPartPr/>
              <p14:nvPr/>
            </p14:nvContentPartPr>
            <p14:xfrm>
              <a:off x="948510" y="2617110"/>
              <a:ext cx="2617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918CB4E-79A8-42BB-B798-2C50285971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9510" y="2608110"/>
                <a:ext cx="27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000A0F1-336D-4C5D-87A5-2850F660692B}"/>
                  </a:ext>
                </a:extLst>
              </p14:cNvPr>
              <p14:cNvContentPartPr/>
              <p14:nvPr/>
            </p14:nvContentPartPr>
            <p14:xfrm>
              <a:off x="925470" y="3805830"/>
              <a:ext cx="315360" cy="23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000A0F1-336D-4C5D-87A5-2850F66069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830" y="3797190"/>
                <a:ext cx="3330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C6B0FF-F019-46D9-9FE6-D3DF8636BD9F}"/>
              </a:ext>
            </a:extLst>
          </p:cNvPr>
          <p:cNvGrpSpPr/>
          <p:nvPr/>
        </p:nvGrpSpPr>
        <p:grpSpPr>
          <a:xfrm>
            <a:off x="1897110" y="4033350"/>
            <a:ext cx="5383440" cy="214200"/>
            <a:chOff x="1897110" y="4033350"/>
            <a:chExt cx="53834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9FEBA06-7E0C-4C72-B0E2-E2E12ACF5892}"/>
                    </a:ext>
                  </a:extLst>
                </p14:cNvPr>
                <p14:cNvContentPartPr/>
                <p14:nvPr/>
              </p14:nvContentPartPr>
              <p14:xfrm>
                <a:off x="1897110" y="4057110"/>
                <a:ext cx="2125080" cy="47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9FEBA06-7E0C-4C72-B0E2-E2E12ACF58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8110" y="4048110"/>
                  <a:ext cx="2142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20F71DA-8A8C-4131-BB42-4EA8695F913F}"/>
                    </a:ext>
                  </a:extLst>
                </p14:cNvPr>
                <p14:cNvContentPartPr/>
                <p14:nvPr/>
              </p14:nvContentPartPr>
              <p14:xfrm>
                <a:off x="4034430" y="4033350"/>
                <a:ext cx="3246120" cy="214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20F71DA-8A8C-4131-BB42-4EA8695F9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5790" y="4024350"/>
                  <a:ext cx="3263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381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버스의 중재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중앙 </a:t>
            </a:r>
            <a:r>
              <a:rPr lang="ko-KR" altLang="en-US" sz="1700" spc="-100" dirty="0" err="1"/>
              <a:t>집중식</a:t>
            </a:r>
            <a:r>
              <a:rPr lang="ko-KR" altLang="en-US" sz="1700" spc="-100" dirty="0"/>
              <a:t> 버스 중재기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브리지 </a:t>
            </a:r>
            <a:r>
              <a:rPr lang="ko-KR" altLang="en-US" sz="1700" spc="-100" dirty="0" err="1"/>
              <a:t>칩중</a:t>
            </a:r>
            <a:r>
              <a:rPr lang="ko-KR" altLang="en-US" sz="1700" spc="-100" dirty="0"/>
              <a:t> 하나에 내장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모든 </a:t>
            </a:r>
            <a:r>
              <a:rPr lang="en-US" altLang="ko-KR" sz="1700" spc="-100" dirty="0"/>
              <a:t>PCI </a:t>
            </a:r>
            <a:r>
              <a:rPr lang="ko-KR" altLang="en-US" sz="1700" spc="-100" dirty="0"/>
              <a:t>장치는 </a:t>
            </a:r>
            <a:r>
              <a:rPr lang="en-US" altLang="ko-KR" sz="1700" spc="-100" dirty="0"/>
              <a:t>REQ#, GNT# 2</a:t>
            </a:r>
            <a:r>
              <a:rPr lang="ko-KR" altLang="en-US" sz="1700" spc="-100" dirty="0"/>
              <a:t>개의 전용회선 연결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REQ# :  </a:t>
            </a:r>
            <a:r>
              <a:rPr lang="ko-KR" altLang="en-US" sz="1600" spc="-100" dirty="0"/>
              <a:t>버스 요구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GNT# : </a:t>
            </a:r>
            <a:r>
              <a:rPr lang="ko-KR" altLang="en-US" sz="1600" spc="-100" dirty="0"/>
              <a:t>버스 승인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요구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CPU</a:t>
            </a:r>
            <a:r>
              <a:rPr lang="ko-KR" altLang="en-US" sz="1600" spc="-100" dirty="0"/>
              <a:t>를 포함한 모든 </a:t>
            </a:r>
            <a:r>
              <a:rPr lang="en-US" altLang="ko-KR" sz="1600" spc="-100" dirty="0"/>
              <a:t>PCI </a:t>
            </a:r>
            <a:r>
              <a:rPr lang="ko-KR" altLang="en-US" sz="1600" spc="-100" dirty="0"/>
              <a:t>장치는 </a:t>
            </a:r>
            <a:r>
              <a:rPr lang="en-US" altLang="ko-KR" sz="1600" spc="-100" dirty="0"/>
              <a:t>REQ#</a:t>
            </a:r>
            <a:r>
              <a:rPr lang="ko-KR" altLang="en-US" sz="1600" spc="-100" dirty="0"/>
              <a:t>를 입력하고 중재기가 </a:t>
            </a:r>
            <a:r>
              <a:rPr lang="en-US" altLang="ko-KR" sz="1600" spc="-100" dirty="0"/>
              <a:t>GNT# </a:t>
            </a:r>
            <a:r>
              <a:rPr lang="ko-KR" altLang="en-US" sz="1600" spc="-100" dirty="0"/>
              <a:t>선에 응답할 때까지 대기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해당 응답 발생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다음 주기에 버스를 사용할 수 있음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중재기가 사용하는 알고리즘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라운드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로빈 중재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우선순위 중재 및 기타 다른 방법 허용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좋은 중재기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공정해야 하며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일부 장치가 오래 기다리지 않도록 해야 함</a:t>
            </a:r>
            <a:endParaRPr lang="en-US" altLang="ko-KR" sz="17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DFC5E64-B172-497F-8889-3282854DF0C3}"/>
                  </a:ext>
                </a:extLst>
              </p14:cNvPr>
              <p14:cNvContentPartPr/>
              <p14:nvPr/>
            </p14:nvContentPartPr>
            <p14:xfrm>
              <a:off x="3188790" y="1382310"/>
              <a:ext cx="2080080" cy="103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DFC5E64-B172-497F-8889-3282854DF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9790" y="1373310"/>
                <a:ext cx="2097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35F6EBF-ED9C-4165-9D9A-835BB86F32D8}"/>
                  </a:ext>
                </a:extLst>
              </p14:cNvPr>
              <p14:cNvContentPartPr/>
              <p14:nvPr/>
            </p14:nvContentPartPr>
            <p14:xfrm>
              <a:off x="2228310" y="1861470"/>
              <a:ext cx="1084680" cy="36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35F6EBF-ED9C-4165-9D9A-835BB86F32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9670" y="1852470"/>
                <a:ext cx="110232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D49E0695-4080-4ED4-A1A7-312124286827}"/>
              </a:ext>
            </a:extLst>
          </p:cNvPr>
          <p:cNvGrpSpPr/>
          <p:nvPr/>
        </p:nvGrpSpPr>
        <p:grpSpPr>
          <a:xfrm>
            <a:off x="3428550" y="3257190"/>
            <a:ext cx="3233880" cy="149400"/>
            <a:chOff x="3428550" y="3257190"/>
            <a:chExt cx="323388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A97F9DD-6A33-4839-A060-E5AAB10E8908}"/>
                    </a:ext>
                  </a:extLst>
                </p14:cNvPr>
                <p14:cNvContentPartPr/>
                <p14:nvPr/>
              </p14:nvContentPartPr>
              <p14:xfrm>
                <a:off x="3428550" y="3257190"/>
                <a:ext cx="1370880" cy="103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A97F9DD-6A33-4839-A060-E5AAB10E89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9550" y="3248190"/>
                  <a:ext cx="1388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22E261F-CF09-427E-AD3D-DE4813E1F145}"/>
                    </a:ext>
                  </a:extLst>
                </p14:cNvPr>
                <p14:cNvContentPartPr/>
                <p14:nvPr/>
              </p14:nvContentPartPr>
              <p14:xfrm>
                <a:off x="5040270" y="3337110"/>
                <a:ext cx="1622160" cy="69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22E261F-CF09-427E-AD3D-DE4813E1F1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1630" y="3328470"/>
                  <a:ext cx="16398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23A6067-3295-46E9-B16B-730766185D65}"/>
                  </a:ext>
                </a:extLst>
              </p14:cNvPr>
              <p14:cNvContentPartPr/>
              <p14:nvPr/>
            </p14:nvContentPartPr>
            <p14:xfrm>
              <a:off x="731070" y="4044510"/>
              <a:ext cx="7748640" cy="145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23A6067-3295-46E9-B16B-730766185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430" y="4035870"/>
                <a:ext cx="7766280" cy="163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72884A-6E2F-4F2C-8E30-E0342C6278CF}"/>
              </a:ext>
            </a:extLst>
          </p:cNvPr>
          <p:cNvSpPr txBox="1"/>
          <p:nvPr/>
        </p:nvSpPr>
        <p:spPr>
          <a:xfrm>
            <a:off x="5148064" y="1544279"/>
            <a:ext cx="95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병렬방식</a:t>
            </a:r>
          </a:p>
        </p:txBody>
      </p:sp>
    </p:spTree>
    <p:extLst>
      <p:ext uri="{BB962C8B-B14F-4D97-AF65-F5344CB8AC3E}">
        <p14:creationId xmlns:p14="http://schemas.microsoft.com/office/powerpoint/2010/main" val="203982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버스의 중재</a:t>
            </a:r>
            <a:r>
              <a:rPr lang="en-US" altLang="ko-KR" sz="1800" b="0" spc="-100" dirty="0"/>
              <a:t>(</a:t>
            </a:r>
            <a:r>
              <a:rPr lang="ko-KR" altLang="en-US" sz="1800" b="0" spc="-100" dirty="0"/>
              <a:t>계속</a:t>
            </a:r>
            <a:r>
              <a:rPr lang="en-US" altLang="ko-KR" sz="1800" b="0" spc="-100" dirty="0"/>
              <a:t>)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요구는 제한 없음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승인은 단 하나의 장치에 대해서만 발생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마스터가 매우 긴 전송을 하고 다른 일부 장치가 버스를 요청한 경우 중재기는 </a:t>
            </a:r>
            <a:r>
              <a:rPr lang="en-US" altLang="ko-KR" sz="1700" spc="-100" dirty="0"/>
              <a:t>GNT#</a:t>
            </a:r>
            <a:r>
              <a:rPr lang="ko-KR" altLang="en-US" sz="1700" spc="-100" dirty="0"/>
              <a:t>선을 무효화할 수 있음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현재 버스 마스터는 무효화 신호를 인지하면 다음 사이클에서 버스를 해제</a:t>
            </a:r>
            <a:endParaRPr lang="en-US" altLang="ko-KR" sz="1600" spc="-100" dirty="0"/>
          </a:p>
          <a:p>
            <a:pPr marL="685800" lvl="2" indent="-138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이 전략은 버스 마스터가 하나만 예약되어 있을 때 효율성을 위해 매우 긴 전송을 허용하므로 경쟁 장치의 요구에 빠르게 응답할 수 있음</a:t>
            </a:r>
            <a:endParaRPr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CF97B1-726E-41C8-91A1-C4C168DD0902}"/>
                  </a:ext>
                </a:extLst>
              </p14:cNvPr>
              <p14:cNvContentPartPr/>
              <p14:nvPr/>
            </p14:nvContentPartPr>
            <p14:xfrm>
              <a:off x="765270" y="1416510"/>
              <a:ext cx="1794240" cy="34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CF97B1-726E-41C8-91A1-C4C168DD0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270" y="1407870"/>
                <a:ext cx="1811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A8B5435-877E-4651-B0B3-7A859C2A7A02}"/>
                  </a:ext>
                </a:extLst>
              </p14:cNvPr>
              <p14:cNvContentPartPr/>
              <p14:nvPr/>
            </p14:nvContentPartPr>
            <p14:xfrm>
              <a:off x="1268550" y="1770750"/>
              <a:ext cx="3412440" cy="126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A8B5435-877E-4651-B0B3-7A859C2A7A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550" y="1762110"/>
                <a:ext cx="3430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F0630F6-0EDE-4D13-A182-82235AD78F86}"/>
                  </a:ext>
                </a:extLst>
              </p14:cNvPr>
              <p14:cNvContentPartPr/>
              <p14:nvPr/>
            </p14:nvContentPartPr>
            <p14:xfrm>
              <a:off x="845550" y="2100150"/>
              <a:ext cx="2824200" cy="128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F0630F6-0EDE-4D13-A182-82235AD78F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10" y="2091510"/>
                <a:ext cx="2841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F486961-C762-4A6B-865E-189316A3BF87}"/>
                  </a:ext>
                </a:extLst>
              </p14:cNvPr>
              <p14:cNvContentPartPr/>
              <p14:nvPr/>
            </p14:nvContentPartPr>
            <p14:xfrm>
              <a:off x="7337790" y="2136870"/>
              <a:ext cx="1370520" cy="134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F486961-C762-4A6B-865E-189316A3BF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8790" y="2128230"/>
                <a:ext cx="1388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35C7915-7DF5-4242-82A8-E9BB9AD0C231}"/>
                  </a:ext>
                </a:extLst>
              </p14:cNvPr>
              <p14:cNvContentPartPr/>
              <p14:nvPr/>
            </p14:nvContentPartPr>
            <p14:xfrm>
              <a:off x="754110" y="2514150"/>
              <a:ext cx="1827720" cy="64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35C7915-7DF5-4242-82A8-E9BB9AD0C2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110" y="2505510"/>
                <a:ext cx="184536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4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버스의 크기 </a:t>
            </a:r>
            <a:r>
              <a:rPr lang="en-US" altLang="ko-KR" spc="-100" dirty="0"/>
              <a:t>: CPU</a:t>
            </a:r>
            <a:r>
              <a:rPr lang="ko-KR" altLang="en-US" spc="-100" dirty="0"/>
              <a:t>의</a:t>
            </a:r>
            <a:r>
              <a:rPr lang="en-US" altLang="ko-KR" spc="-100" dirty="0"/>
              <a:t> </a:t>
            </a:r>
            <a:r>
              <a:rPr lang="ko-KR" altLang="en-US" spc="-100" dirty="0"/>
              <a:t>성능 결정</a:t>
            </a:r>
          </a:p>
          <a:p>
            <a:pPr marL="554037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주소 핀의 수</a:t>
            </a:r>
            <a:r>
              <a:rPr lang="en-US" altLang="ko-KR" sz="1800" b="1" spc="-100" dirty="0"/>
              <a:t>(</a:t>
            </a:r>
            <a:r>
              <a:rPr lang="ko-KR" altLang="en-US" sz="1800" b="1" spc="-100" dirty="0"/>
              <a:t>주소 버스 크기</a:t>
            </a:r>
            <a:r>
              <a:rPr lang="en-US" altLang="ko-KR" sz="1800" b="1" spc="-100" dirty="0"/>
              <a:t>)</a:t>
            </a:r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주소 핀의 수가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1700" spc="-100" dirty="0"/>
              <a:t>개이면 메모리 주소를 최대 </a:t>
            </a:r>
            <a:r>
              <a:rPr lang="en-US" altLang="ko-KR" sz="1700" spc="-100" dirty="0"/>
              <a:t>2</a:t>
            </a:r>
            <a:r>
              <a:rPr lang="en-US" altLang="ko-KR" sz="1700" i="1" spc="-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1700" spc="-100" dirty="0"/>
              <a:t>개 지정할 수 있다</a:t>
            </a:r>
            <a:r>
              <a:rPr lang="en-US" altLang="ko-KR" sz="1700" spc="-100" dirty="0"/>
              <a:t>. </a:t>
            </a:r>
            <a:r>
              <a:rPr lang="ko-KR" altLang="en-US" sz="1700" spc="-100" dirty="0"/>
              <a:t>보통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700" spc="-100" dirty="0"/>
              <a:t>=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16, 32 </a:t>
            </a:r>
          </a:p>
          <a:p>
            <a:pPr marL="554037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데이터 핀의 수</a:t>
            </a:r>
            <a:endParaRPr lang="en-US" altLang="ko-KR" sz="1800" b="1" spc="-100" dirty="0"/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핀의 수가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개이면 명령 한 번으로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700" spc="-100" dirty="0"/>
              <a:t>비트 워드를 읽거나 쓸 수 있으며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일반적으로 </a:t>
            </a:r>
            <a:r>
              <a:rPr lang="en-US" altLang="ko-KR" sz="17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1700" spc="-100" dirty="0"/>
              <a:t>=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8, 16, 32, 64</a:t>
            </a:r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데이터 핀이 </a:t>
            </a:r>
            <a:r>
              <a:rPr lang="en-US" altLang="ko-KR" sz="1700" spc="-100" dirty="0"/>
              <a:t>8</a:t>
            </a:r>
            <a:r>
              <a:rPr lang="ko-KR" altLang="en-US" sz="1700" spc="-100" dirty="0"/>
              <a:t>개인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</a:t>
            </a:r>
            <a:r>
              <a:rPr lang="en-US" altLang="ko-KR" sz="1700" spc="-100" dirty="0"/>
              <a:t>32</a:t>
            </a:r>
            <a:r>
              <a:rPr lang="ko-KR" altLang="en-US" sz="1700" spc="-100" dirty="0"/>
              <a:t>비트 워드를 읽으려면 네 번 읽어야 하며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데이터 핀이 </a:t>
            </a:r>
            <a:r>
              <a:rPr lang="en-US" altLang="ko-KR" sz="1700" spc="-100" dirty="0"/>
              <a:t>32</a:t>
            </a:r>
            <a:r>
              <a:rPr lang="ko-KR" altLang="en-US" sz="1700" spc="-100" dirty="0"/>
              <a:t>개이면 한 번에 읽을 수 있다</a:t>
            </a:r>
            <a:r>
              <a:rPr lang="en-US" altLang="ko-KR" sz="1700" spc="-100" dirty="0"/>
              <a:t>.</a:t>
            </a:r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따라서 데이터 핀이 </a:t>
            </a:r>
            <a:r>
              <a:rPr lang="en-US" altLang="ko-KR" sz="1700" spc="-100" dirty="0"/>
              <a:t>32</a:t>
            </a:r>
            <a:r>
              <a:rPr lang="ko-KR" altLang="en-US" sz="1700" spc="-100" dirty="0"/>
              <a:t>개인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훨씬 빠르지만 비용이 많이 든다</a:t>
            </a:r>
            <a:r>
              <a:rPr lang="en-US" altLang="ko-KR" sz="1700" spc="-100" dirty="0"/>
              <a:t>.</a:t>
            </a:r>
          </a:p>
          <a:p>
            <a:pPr marL="63341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7BA1500-5EC9-40F2-949F-90DE10B96744}"/>
                  </a:ext>
                </a:extLst>
              </p14:cNvPr>
              <p14:cNvContentPartPr/>
              <p14:nvPr/>
            </p14:nvContentPartPr>
            <p14:xfrm>
              <a:off x="2251350" y="1071630"/>
              <a:ext cx="1345680" cy="105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7BA1500-5EC9-40F2-949F-90DE10B96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350" y="1062990"/>
                <a:ext cx="136332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DB64AA9E-8E03-4879-9A4A-41569F7B09BC}"/>
              </a:ext>
            </a:extLst>
          </p:cNvPr>
          <p:cNvGrpSpPr/>
          <p:nvPr/>
        </p:nvGrpSpPr>
        <p:grpSpPr>
          <a:xfrm>
            <a:off x="960030" y="1530990"/>
            <a:ext cx="2405520" cy="35280"/>
            <a:chOff x="960030" y="1530990"/>
            <a:chExt cx="2405520" cy="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B1C39C1-7232-4FCC-8A1F-A81FBB401584}"/>
                    </a:ext>
                  </a:extLst>
                </p14:cNvPr>
                <p14:cNvContentPartPr/>
                <p14:nvPr/>
              </p14:nvContentPartPr>
              <p14:xfrm>
                <a:off x="960030" y="1530990"/>
                <a:ext cx="840240" cy="280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B1C39C1-7232-4FCC-8A1F-A81FBB4015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030" y="1521990"/>
                  <a:ext cx="857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DA6796C-AFEB-475F-A4F6-139D16ACA0A6}"/>
                    </a:ext>
                  </a:extLst>
                </p14:cNvPr>
                <p14:cNvContentPartPr/>
                <p14:nvPr/>
              </p14:nvContentPartPr>
              <p14:xfrm>
                <a:off x="2194110" y="1541430"/>
                <a:ext cx="1171440" cy="24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DA6796C-AFEB-475F-A4F6-139D16ACA0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5470" y="1532790"/>
                  <a:ext cx="11890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3B6BE58-3A33-4BB7-BCF7-ECFA939C671F}"/>
                  </a:ext>
                </a:extLst>
              </p14:cNvPr>
              <p14:cNvContentPartPr/>
              <p14:nvPr/>
            </p14:nvContentPartPr>
            <p14:xfrm>
              <a:off x="994230" y="1906470"/>
              <a:ext cx="1308960" cy="105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3B6BE58-3A33-4BB7-BCF7-ECFA939C67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230" y="1897830"/>
                <a:ext cx="1326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58523C1-F326-4883-9C32-5B5D490D8AD2}"/>
                  </a:ext>
                </a:extLst>
              </p14:cNvPr>
              <p14:cNvContentPartPr/>
              <p14:nvPr/>
            </p14:nvContentPartPr>
            <p14:xfrm>
              <a:off x="4742910" y="1954350"/>
              <a:ext cx="17143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58523C1-F326-4883-9C32-5B5D490D8A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4270" y="1945350"/>
                <a:ext cx="173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04B17CD-AD1E-44CA-85C2-C22001F6E064}"/>
                  </a:ext>
                </a:extLst>
              </p14:cNvPr>
              <p14:cNvContentPartPr/>
              <p14:nvPr/>
            </p14:nvContentPartPr>
            <p14:xfrm>
              <a:off x="879750" y="2445390"/>
              <a:ext cx="1095480" cy="59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04B17CD-AD1E-44CA-85C2-C22001F6E0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750" y="2436750"/>
                <a:ext cx="111312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C5BDEF-B812-466E-B368-EAB6D32F2F27}"/>
              </a:ext>
            </a:extLst>
          </p:cNvPr>
          <p:cNvSpPr txBox="1"/>
          <p:nvPr/>
        </p:nvSpPr>
        <p:spPr>
          <a:xfrm>
            <a:off x="2156400" y="2169221"/>
            <a:ext cx="18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데이터 버스 크기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9E911ED-E21C-4764-9782-E429A7FA28C3}"/>
                  </a:ext>
                </a:extLst>
              </p14:cNvPr>
              <p14:cNvContentPartPr/>
              <p14:nvPr/>
            </p14:nvContentPartPr>
            <p14:xfrm>
              <a:off x="7623630" y="1988550"/>
              <a:ext cx="44460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9E911ED-E21C-4764-9782-E429A7FA28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4630" y="1979550"/>
                <a:ext cx="46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D0D7AD1-7927-4B6D-9FA8-C2C4D68F4934}"/>
                  </a:ext>
                </a:extLst>
              </p14:cNvPr>
              <p14:cNvContentPartPr/>
              <p14:nvPr/>
            </p14:nvContentPartPr>
            <p14:xfrm>
              <a:off x="2319750" y="3153510"/>
              <a:ext cx="526320" cy="46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D0D7AD1-7927-4B6D-9FA8-C2C4D68F49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1110" y="3144870"/>
                <a:ext cx="5439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60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버스의 중재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092485" cy="3487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D7C8DE3-67C4-4BD1-9CF3-402EEF0289A4}"/>
                  </a:ext>
                </a:extLst>
              </p14:cNvPr>
              <p14:cNvContentPartPr/>
              <p14:nvPr/>
            </p14:nvContentPartPr>
            <p14:xfrm>
              <a:off x="1394190" y="4296870"/>
              <a:ext cx="718920" cy="58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D7C8DE3-67C4-4BD1-9CF3-402EEF028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5550" y="4287870"/>
                <a:ext cx="736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E985A1B-3583-4CF5-908F-6CF894A74B93}"/>
                  </a:ext>
                </a:extLst>
              </p14:cNvPr>
              <p14:cNvContentPartPr/>
              <p14:nvPr/>
            </p14:nvContentPartPr>
            <p14:xfrm>
              <a:off x="3405510" y="4468590"/>
              <a:ext cx="349560" cy="23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985A1B-3583-4CF5-908F-6CF894A74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6870" y="4459590"/>
                <a:ext cx="367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011296A-0F20-47B6-93EB-AC31CE309A3A}"/>
                  </a:ext>
                </a:extLst>
              </p14:cNvPr>
              <p14:cNvContentPartPr/>
              <p14:nvPr/>
            </p14:nvContentPartPr>
            <p14:xfrm>
              <a:off x="4720230" y="4491630"/>
              <a:ext cx="2070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011296A-0F20-47B6-93EB-AC31CE309A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1230" y="4482630"/>
                <a:ext cx="224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57D529C-25A5-47EF-A73B-439A6766D3CF}"/>
                  </a:ext>
                </a:extLst>
              </p14:cNvPr>
              <p14:cNvContentPartPr/>
              <p14:nvPr/>
            </p14:nvContentPartPr>
            <p14:xfrm>
              <a:off x="6080670" y="4514310"/>
              <a:ext cx="228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57D529C-25A5-47EF-A73B-439A6766D3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1670" y="4505670"/>
                <a:ext cx="246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F78434-BE6B-4AB3-869E-EF75826D6AD8}"/>
              </a:ext>
            </a:extLst>
          </p:cNvPr>
          <p:cNvSpPr txBox="1"/>
          <p:nvPr/>
        </p:nvSpPr>
        <p:spPr>
          <a:xfrm>
            <a:off x="3234350" y="5206889"/>
            <a:ext cx="349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연결될수있는</a:t>
            </a:r>
            <a:r>
              <a:rPr lang="ko-KR" altLang="en-US" sz="1400" dirty="0">
                <a:solidFill>
                  <a:srgbClr val="FF0000"/>
                </a:solidFill>
              </a:rPr>
              <a:t> 디바이스 수가 딱 정해져요</a:t>
            </a:r>
          </a:p>
        </p:txBody>
      </p:sp>
    </p:spTree>
    <p:extLst>
      <p:ext uri="{BB962C8B-B14F-4D97-AF65-F5344CB8AC3E}">
        <p14:creationId xmlns:p14="http://schemas.microsoft.com/office/powerpoint/2010/main" val="413958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한가지 해결책 </a:t>
            </a:r>
            <a:r>
              <a:rPr lang="en-US" altLang="ko-KR" sz="1800" b="1" spc="-100" dirty="0"/>
              <a:t>: PCI Express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PCI Express </a:t>
            </a:r>
            <a:r>
              <a:rPr lang="ko-KR" altLang="en-US" sz="1700" spc="-100" dirty="0"/>
              <a:t>솔루션</a:t>
            </a:r>
            <a:r>
              <a:rPr lang="en-US" altLang="ko-KR" sz="1700" spc="-100" dirty="0"/>
              <a:t>(</a:t>
            </a:r>
            <a:r>
              <a:rPr lang="en-US" altLang="ko-KR" sz="1700" spc="-100" dirty="0" err="1"/>
              <a:t>PCIe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의 핵심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많은 마스터와 </a:t>
            </a:r>
            <a:r>
              <a:rPr lang="ko-KR" altLang="en-US" sz="1700" spc="-100" dirty="0" err="1"/>
              <a:t>슬레이브로</a:t>
            </a:r>
            <a:r>
              <a:rPr lang="ko-KR" altLang="en-US" sz="1700" spc="-100" dirty="0"/>
              <a:t> 병렬 버스를 제거하고 고속 포인트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투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포인트 직렬 연결을 기반으로 한 설계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근거리 통신망 특히 </a:t>
            </a:r>
            <a:r>
              <a:rPr lang="ko-KR" altLang="en-US" sz="1700" spc="-100" dirty="0" err="1"/>
              <a:t>스위치드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이더넷에서</a:t>
            </a:r>
            <a:r>
              <a:rPr lang="ko-KR" altLang="en-US" sz="1700" spc="-100" dirty="0"/>
              <a:t> 많은 아이디어 차입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 err="1"/>
              <a:t>PCIe</a:t>
            </a:r>
            <a:r>
              <a:rPr lang="ko-KR" altLang="en-US" sz="1700" spc="-100" dirty="0"/>
              <a:t>는 직렬 연결을 사용하여 칩을 연결하는 범용 스위치 제공</a:t>
            </a:r>
            <a:endParaRPr lang="en-US" altLang="ko-KR" sz="17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FA19527-6FEF-478E-9585-BA814420C724}"/>
                  </a:ext>
                </a:extLst>
              </p14:cNvPr>
              <p14:cNvContentPartPr/>
              <p14:nvPr/>
            </p14:nvContentPartPr>
            <p14:xfrm>
              <a:off x="2136870" y="1028070"/>
              <a:ext cx="11307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FA19527-6FEF-478E-9585-BA814420C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870" y="1019430"/>
                <a:ext cx="11484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B3CDDBE9-A97E-4631-AE4B-F02442CD6BE4}"/>
              </a:ext>
            </a:extLst>
          </p:cNvPr>
          <p:cNvGrpSpPr/>
          <p:nvPr/>
        </p:nvGrpSpPr>
        <p:grpSpPr>
          <a:xfrm>
            <a:off x="1379430" y="2480670"/>
            <a:ext cx="448200" cy="45360"/>
            <a:chOff x="1379430" y="2480670"/>
            <a:chExt cx="44820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1FB8DA0-ACA7-43D6-836E-F1A289379B36}"/>
                    </a:ext>
                  </a:extLst>
                </p14:cNvPr>
                <p14:cNvContentPartPr/>
                <p14:nvPr/>
              </p14:nvContentPartPr>
              <p14:xfrm>
                <a:off x="1417230" y="2480670"/>
                <a:ext cx="410400" cy="223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1FB8DA0-ACA7-43D6-836E-F1A289379B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8230" y="2472030"/>
                  <a:ext cx="428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27A134F-BADD-4286-803D-83DE261779D0}"/>
                    </a:ext>
                  </a:extLst>
                </p14:cNvPr>
                <p14:cNvContentPartPr/>
                <p14:nvPr/>
              </p14:nvContentPartPr>
              <p14:xfrm>
                <a:off x="1379430" y="2525670"/>
                <a:ext cx="42660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27A134F-BADD-4286-803D-83DE261779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430" y="2516670"/>
                  <a:ext cx="4442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751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버스의 실제 동작 예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PCI </a:t>
            </a:r>
            <a:r>
              <a:rPr lang="ko-KR" altLang="en-US" sz="1800" spc="-100" dirty="0"/>
              <a:t>버스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6842919" cy="3784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F448961-3F8E-40AA-9582-E15700BA95CD}"/>
                  </a:ext>
                </a:extLst>
              </p14:cNvPr>
              <p14:cNvContentPartPr/>
              <p14:nvPr/>
            </p14:nvContentPartPr>
            <p14:xfrm>
              <a:off x="4157190" y="2616390"/>
              <a:ext cx="884160" cy="675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F448961-3F8E-40AA-9582-E15700BA95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8550" y="2607750"/>
                <a:ext cx="9018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1CEC865-399B-4DC0-AE52-E6A611A5FF31}"/>
                  </a:ext>
                </a:extLst>
              </p14:cNvPr>
              <p14:cNvContentPartPr/>
              <p14:nvPr/>
            </p14:nvContentPartPr>
            <p14:xfrm>
              <a:off x="2685510" y="1953630"/>
              <a:ext cx="511200" cy="28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1CEC865-399B-4DC0-AE52-E6A611A5FF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6510" y="1944990"/>
                <a:ext cx="528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76AFDC2-74AC-499A-87D1-78E128CEDB23}"/>
                  </a:ext>
                </a:extLst>
              </p14:cNvPr>
              <p14:cNvContentPartPr/>
              <p14:nvPr/>
            </p14:nvContentPartPr>
            <p14:xfrm>
              <a:off x="4377150" y="1930950"/>
              <a:ext cx="616680" cy="32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76AFDC2-74AC-499A-87D1-78E128CEDB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8510" y="1922310"/>
                <a:ext cx="634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9661B74-A1C4-41F0-AA84-4B1DC698E716}"/>
                  </a:ext>
                </a:extLst>
              </p14:cNvPr>
              <p14:cNvContentPartPr/>
              <p14:nvPr/>
            </p14:nvContentPartPr>
            <p14:xfrm>
              <a:off x="6068790" y="1930950"/>
              <a:ext cx="534240" cy="36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9661B74-A1C4-41F0-AA84-4B1DC698E7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150" y="1922310"/>
                <a:ext cx="5518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B58883C-67BC-4BE7-91B1-112536AE7669}"/>
                  </a:ext>
                </a:extLst>
              </p14:cNvPr>
              <p14:cNvContentPartPr/>
              <p14:nvPr/>
            </p14:nvContentPartPr>
            <p14:xfrm>
              <a:off x="2068470" y="4777470"/>
              <a:ext cx="422640" cy="36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B58883C-67BC-4BE7-91B1-112536AE76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9830" y="4768830"/>
                <a:ext cx="440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A965EC5-AEB7-4259-BDD8-BBD5B7730DD1}"/>
                  </a:ext>
                </a:extLst>
              </p14:cNvPr>
              <p14:cNvContentPartPr/>
              <p14:nvPr/>
            </p14:nvContentPartPr>
            <p14:xfrm>
              <a:off x="3325590" y="4754790"/>
              <a:ext cx="3376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A965EC5-AEB7-4259-BDD8-BBD5B7730D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6950" y="4745790"/>
                <a:ext cx="355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9B3B469-87A6-41D4-85E9-B9830A2E3D4B}"/>
                  </a:ext>
                </a:extLst>
              </p14:cNvPr>
              <p14:cNvContentPartPr/>
              <p14:nvPr/>
            </p14:nvContentPartPr>
            <p14:xfrm>
              <a:off x="4457430" y="4719870"/>
              <a:ext cx="349200" cy="23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9B3B469-87A6-41D4-85E9-B9830A2E3D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8790" y="4710870"/>
                <a:ext cx="366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15A8C2D-CEE2-4C51-A108-A9B6D171AFE4}"/>
                  </a:ext>
                </a:extLst>
              </p14:cNvPr>
              <p14:cNvContentPartPr/>
              <p14:nvPr/>
            </p14:nvContentPartPr>
            <p14:xfrm>
              <a:off x="5577390" y="4788630"/>
              <a:ext cx="382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15A8C2D-CEE2-4C51-A108-A9B6D171AF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68390" y="4779990"/>
                <a:ext cx="39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65CBFDE-C8F5-4BC5-B6C7-679203AF924B}"/>
                  </a:ext>
                </a:extLst>
              </p14:cNvPr>
              <p14:cNvContentPartPr/>
              <p14:nvPr/>
            </p14:nvContentPartPr>
            <p14:xfrm>
              <a:off x="6743070" y="4753710"/>
              <a:ext cx="275760" cy="24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65CBFDE-C8F5-4BC5-B6C7-679203AF92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34430" y="4745070"/>
                <a:ext cx="293400" cy="41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B34C09-850A-4567-969D-554E82C6D89B}"/>
              </a:ext>
            </a:extLst>
          </p:cNvPr>
          <p:cNvSpPr txBox="1"/>
          <p:nvPr/>
        </p:nvSpPr>
        <p:spPr>
          <a:xfrm>
            <a:off x="3565974" y="5453410"/>
            <a:ext cx="440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Pci</a:t>
            </a:r>
            <a:r>
              <a:rPr lang="ko-KR" altLang="en-US" sz="1400" dirty="0">
                <a:solidFill>
                  <a:srgbClr val="FF0000"/>
                </a:solidFill>
              </a:rPr>
              <a:t>버스를 통해 대용량 데이터를 서로 주고받을 때에는 </a:t>
            </a:r>
            <a:r>
              <a:rPr lang="en-US" altLang="ko-KR" sz="1400" dirty="0" err="1">
                <a:solidFill>
                  <a:srgbClr val="FF0000"/>
                </a:solidFill>
              </a:rPr>
              <a:t>pci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expressio</a:t>
            </a:r>
            <a:r>
              <a:rPr lang="ko-KR" altLang="en-US" sz="1400" dirty="0">
                <a:solidFill>
                  <a:srgbClr val="FF0000"/>
                </a:solidFill>
              </a:rPr>
              <a:t>이 훨씬 효율적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6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인터페이스 장치의 필요성</a:t>
            </a:r>
          </a:p>
          <a:p>
            <a:pPr marL="649287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주 목적은 </a:t>
            </a:r>
            <a:r>
              <a:rPr lang="en-US" altLang="ko-KR" sz="1800" b="1" spc="-100" dirty="0"/>
              <a:t>CPU</a:t>
            </a:r>
            <a:r>
              <a:rPr lang="ko-KR" altLang="en-US" sz="1800" b="1" spc="-100" dirty="0"/>
              <a:t>와 각 주변 장치 사이에 존재하는 차이 해결</a:t>
            </a:r>
            <a:endParaRPr lang="en-US" altLang="ko-KR" sz="1800" b="1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b="1" spc="-100" dirty="0">
                <a:solidFill>
                  <a:srgbClr val="00B0F0"/>
                </a:solidFill>
              </a:rPr>
              <a:t>➊ </a:t>
            </a:r>
            <a:r>
              <a:rPr lang="ko-KR" altLang="en-US" sz="1700" spc="-100" dirty="0"/>
              <a:t>주변 장치는 전자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기계 장치 또는 전자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자기 장치가 결합된 것</a:t>
            </a:r>
            <a:endParaRPr lang="en-US" altLang="ko-KR" sz="1700" spc="-100" dirty="0"/>
          </a:p>
          <a:p>
            <a:pPr marL="895350" lvl="2" indent="-1666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altLang="ko-KR" sz="1600" spc="-100" dirty="0"/>
              <a:t>CPU </a:t>
            </a:r>
            <a:r>
              <a:rPr lang="ko-KR" altLang="en-US" sz="1600" spc="-100" dirty="0"/>
              <a:t>및 메모리는 전자 장치이므로 신호 값의 변환 필요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700" b="1" spc="-100" dirty="0">
                <a:solidFill>
                  <a:srgbClr val="00B0F0"/>
                </a:solidFill>
              </a:rPr>
              <a:t>➋ </a:t>
            </a:r>
            <a:r>
              <a:rPr lang="ko-KR" altLang="en-US" sz="1700" spc="-100" dirty="0"/>
              <a:t>주변 장치의 데이터 전송 속도는 일반적으로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전송 속도보다 느림</a:t>
            </a:r>
            <a:endParaRPr lang="en-US" altLang="ko-KR" sz="1700" spc="-100" dirty="0"/>
          </a:p>
          <a:p>
            <a:pPr marL="895350" lvl="2" indent="-1666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</a:pPr>
            <a:r>
              <a:rPr lang="ko-KR" altLang="en-US" sz="1600" spc="-100" dirty="0"/>
              <a:t>동기화 방법 필요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700" b="1" spc="-100" dirty="0">
                <a:solidFill>
                  <a:srgbClr val="00B0F0"/>
                </a:solidFill>
              </a:rPr>
              <a:t>➌ </a:t>
            </a:r>
            <a:r>
              <a:rPr lang="ko-KR" altLang="en-US" sz="1700" spc="-100" dirty="0"/>
              <a:t>주변 기기의 데이터 코드 및 형식은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및 메모리의 워드 형식과 다르다</a:t>
            </a:r>
            <a:endParaRPr lang="en-US" altLang="ko-KR" sz="1700" spc="-100" dirty="0"/>
          </a:p>
          <a:p>
            <a:pPr marL="895350" lvl="2" indent="-1666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</a:pPr>
            <a:r>
              <a:rPr lang="ko-KR" altLang="en-US" sz="1600" spc="-100" dirty="0"/>
              <a:t>형식 변환 필요</a:t>
            </a:r>
            <a:endParaRPr lang="en-US" altLang="ko-KR" sz="16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823423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8EB227B-FD3C-4C2A-869A-61ED083E1632}"/>
                  </a:ext>
                </a:extLst>
              </p14:cNvPr>
              <p14:cNvContentPartPr/>
              <p14:nvPr/>
            </p14:nvContentPartPr>
            <p14:xfrm>
              <a:off x="559710" y="1032390"/>
              <a:ext cx="3358080" cy="260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8EB227B-FD3C-4C2A-869A-61ED083E1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710" y="1023390"/>
                <a:ext cx="3375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B661284-ED03-45E0-8F5D-55B6D7A0A778}"/>
                  </a:ext>
                </a:extLst>
              </p14:cNvPr>
              <p14:cNvContentPartPr/>
              <p14:nvPr/>
            </p14:nvContentPartPr>
            <p14:xfrm>
              <a:off x="1108350" y="3965670"/>
              <a:ext cx="726480" cy="73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B661284-ED03-45E0-8F5D-55B6D7A0A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350" y="3957030"/>
                <a:ext cx="744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E1D557-A479-47E5-86AB-C0A66CEB3DD4}"/>
                  </a:ext>
                </a:extLst>
              </p14:cNvPr>
              <p14:cNvContentPartPr/>
              <p14:nvPr/>
            </p14:nvContentPartPr>
            <p14:xfrm>
              <a:off x="1176750" y="3096990"/>
              <a:ext cx="870120" cy="57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E1D557-A479-47E5-86AB-C0A66CEB3D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8110" y="3088350"/>
                <a:ext cx="88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BFDC872-1B6D-48C4-9741-74B1353B1473}"/>
                  </a:ext>
                </a:extLst>
              </p14:cNvPr>
              <p14:cNvContentPartPr/>
              <p14:nvPr/>
            </p14:nvContentPartPr>
            <p14:xfrm>
              <a:off x="4079790" y="2273310"/>
              <a:ext cx="1247760" cy="81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BFDC872-1B6D-48C4-9741-74B1353B14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1150" y="2264670"/>
                <a:ext cx="126540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83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외부 장치와의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04423"/>
            <a:ext cx="7164288" cy="3015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2A0BAFC-CE06-4900-9CC3-5296C73598FA}"/>
                  </a:ext>
                </a:extLst>
              </p14:cNvPr>
              <p14:cNvContentPartPr/>
              <p14:nvPr/>
            </p14:nvContentPartPr>
            <p14:xfrm>
              <a:off x="2581470" y="3200310"/>
              <a:ext cx="781920" cy="890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2A0BAFC-CE06-4900-9CC3-5296C73598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830" y="3191310"/>
                <a:ext cx="7995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7FEB721-878E-402A-827A-FFB18EB87492}"/>
                  </a:ext>
                </a:extLst>
              </p14:cNvPr>
              <p14:cNvContentPartPr/>
              <p14:nvPr/>
            </p14:nvContentPartPr>
            <p14:xfrm>
              <a:off x="4319550" y="3279870"/>
              <a:ext cx="642600" cy="526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7FEB721-878E-402A-827A-FFB18EB874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0550" y="3270870"/>
                <a:ext cx="6602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40E0AA9-58EC-446E-B0A8-98392048978F}"/>
                  </a:ext>
                </a:extLst>
              </p14:cNvPr>
              <p14:cNvContentPartPr/>
              <p14:nvPr/>
            </p14:nvContentPartPr>
            <p14:xfrm>
              <a:off x="6078150" y="3093750"/>
              <a:ext cx="916200" cy="882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40E0AA9-58EC-446E-B0A8-9839204897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9150" y="3084750"/>
                <a:ext cx="93384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0AC9B04-E6F2-4B11-97C7-263B6D84ECFF}"/>
                  </a:ext>
                </a:extLst>
              </p14:cNvPr>
              <p14:cNvContentPartPr/>
              <p14:nvPr/>
            </p14:nvContentPartPr>
            <p14:xfrm>
              <a:off x="2708190" y="2799630"/>
              <a:ext cx="521280" cy="12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0AC9B04-E6F2-4B11-97C7-263B6D84EC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9550" y="2790990"/>
                <a:ext cx="538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F6973F5-4AC9-4E88-BE5A-3A94C20FA4BE}"/>
                  </a:ext>
                </a:extLst>
              </p14:cNvPr>
              <p14:cNvContentPartPr/>
              <p14:nvPr/>
            </p14:nvContentPartPr>
            <p14:xfrm>
              <a:off x="4331430" y="2765430"/>
              <a:ext cx="596880" cy="12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F6973F5-4AC9-4E88-BE5A-3A94C20FA4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2430" y="2756790"/>
                <a:ext cx="6145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691404-5BF4-471D-9AEC-FC2D101F6A66}"/>
                  </a:ext>
                </a:extLst>
              </p14:cNvPr>
              <p14:cNvContentPartPr/>
              <p14:nvPr/>
            </p14:nvContentPartPr>
            <p14:xfrm>
              <a:off x="6046110" y="2776950"/>
              <a:ext cx="1167120" cy="255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691404-5BF4-471D-9AEC-FC2D101F6A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7110" y="2767950"/>
                <a:ext cx="1184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152C5FB-1430-4E77-AC2A-BCBDA9F42DB4}"/>
                  </a:ext>
                </a:extLst>
              </p14:cNvPr>
              <p14:cNvContentPartPr/>
              <p14:nvPr/>
            </p14:nvContentPartPr>
            <p14:xfrm>
              <a:off x="8162190" y="1634310"/>
              <a:ext cx="102240" cy="584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152C5FB-1430-4E77-AC2A-BCBDA9F42DB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53550" y="1625310"/>
                <a:ext cx="119880" cy="60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0F7457-F6ED-476F-8BAF-987E93B65C25}"/>
              </a:ext>
            </a:extLst>
          </p:cNvPr>
          <p:cNvGrpSpPr/>
          <p:nvPr/>
        </p:nvGrpSpPr>
        <p:grpSpPr>
          <a:xfrm>
            <a:off x="1554030" y="2148390"/>
            <a:ext cx="360" cy="360"/>
            <a:chOff x="1554030" y="21483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A53F3A5-CDB2-41BF-85AD-DD32810ACBAE}"/>
                    </a:ext>
                  </a:extLst>
                </p14:cNvPr>
                <p14:cNvContentPartPr/>
                <p14:nvPr/>
              </p14:nvContentPartPr>
              <p14:xfrm>
                <a:off x="1554030" y="2148390"/>
                <a:ext cx="36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A53F3A5-CDB2-41BF-85AD-DD32810ACB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45390" y="213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1C2DA6F-1C98-4705-A513-19EBED4BD4A0}"/>
                    </a:ext>
                  </a:extLst>
                </p14:cNvPr>
                <p14:cNvContentPartPr/>
                <p14:nvPr/>
              </p14:nvContentPartPr>
              <p14:xfrm>
                <a:off x="1554030" y="2148390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1C2DA6F-1C98-4705-A513-19EBED4BD4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45390" y="213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690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주변 장치와 데이터 전송 방법</a:t>
            </a:r>
            <a:endParaRPr lang="en-US" altLang="ko-KR" sz="1800" b="1" spc="-100" dirty="0"/>
          </a:p>
          <a:p>
            <a:pPr marL="442913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b="1" spc="-100" dirty="0">
                <a:solidFill>
                  <a:srgbClr val="00B0F0"/>
                </a:solidFill>
              </a:rPr>
              <a:t>➊ </a:t>
            </a:r>
            <a:r>
              <a:rPr lang="ko-KR" altLang="en-US" sz="1700" spc="-100" dirty="0"/>
              <a:t>프로그램 입출력</a:t>
            </a:r>
            <a:r>
              <a:rPr lang="en-US" altLang="ko-KR" sz="1700" spc="-100" dirty="0"/>
              <a:t>(programmed I/O)</a:t>
            </a:r>
          </a:p>
          <a:p>
            <a:pPr marL="442913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700" b="1" spc="-100" dirty="0">
                <a:solidFill>
                  <a:srgbClr val="00B0F0"/>
                </a:solidFill>
              </a:rPr>
              <a:t>➋ </a:t>
            </a:r>
            <a:r>
              <a:rPr lang="ko-KR" altLang="en-US" sz="1700" spc="-100" dirty="0"/>
              <a:t>인터럽트 입출력</a:t>
            </a:r>
            <a:r>
              <a:rPr lang="en-US" altLang="ko-KR" sz="1700" spc="-100" dirty="0"/>
              <a:t>(interrupted I/O)</a:t>
            </a:r>
          </a:p>
          <a:p>
            <a:pPr marL="442913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700" b="1" spc="-100" dirty="0">
                <a:solidFill>
                  <a:srgbClr val="00B0F0"/>
                </a:solidFill>
              </a:rPr>
              <a:t>➌ </a:t>
            </a:r>
            <a:r>
              <a:rPr lang="ko-KR" altLang="en-US" sz="1700" spc="-100" dirty="0"/>
              <a:t>직접 메모리 액세스</a:t>
            </a:r>
            <a:r>
              <a:rPr lang="en-US" altLang="ko-KR" sz="1700" spc="-100" dirty="0"/>
              <a:t>(Direct Memory Access, DMA)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54F376B-D050-4BF8-B88B-81EA2D7D2C35}"/>
                  </a:ext>
                </a:extLst>
              </p14:cNvPr>
              <p14:cNvContentPartPr/>
              <p14:nvPr/>
            </p14:nvContentPartPr>
            <p14:xfrm>
              <a:off x="364590" y="1256670"/>
              <a:ext cx="207000" cy="845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54F376B-D050-4BF8-B88B-81EA2D7D2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590" y="1248030"/>
                <a:ext cx="22464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EC3D97B-D9F8-4737-B3B5-46EBB161C027}"/>
                  </a:ext>
                </a:extLst>
              </p14:cNvPr>
              <p14:cNvContentPartPr/>
              <p14:nvPr/>
            </p14:nvContentPartPr>
            <p14:xfrm>
              <a:off x="5417550" y="1188630"/>
              <a:ext cx="356400" cy="1007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EC3D97B-D9F8-4737-B3B5-46EBB161C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8550" y="1179630"/>
                <a:ext cx="374040" cy="10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02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프로그램 입출력</a:t>
            </a:r>
          </a:p>
          <a:p>
            <a:pPr marL="649287" lvl="1" indent="-28575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입출력 명령이 컴퓨터 프로그램으로 작성</a:t>
            </a:r>
            <a:endParaRPr lang="en-US" altLang="ko-KR" sz="1800" b="1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각 데이터 항목 전송은 프로그램 명령에 따라 시작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일반적으로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레지스터와 메모리에서 전송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주변 장치 지속적 감시</a:t>
            </a:r>
            <a:endParaRPr lang="en-US" altLang="ko-KR" sz="1700" spc="-100" dirty="0"/>
          </a:p>
          <a:p>
            <a:pPr marL="649287" lvl="1" indent="-28575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프로그램 입출력</a:t>
            </a:r>
            <a:endParaRPr lang="en-US" altLang="ko-KR" sz="1800" b="1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 장치가 메모리에 직접 액세스할 수 없음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 장치에서 메모리로 전송 </a:t>
            </a:r>
            <a:r>
              <a:rPr lang="en-US" altLang="ko-KR" sz="1700" spc="-100" dirty="0"/>
              <a:t>: </a:t>
            </a:r>
            <a:br>
              <a:rPr lang="en-US" altLang="ko-KR" sz="1700" spc="-100" dirty="0"/>
            </a:br>
            <a:r>
              <a:rPr lang="ko-KR" altLang="en-US" sz="1700" spc="-100" dirty="0"/>
              <a:t>장치에서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로 데이터를 전송 </a:t>
            </a:r>
            <a:r>
              <a:rPr lang="en-US" altLang="ko-KR" sz="1700" spc="-100" dirty="0">
                <a:sym typeface="Wingdings" panose="05000000000000000000" pitchFamily="2" charset="2"/>
              </a:rPr>
              <a:t>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메모리로 데이터 전송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 장치가 데이터 전송 준비가 될 때까지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프로그램 내에 머물러 있음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불필요하게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 사용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시간 낭비 시스템</a:t>
            </a:r>
            <a:endParaRPr lang="en-US" altLang="ko-KR" sz="1700" spc="-100" dirty="0"/>
          </a:p>
          <a:p>
            <a:pPr marL="728662" lvl="2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인터럽트 기능으로 극복</a:t>
            </a:r>
            <a:endParaRPr lang="en-US" altLang="ko-KR" sz="17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804373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6F0A29C-6128-4683-B456-FA64BB90C154}"/>
                  </a:ext>
                </a:extLst>
              </p14:cNvPr>
              <p14:cNvContentPartPr/>
              <p14:nvPr/>
            </p14:nvContentPartPr>
            <p14:xfrm>
              <a:off x="742590" y="1131030"/>
              <a:ext cx="1644840" cy="11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6F0A29C-6128-4683-B456-FA64BB90C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0" y="1122030"/>
                <a:ext cx="1662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A327860-6FD1-44AA-BA88-49ED315AF234}"/>
                  </a:ext>
                </a:extLst>
              </p14:cNvPr>
              <p14:cNvContentPartPr/>
              <p14:nvPr/>
            </p14:nvContentPartPr>
            <p14:xfrm>
              <a:off x="1999710" y="2284110"/>
              <a:ext cx="2932200" cy="70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A327860-6FD1-44AA-BA88-49ED315AF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1070" y="2275470"/>
                <a:ext cx="29498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B521A5-599C-4207-92F1-8B9724814C9A}"/>
                  </a:ext>
                </a:extLst>
              </p14:cNvPr>
              <p14:cNvContentPartPr/>
              <p14:nvPr/>
            </p14:nvContentPartPr>
            <p14:xfrm>
              <a:off x="913950" y="3141990"/>
              <a:ext cx="426348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B521A5-599C-4207-92F1-8B9724814C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950" y="3132990"/>
                <a:ext cx="4281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6570BF9-ED57-429E-A9FF-76A293794C85}"/>
                  </a:ext>
                </a:extLst>
              </p14:cNvPr>
              <p14:cNvContentPartPr/>
              <p14:nvPr/>
            </p14:nvContentPartPr>
            <p14:xfrm>
              <a:off x="1028430" y="3703950"/>
              <a:ext cx="2491920" cy="206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6570BF9-ED57-429E-A9FF-76A293794C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430" y="3695310"/>
                <a:ext cx="2509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2BF0C16-EB38-4902-AB10-D259A4FCF7C0}"/>
                  </a:ext>
                </a:extLst>
              </p14:cNvPr>
              <p14:cNvContentPartPr/>
              <p14:nvPr/>
            </p14:nvContentPartPr>
            <p14:xfrm>
              <a:off x="4068630" y="3805470"/>
              <a:ext cx="2532240" cy="91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2BF0C16-EB38-4902-AB10-D259A4FCF7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9990" y="3796830"/>
                <a:ext cx="2549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160CB1-3076-43C3-BDBB-E675A0323DB0}"/>
                  </a:ext>
                </a:extLst>
              </p14:cNvPr>
              <p14:cNvContentPartPr/>
              <p14:nvPr/>
            </p14:nvContentPartPr>
            <p14:xfrm>
              <a:off x="902430" y="4123350"/>
              <a:ext cx="3850920" cy="105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160CB1-3076-43C3-BDBB-E675A0323D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790" y="4114350"/>
                <a:ext cx="3868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20B7487-BA7A-43B6-9BB5-39DB2ABC4769}"/>
                  </a:ext>
                </a:extLst>
              </p14:cNvPr>
              <p14:cNvContentPartPr/>
              <p14:nvPr/>
            </p14:nvContentPartPr>
            <p14:xfrm>
              <a:off x="5051430" y="4262310"/>
              <a:ext cx="2915280" cy="24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20B7487-BA7A-43B6-9BB5-39DB2ABC47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2790" y="4253310"/>
                <a:ext cx="293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B1C8A14-89EF-42A1-8CA8-D196FF40E8C8}"/>
                  </a:ext>
                </a:extLst>
              </p14:cNvPr>
              <p14:cNvContentPartPr/>
              <p14:nvPr/>
            </p14:nvContentPartPr>
            <p14:xfrm>
              <a:off x="431550" y="4217310"/>
              <a:ext cx="361080" cy="342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B1C8A14-89EF-42A1-8CA8-D196FF40E8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910" y="4208310"/>
                <a:ext cx="3787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00B9978-BEB2-4F73-A19F-F6FE6E48380F}"/>
                  </a:ext>
                </a:extLst>
              </p14:cNvPr>
              <p14:cNvContentPartPr/>
              <p14:nvPr/>
            </p14:nvContentPartPr>
            <p14:xfrm>
              <a:off x="1702710" y="4525830"/>
              <a:ext cx="2489040" cy="79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00B9978-BEB2-4F73-A19F-F6FE6E4838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3710" y="4517190"/>
                <a:ext cx="2506680" cy="96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086E608-B3DC-4C5F-A91F-463A665630FB}"/>
              </a:ext>
            </a:extLst>
          </p:cNvPr>
          <p:cNvSpPr txBox="1"/>
          <p:nvPr/>
        </p:nvSpPr>
        <p:spPr>
          <a:xfrm>
            <a:off x="4398527" y="4325103"/>
            <a:ext cx="3042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이를 해결하기위해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Cpu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기다리는게</a:t>
            </a:r>
            <a:r>
              <a:rPr lang="ko-KR" altLang="en-US" sz="1400" dirty="0">
                <a:solidFill>
                  <a:srgbClr val="FF0000"/>
                </a:solidFill>
              </a:rPr>
              <a:t> 아니라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가 열심히 일을 하다가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에서 받아야하는 데이터가 있다고 하면 </a:t>
            </a:r>
            <a:r>
              <a:rPr lang="en-US" altLang="ko-KR" sz="1400" dirty="0" err="1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에게 알려주는 기능이 필요</a:t>
            </a:r>
            <a:r>
              <a:rPr lang="en-US" altLang="ko-KR" sz="1400" dirty="0">
                <a:solidFill>
                  <a:srgbClr val="FF0000"/>
                </a:solidFill>
              </a:rPr>
              <a:t>. -&gt;</a:t>
            </a:r>
            <a:r>
              <a:rPr lang="ko-KR" altLang="en-US" sz="1400" dirty="0">
                <a:solidFill>
                  <a:srgbClr val="FF0000"/>
                </a:solidFill>
              </a:rPr>
              <a:t>인터럽트 기능  </a:t>
            </a:r>
          </a:p>
        </p:txBody>
      </p:sp>
    </p:spTree>
    <p:extLst>
      <p:ext uri="{BB962C8B-B14F-4D97-AF65-F5344CB8AC3E}">
        <p14:creationId xmlns:p14="http://schemas.microsoft.com/office/powerpoint/2010/main" val="914763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는 메모리 및 다양한 입출력 장치와 통신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 시스템 버스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시스템 버스 할당 방법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분리 입출력</a:t>
            </a:r>
            <a:r>
              <a:rPr lang="en-US" altLang="ko-KR" sz="1600" spc="-100" dirty="0"/>
              <a:t>(Isolated I/O) : </a:t>
            </a:r>
            <a:r>
              <a:rPr lang="ko-KR" altLang="en-US" sz="1600" spc="-100" dirty="0"/>
              <a:t>입출력 장치와 메모리에 주소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데이터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제어 버스를 따로 둔다</a:t>
            </a:r>
            <a:r>
              <a:rPr lang="en-US" altLang="ko-KR" sz="1600" spc="-100" dirty="0"/>
              <a:t>.</a:t>
            </a:r>
          </a:p>
          <a:p>
            <a:pPr marL="800100" lvl="2" indent="-2524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➋ </a:t>
            </a:r>
            <a:r>
              <a:rPr lang="ko-KR" altLang="en-US" sz="1600" spc="-100" dirty="0"/>
              <a:t>메모리 사상 입출력</a:t>
            </a:r>
            <a:r>
              <a:rPr lang="en-US" altLang="ko-KR" sz="1600" spc="-100" dirty="0"/>
              <a:t>(Memory Mapper I/O) : </a:t>
            </a:r>
            <a:r>
              <a:rPr lang="ko-KR" altLang="en-US" sz="1600" spc="-100" dirty="0"/>
              <a:t>입출력 장치와 메모리에 데이터와 주소는 공통 버스를 갖지만 제어 주소는 별도로 가진다</a:t>
            </a:r>
            <a:r>
              <a:rPr lang="en-US" altLang="ko-KR" sz="1600" spc="-1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E78E867-AC66-43B8-8B77-A2A3463A0DA8}"/>
                  </a:ext>
                </a:extLst>
              </p14:cNvPr>
              <p14:cNvContentPartPr/>
              <p14:nvPr/>
            </p14:nvContentPartPr>
            <p14:xfrm>
              <a:off x="5223150" y="1748430"/>
              <a:ext cx="1061640" cy="471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E78E867-AC66-43B8-8B77-A2A3463A0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150" y="1739430"/>
                <a:ext cx="1079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4CAD3BC-9CA3-41EE-AE81-CE80B862C376}"/>
                  </a:ext>
                </a:extLst>
              </p14:cNvPr>
              <p14:cNvContentPartPr/>
              <p14:nvPr/>
            </p14:nvContentPartPr>
            <p14:xfrm>
              <a:off x="6548670" y="1771110"/>
              <a:ext cx="3776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4CAD3BC-9CA3-41EE-AE81-CE80B862C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0030" y="1762470"/>
                <a:ext cx="39528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10504-5B74-447F-A4EA-246E4071D95F}"/>
              </a:ext>
            </a:extLst>
          </p:cNvPr>
          <p:cNvSpPr txBox="1"/>
          <p:nvPr/>
        </p:nvSpPr>
        <p:spPr>
          <a:xfrm>
            <a:off x="5580112" y="2276872"/>
            <a:ext cx="30080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제어버스를 따로 두면 디바이스를 </a:t>
            </a:r>
            <a:r>
              <a:rPr lang="ko-KR" altLang="en-US" sz="1400" dirty="0" err="1">
                <a:solidFill>
                  <a:srgbClr val="FF0000"/>
                </a:solidFill>
              </a:rPr>
              <a:t>엑세스하는</a:t>
            </a:r>
            <a:r>
              <a:rPr lang="ko-KR" altLang="en-US" sz="1400" dirty="0">
                <a:solidFill>
                  <a:srgbClr val="FF0000"/>
                </a:solidFill>
              </a:rPr>
              <a:t> 전문 </a:t>
            </a:r>
            <a:r>
              <a:rPr lang="ko-KR" altLang="en-US" sz="1400" dirty="0" err="1">
                <a:solidFill>
                  <a:srgbClr val="FF0000"/>
                </a:solidFill>
              </a:rPr>
              <a:t>인스트럭션들이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존재해야함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제어버스까지 동일하면 메모리를 </a:t>
            </a:r>
            <a:r>
              <a:rPr lang="ko-KR" altLang="en-US" sz="1400" dirty="0" err="1">
                <a:solidFill>
                  <a:srgbClr val="FF0000"/>
                </a:solidFill>
              </a:rPr>
              <a:t>엑세스하는</a:t>
            </a:r>
            <a:r>
              <a:rPr lang="ko-KR" altLang="en-US" sz="1400" dirty="0">
                <a:solidFill>
                  <a:srgbClr val="FF0000"/>
                </a:solidFill>
              </a:rPr>
              <a:t> 방법과 동일한 방법으로 디바이스도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메모리도 </a:t>
            </a:r>
            <a:r>
              <a:rPr lang="ko-KR" altLang="en-US" sz="1400" dirty="0" err="1">
                <a:solidFill>
                  <a:srgbClr val="FF0000"/>
                </a:solidFill>
              </a:rPr>
              <a:t>엑세스할</a:t>
            </a:r>
            <a:r>
              <a:rPr lang="ko-KR" altLang="en-US" sz="1400" dirty="0">
                <a:solidFill>
                  <a:srgbClr val="FF0000"/>
                </a:solidFill>
              </a:rPr>
              <a:t> 수 있음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이를 분리 입출력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메모리 사상 </a:t>
            </a:r>
            <a:r>
              <a:rPr lang="ko-KR" altLang="en-US" sz="1400" dirty="0" err="1">
                <a:solidFill>
                  <a:srgbClr val="FF0000"/>
                </a:solidFill>
              </a:rPr>
              <a:t>입출력이라함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11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69899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분리 입출력</a:t>
            </a:r>
            <a:r>
              <a:rPr lang="en-US" altLang="ko-KR" sz="1800" spc="-100" dirty="0"/>
              <a:t>(Isolated I/O)</a:t>
            </a:r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 장치와 메모리가 데이터 버스와 주소 버스는 공통으로 사용</a:t>
            </a:r>
            <a:endParaRPr lang="en-US" altLang="ko-KR" sz="1700" spc="-100" dirty="0"/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입출력을 위한 별도의 읽기 및 쓰기 제어선 있음</a:t>
            </a:r>
            <a:endParaRPr lang="en-US" altLang="ko-KR" sz="1700" spc="-100" dirty="0"/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메모리 주소와 입출력의 주소 공간 분리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입출력 포트</a:t>
            </a:r>
            <a:endParaRPr lang="en-US" altLang="ko-KR" sz="1700" spc="-100" dirty="0"/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입출력과 메모리에 대해 서로 다른 읽기</a:t>
            </a:r>
            <a:r>
              <a:rPr lang="en-US" altLang="ko-KR" sz="1700" spc="-100" dirty="0"/>
              <a:t>-</a:t>
            </a:r>
            <a:r>
              <a:rPr lang="ko-KR" altLang="en-US" sz="1700" spc="-100" dirty="0"/>
              <a:t>쓰기 명령어</a:t>
            </a:r>
            <a:endParaRPr lang="en-US" altLang="ko-KR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5468430" cy="2664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58084E8-FF40-4C88-BC56-002B9F6825BA}"/>
                  </a:ext>
                </a:extLst>
              </p14:cNvPr>
              <p14:cNvContentPartPr/>
              <p14:nvPr/>
            </p14:nvContentPartPr>
            <p14:xfrm>
              <a:off x="685350" y="1062990"/>
              <a:ext cx="2274840" cy="81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58084E8-FF40-4C88-BC56-002B9F682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350" y="1053990"/>
                <a:ext cx="2292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B1ABCBD-EB7A-4B36-B27B-D67243F8A484}"/>
                  </a:ext>
                </a:extLst>
              </p14:cNvPr>
              <p14:cNvContentPartPr/>
              <p14:nvPr/>
            </p14:nvContentPartPr>
            <p14:xfrm>
              <a:off x="1874070" y="4947750"/>
              <a:ext cx="1047240" cy="59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B1ABCBD-EB7A-4B36-B27B-D67243F8A4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5430" y="4938750"/>
                <a:ext cx="1064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94C2C67-B841-45EC-98A1-09AA37E3C730}"/>
                  </a:ext>
                </a:extLst>
              </p14:cNvPr>
              <p14:cNvContentPartPr/>
              <p14:nvPr/>
            </p14:nvContentPartPr>
            <p14:xfrm>
              <a:off x="5028750" y="5040270"/>
              <a:ext cx="909720" cy="62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94C2C67-B841-45EC-98A1-09AA37E3C7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9750" y="5031270"/>
                <a:ext cx="927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0E41553-A97D-4B06-A774-F18E1F057C88}"/>
                  </a:ext>
                </a:extLst>
              </p14:cNvPr>
              <p14:cNvContentPartPr/>
              <p14:nvPr/>
            </p14:nvContentPartPr>
            <p14:xfrm>
              <a:off x="787950" y="2513430"/>
              <a:ext cx="4727520" cy="1065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0E41553-A97D-4B06-A774-F18E1F057C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310" y="2504430"/>
                <a:ext cx="47451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765440F-66B6-44BB-9EE5-A7BC1C896D23}"/>
                  </a:ext>
                </a:extLst>
              </p14:cNvPr>
              <p14:cNvContentPartPr/>
              <p14:nvPr/>
            </p14:nvContentPartPr>
            <p14:xfrm>
              <a:off x="2845710" y="2222910"/>
              <a:ext cx="150840" cy="303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765440F-66B6-44BB-9EE5-A7BC1C896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7070" y="2213910"/>
                <a:ext cx="1684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34A6BA8-28C0-49F1-A449-6EB9198E530C}"/>
                  </a:ext>
                </a:extLst>
              </p14:cNvPr>
              <p14:cNvContentPartPr/>
              <p14:nvPr/>
            </p14:nvContentPartPr>
            <p14:xfrm>
              <a:off x="3005550" y="2421630"/>
              <a:ext cx="2408040" cy="1544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34A6BA8-28C0-49F1-A449-6EB9198E53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6910" y="2412990"/>
                <a:ext cx="24256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5A80B8-B04B-4CBE-8466-B9DC6B233FFB}"/>
              </a:ext>
            </a:extLst>
          </p:cNvPr>
          <p:cNvGrpSpPr/>
          <p:nvPr/>
        </p:nvGrpSpPr>
        <p:grpSpPr>
          <a:xfrm>
            <a:off x="640710" y="2076390"/>
            <a:ext cx="5482800" cy="1770120"/>
            <a:chOff x="640710" y="2076390"/>
            <a:chExt cx="5482800" cy="17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7F5805F-46D8-4550-A54B-85DDD6353392}"/>
                    </a:ext>
                  </a:extLst>
                </p14:cNvPr>
                <p14:cNvContentPartPr/>
                <p14:nvPr/>
              </p14:nvContentPartPr>
              <p14:xfrm>
                <a:off x="1291230" y="3005910"/>
                <a:ext cx="47880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7F5805F-46D8-4550-A54B-85DDD63533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82590" y="2996910"/>
                  <a:ext cx="49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7301A79-DD29-435A-B7FB-DAB12E2F9988}"/>
                    </a:ext>
                  </a:extLst>
                </p14:cNvPr>
                <p14:cNvContentPartPr/>
                <p14:nvPr/>
              </p14:nvContentPartPr>
              <p14:xfrm>
                <a:off x="1268550" y="3280230"/>
                <a:ext cx="69624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7301A79-DD29-435A-B7FB-DAB12E2F99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59550" y="3271230"/>
                  <a:ext cx="71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3661037-FA0F-4D22-AD0E-9D63500FED86}"/>
                    </a:ext>
                  </a:extLst>
                </p14:cNvPr>
                <p14:cNvContentPartPr/>
                <p14:nvPr/>
              </p14:nvContentPartPr>
              <p14:xfrm>
                <a:off x="2982510" y="3650310"/>
                <a:ext cx="296640" cy="196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3661037-FA0F-4D22-AD0E-9D63500FED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73510" y="3641310"/>
                  <a:ext cx="31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7701012-F683-4EFB-A789-8113B489FD5B}"/>
                    </a:ext>
                  </a:extLst>
                </p14:cNvPr>
                <p14:cNvContentPartPr/>
                <p14:nvPr/>
              </p14:nvContentPartPr>
              <p14:xfrm>
                <a:off x="5829030" y="3657510"/>
                <a:ext cx="294480" cy="150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7701012-F683-4EFB-A789-8113B489FD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0390" y="3648510"/>
                  <a:ext cx="312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076D31B-A5CF-4CB3-9E3E-1FE53D98EC57}"/>
                    </a:ext>
                  </a:extLst>
                </p14:cNvPr>
                <p14:cNvContentPartPr/>
                <p14:nvPr/>
              </p14:nvContentPartPr>
              <p14:xfrm>
                <a:off x="1475910" y="2077110"/>
                <a:ext cx="732960" cy="403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076D31B-A5CF-4CB3-9E3E-1FE53D98EC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67270" y="2068110"/>
                  <a:ext cx="750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27FF3ED-833B-4734-8C7A-79FC42967FCC}"/>
                    </a:ext>
                  </a:extLst>
                </p14:cNvPr>
                <p14:cNvContentPartPr/>
                <p14:nvPr/>
              </p14:nvContentPartPr>
              <p14:xfrm>
                <a:off x="640710" y="2076390"/>
                <a:ext cx="674640" cy="484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27FF3ED-833B-4734-8C7A-79FC42967F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1710" y="2067750"/>
                  <a:ext cx="6922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6C7C90A-E89D-498C-B1F6-8BF0AB755616}"/>
                    </a:ext>
                  </a:extLst>
                </p14:cNvPr>
                <p14:cNvContentPartPr/>
                <p14:nvPr/>
              </p14:nvContentPartPr>
              <p14:xfrm>
                <a:off x="1142910" y="2514150"/>
                <a:ext cx="4677480" cy="1038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6C7C90A-E89D-498C-B1F6-8BF0AB7556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3910" y="2505510"/>
                  <a:ext cx="469512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4CD8FA1-BBD0-4A4D-8648-69233AA1AD30}"/>
                    </a:ext>
                  </a:extLst>
                </p14:cNvPr>
                <p14:cNvContentPartPr/>
                <p14:nvPr/>
              </p14:nvContentPartPr>
              <p14:xfrm>
                <a:off x="1942830" y="2411550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4CD8FA1-BBD0-4A4D-8648-69233AA1AD3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34190" y="2402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ED69612-7154-463B-87C3-EC64F1299F9F}"/>
                    </a:ext>
                  </a:extLst>
                </p14:cNvPr>
                <p14:cNvContentPartPr/>
                <p14:nvPr/>
              </p14:nvContentPartPr>
              <p14:xfrm>
                <a:off x="1942830" y="2411550"/>
                <a:ext cx="1154520" cy="1187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ED69612-7154-463B-87C3-EC64F1299F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4190" y="2402550"/>
                  <a:ext cx="117216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42F786C-072D-4CEE-874D-2BE9DB036668}"/>
                    </a:ext>
                  </a:extLst>
                </p14:cNvPr>
                <p14:cNvContentPartPr/>
                <p14:nvPr/>
              </p14:nvContentPartPr>
              <p14:xfrm>
                <a:off x="731070" y="2105550"/>
                <a:ext cx="1055880" cy="54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42F786C-072D-4CEE-874D-2BE9DB0366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2430" y="2096910"/>
                  <a:ext cx="1073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ED3AB70-9D4C-476B-AC6B-03BD84137751}"/>
                    </a:ext>
                  </a:extLst>
                </p14:cNvPr>
                <p14:cNvContentPartPr/>
                <p14:nvPr/>
              </p14:nvContentPartPr>
              <p14:xfrm>
                <a:off x="2308230" y="2123910"/>
                <a:ext cx="1946880" cy="59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ED3AB70-9D4C-476B-AC6B-03BD841377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99590" y="2115270"/>
                  <a:ext cx="1964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E6EB427-6D4D-43E1-8AB5-AD352EA4CE9D}"/>
                  </a:ext>
                </a:extLst>
              </p14:cNvPr>
              <p14:cNvContentPartPr/>
              <p14:nvPr/>
            </p14:nvContentPartPr>
            <p14:xfrm>
              <a:off x="4445910" y="2125350"/>
              <a:ext cx="1158840" cy="12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E6EB427-6D4D-43E1-8AB5-AD352EA4CE9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36910" y="2116350"/>
                <a:ext cx="117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7A12B6A-C12B-4189-8316-3CBFA5E233EB}"/>
                  </a:ext>
                </a:extLst>
              </p14:cNvPr>
              <p14:cNvContentPartPr/>
              <p14:nvPr/>
            </p14:nvContentPartPr>
            <p14:xfrm>
              <a:off x="3519990" y="2136150"/>
              <a:ext cx="662760" cy="241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7A12B6A-C12B-4189-8316-3CBFA5E233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11350" y="2127150"/>
                <a:ext cx="680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785B6D4-33CA-46B4-8009-4D20CDB63FA6}"/>
                  </a:ext>
                </a:extLst>
              </p14:cNvPr>
              <p14:cNvContentPartPr/>
              <p14:nvPr/>
            </p14:nvContentPartPr>
            <p14:xfrm>
              <a:off x="3566070" y="3622950"/>
              <a:ext cx="115200" cy="9615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785B6D4-33CA-46B4-8009-4D20CDB63F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57070" y="3613950"/>
                <a:ext cx="13284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322AF41-9AAC-4CFB-9633-050EEB5CC619}"/>
                  </a:ext>
                </a:extLst>
              </p14:cNvPr>
              <p14:cNvContentPartPr/>
              <p14:nvPr/>
            </p14:nvContentPartPr>
            <p14:xfrm>
              <a:off x="6390270" y="3668670"/>
              <a:ext cx="138600" cy="810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322AF41-9AAC-4CFB-9633-050EEB5CC61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81270" y="3659670"/>
                <a:ext cx="156240" cy="82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D40BFC20-CEB4-410E-8C62-E553DDFB1496}"/>
              </a:ext>
            </a:extLst>
          </p:cNvPr>
          <p:cNvSpPr/>
          <p:nvPr/>
        </p:nvSpPr>
        <p:spPr>
          <a:xfrm>
            <a:off x="2699792" y="5110200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34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69899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메모리 사상 입출력</a:t>
            </a:r>
            <a:r>
              <a:rPr lang="en-US" altLang="ko-KR" sz="1800" spc="-100" dirty="0"/>
              <a:t>(Memory mapped I/O)</a:t>
            </a:r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모든 버스가 공통으로 사용</a:t>
            </a:r>
            <a:endParaRPr lang="en-US" altLang="ko-KR" sz="1700" spc="-100" dirty="0"/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동일한 명령어 세트가 메모리 및 입출력에 동작</a:t>
            </a:r>
            <a:endParaRPr lang="en-US" altLang="ko-KR" sz="1700" spc="-100" dirty="0"/>
          </a:p>
          <a:p>
            <a:pPr marL="542925" lvl="1" indent="-1793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입출력이 메모리와 동일한 주소 공간에서 저장되므로 메모리 공간이 약간 줄어드는 경향이 있음</a:t>
            </a:r>
            <a:endParaRPr lang="en-US" altLang="ko-KR" sz="1700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8" y="2852936"/>
            <a:ext cx="2524876" cy="230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A53A43F-D76D-47D0-B749-DCA28B92F216}"/>
                  </a:ext>
                </a:extLst>
              </p14:cNvPr>
              <p14:cNvContentPartPr/>
              <p14:nvPr/>
            </p14:nvContentPartPr>
            <p14:xfrm>
              <a:off x="641070" y="1542870"/>
              <a:ext cx="2490840" cy="47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A53A43F-D76D-47D0-B749-DCA28B92F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70" y="1533870"/>
                <a:ext cx="2508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A558A1B-20C6-405E-850F-476429DC73B3}"/>
                  </a:ext>
                </a:extLst>
              </p14:cNvPr>
              <p14:cNvContentPartPr/>
              <p14:nvPr/>
            </p14:nvContentPartPr>
            <p14:xfrm>
              <a:off x="708030" y="993870"/>
              <a:ext cx="1659240" cy="92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A558A1B-20C6-405E-850F-476429DC7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390" y="984870"/>
                <a:ext cx="1676880" cy="110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F8E2DF-89D7-41DA-A2F0-DA649F5F13F0}"/>
              </a:ext>
            </a:extLst>
          </p:cNvPr>
          <p:cNvSpPr txBox="1"/>
          <p:nvPr/>
        </p:nvSpPr>
        <p:spPr>
          <a:xfrm>
            <a:off x="3059832" y="1235093"/>
            <a:ext cx="490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디바이스 </a:t>
            </a:r>
            <a:r>
              <a:rPr lang="ko-KR" altLang="en-US" sz="1400" dirty="0" err="1">
                <a:solidFill>
                  <a:srgbClr val="FF0000"/>
                </a:solidFill>
              </a:rPr>
              <a:t>엑세스하는데</a:t>
            </a:r>
            <a:r>
              <a:rPr lang="ko-KR" altLang="en-US" sz="1400" dirty="0">
                <a:solidFill>
                  <a:srgbClr val="FF0000"/>
                </a:solidFill>
              </a:rPr>
              <a:t> 메모리처럼 </a:t>
            </a:r>
            <a:r>
              <a:rPr lang="ko-KR" altLang="en-US" sz="1400" dirty="0" err="1">
                <a:solidFill>
                  <a:srgbClr val="FF0000"/>
                </a:solidFill>
              </a:rPr>
              <a:t>엑세스한다는</a:t>
            </a:r>
            <a:r>
              <a:rPr lang="ko-KR" altLang="en-US" sz="1400" dirty="0">
                <a:solidFill>
                  <a:srgbClr val="FF0000"/>
                </a:solidFill>
              </a:rPr>
              <a:t> 소리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22ADD24-25EF-4106-82B2-BD18ED94A14B}"/>
                  </a:ext>
                </a:extLst>
              </p14:cNvPr>
              <p14:cNvContentPartPr/>
              <p14:nvPr/>
            </p14:nvContentPartPr>
            <p14:xfrm>
              <a:off x="3794310" y="3174030"/>
              <a:ext cx="545040" cy="8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22ADD24-25EF-4106-82B2-BD18ED94A1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5670" y="3165030"/>
                <a:ext cx="5626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95CF0F2-0CAC-4D44-9800-7BB005A6054D}"/>
                  </a:ext>
                </a:extLst>
              </p14:cNvPr>
              <p14:cNvContentPartPr/>
              <p14:nvPr/>
            </p14:nvContentPartPr>
            <p14:xfrm>
              <a:off x="2799990" y="3794310"/>
              <a:ext cx="5464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95CF0F2-0CAC-4D44-9800-7BB005A60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90990" y="3785310"/>
                <a:ext cx="56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B8955AE-59FB-49B9-8179-A541E2929420}"/>
                  </a:ext>
                </a:extLst>
              </p14:cNvPr>
              <p14:cNvContentPartPr/>
              <p14:nvPr/>
            </p14:nvContentPartPr>
            <p14:xfrm>
              <a:off x="2879910" y="4720230"/>
              <a:ext cx="463320" cy="51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B8955AE-59FB-49B9-8179-A541E29294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0910" y="4711230"/>
                <a:ext cx="480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ED8FD56-6C68-47EC-8A62-F546B9E85A00}"/>
                  </a:ext>
                </a:extLst>
              </p14:cNvPr>
              <p14:cNvContentPartPr/>
              <p14:nvPr/>
            </p14:nvContentPartPr>
            <p14:xfrm>
              <a:off x="5543190" y="1893510"/>
              <a:ext cx="144720" cy="3009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ED8FD56-6C68-47EC-8A62-F546B9E85A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4190" y="1884510"/>
                <a:ext cx="162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804C09C-ED55-4293-B48D-8804B5F88AB7}"/>
                  </a:ext>
                </a:extLst>
              </p14:cNvPr>
              <p14:cNvContentPartPr/>
              <p14:nvPr/>
            </p14:nvContentPartPr>
            <p14:xfrm>
              <a:off x="5931990" y="2194110"/>
              <a:ext cx="1901520" cy="126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804C09C-ED55-4293-B48D-8804B5F88A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22990" y="2185470"/>
                <a:ext cx="1919160" cy="143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8289A7C6-9E2A-4726-828F-2F9493358FF6}"/>
              </a:ext>
            </a:extLst>
          </p:cNvPr>
          <p:cNvSpPr/>
          <p:nvPr/>
        </p:nvSpPr>
        <p:spPr>
          <a:xfrm>
            <a:off x="2699792" y="508518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3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다양한  </a:t>
            </a:r>
            <a:r>
              <a:rPr lang="en-US" altLang="ko-KR" spc="-100" dirty="0"/>
              <a:t>CPU </a:t>
            </a:r>
            <a:r>
              <a:rPr lang="ko-KR" altLang="en-US" spc="-100" dirty="0"/>
              <a:t>핀</a:t>
            </a:r>
          </a:p>
          <a:p>
            <a:pPr marL="447675" lvl="1" indent="-1793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전원</a:t>
            </a:r>
            <a:r>
              <a:rPr lang="en-US" altLang="ko-KR" sz="1700" spc="-100" dirty="0"/>
              <a:t>(+1.2~+1.5V)</a:t>
            </a:r>
          </a:p>
          <a:p>
            <a:pPr marL="447675" lvl="1" indent="-1793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접지</a:t>
            </a:r>
            <a:endParaRPr lang="en-US" altLang="ko-KR" sz="1700" spc="-100" dirty="0"/>
          </a:p>
          <a:p>
            <a:pPr marL="447675" lvl="1" indent="-1793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/>
              <a:t>클록</a:t>
            </a:r>
            <a:r>
              <a:rPr lang="ko-KR" altLang="en-US" sz="1700" spc="-100" dirty="0"/>
              <a:t> 신호</a:t>
            </a:r>
            <a:endParaRPr lang="en-US" altLang="ko-KR" sz="1700" spc="-100" dirty="0"/>
          </a:p>
          <a:p>
            <a:pPr marL="447675" lvl="1" indent="-1793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시스템의 데이터 흐름과 타이밍을 </a:t>
            </a:r>
            <a:br>
              <a:rPr lang="en-US" altLang="ko-KR" sz="1700" spc="-100" dirty="0"/>
            </a:br>
            <a:r>
              <a:rPr lang="ko-KR" altLang="en-US" sz="1700" spc="-100" dirty="0"/>
              <a:t>제어하는 다양한 제어 핀</a:t>
            </a:r>
            <a:endParaRPr lang="en-US" altLang="ko-KR" sz="1700" spc="-100" dirty="0"/>
          </a:p>
          <a:p>
            <a:pPr marL="454024" lvl="2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인터럽트 핀</a:t>
            </a:r>
            <a:endParaRPr lang="en-US" altLang="ko-KR" sz="1600" spc="-100" dirty="0"/>
          </a:p>
          <a:p>
            <a:pPr marL="454024" lvl="2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버스 중재 핀</a:t>
            </a:r>
            <a:endParaRPr lang="en-US" altLang="ko-KR" sz="1600" spc="-100" dirty="0"/>
          </a:p>
          <a:p>
            <a:pPr marL="454024" lvl="2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캐시 제어 핀</a:t>
            </a:r>
            <a:endParaRPr lang="en-US" altLang="ko-KR" sz="1600" spc="-100" dirty="0"/>
          </a:p>
          <a:p>
            <a:pPr marL="454024" lvl="2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버스 제어 핀</a:t>
            </a:r>
            <a:r>
              <a:rPr lang="en-US" altLang="ko-KR" sz="1600" spc="-100" dirty="0"/>
              <a:t> </a:t>
            </a:r>
            <a:r>
              <a:rPr lang="ko-KR" altLang="en-US" sz="1600" spc="-100" dirty="0"/>
              <a:t>상태 핀</a:t>
            </a:r>
            <a:endParaRPr lang="en-US" altLang="ko-KR" sz="1600" spc="-100" dirty="0"/>
          </a:p>
          <a:p>
            <a:pPr marL="447675" lvl="2" indent="-19526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</a:pPr>
            <a:r>
              <a:rPr lang="ko-KR" altLang="en-US" sz="1700" spc="-100" dirty="0"/>
              <a:t>이외에도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칩마다 고유한 기능을 수행하는 핀이 있다</a:t>
            </a:r>
            <a:r>
              <a:rPr lang="en-US" altLang="ko-KR" sz="1700" spc="-100" dirty="0"/>
              <a:t>.</a:t>
            </a:r>
            <a:endParaRPr lang="ko-KR" altLang="en-US" sz="1700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21" y="980728"/>
            <a:ext cx="4888075" cy="36185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86E9977-6B40-43D9-B684-006D34BE85B4}"/>
                  </a:ext>
                </a:extLst>
              </p14:cNvPr>
              <p14:cNvContentPartPr/>
              <p14:nvPr/>
            </p14:nvContentPartPr>
            <p14:xfrm>
              <a:off x="1372230" y="1039590"/>
              <a:ext cx="811080" cy="77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86E9977-6B40-43D9-B684-006D34BE8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590" y="1030950"/>
                <a:ext cx="828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6110AC2-3EE9-4FC8-8C9E-160A87B80339}"/>
                  </a:ext>
                </a:extLst>
              </p14:cNvPr>
              <p14:cNvContentPartPr/>
              <p14:nvPr/>
            </p14:nvContentPartPr>
            <p14:xfrm>
              <a:off x="696870" y="1519830"/>
              <a:ext cx="260280" cy="23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6110AC2-3EE9-4FC8-8C9E-160A87B803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870" y="1510830"/>
                <a:ext cx="277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F1ABD3-2DF5-4919-8EAB-CEE3E52F7E8D}"/>
                  </a:ext>
                </a:extLst>
              </p14:cNvPr>
              <p14:cNvContentPartPr/>
              <p14:nvPr/>
            </p14:nvContentPartPr>
            <p14:xfrm>
              <a:off x="662670" y="1954350"/>
              <a:ext cx="274680" cy="58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F1ABD3-2DF5-4919-8EAB-CEE3E52F7E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030" y="1945350"/>
                <a:ext cx="292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3AC7754-4DF0-4B79-9E7B-AF55096BB006}"/>
                  </a:ext>
                </a:extLst>
              </p14:cNvPr>
              <p14:cNvContentPartPr/>
              <p14:nvPr/>
            </p14:nvContentPartPr>
            <p14:xfrm>
              <a:off x="662670" y="2422710"/>
              <a:ext cx="969120" cy="105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3AC7754-4DF0-4B79-9E7B-AF55096BB0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030" y="2413710"/>
                <a:ext cx="986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4E5AC18-CC9D-4429-A656-A682B23CB49A}"/>
                  </a:ext>
                </a:extLst>
              </p14:cNvPr>
              <p14:cNvContentPartPr/>
              <p14:nvPr/>
            </p14:nvContentPartPr>
            <p14:xfrm>
              <a:off x="674550" y="5085990"/>
              <a:ext cx="1828440" cy="92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4E5AC18-CC9D-4429-A656-A682B23CB4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5550" y="5076990"/>
                <a:ext cx="1846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D4ECAAD-BDE2-4F1A-BDEB-F48D07EB75FC}"/>
                  </a:ext>
                </a:extLst>
              </p14:cNvPr>
              <p14:cNvContentPartPr/>
              <p14:nvPr/>
            </p14:nvContentPartPr>
            <p14:xfrm>
              <a:off x="7346430" y="1190430"/>
              <a:ext cx="311760" cy="264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D4ECAAD-BDE2-4F1A-BDEB-F48D07EB75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7430" y="1181430"/>
                <a:ext cx="3294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B2CB6EC-2408-4CA3-8D5A-BA6C4705A838}"/>
                  </a:ext>
                </a:extLst>
              </p14:cNvPr>
              <p14:cNvContentPartPr/>
              <p14:nvPr/>
            </p14:nvContentPartPr>
            <p14:xfrm>
              <a:off x="7380630" y="1761030"/>
              <a:ext cx="254520" cy="229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2CB6EC-2408-4CA3-8D5A-BA6C4705A8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1990" y="1752030"/>
                <a:ext cx="27216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928D35-84C5-483A-B99A-FE564186F835}"/>
              </a:ext>
            </a:extLst>
          </p:cNvPr>
          <p:cNvGrpSpPr/>
          <p:nvPr/>
        </p:nvGrpSpPr>
        <p:grpSpPr>
          <a:xfrm>
            <a:off x="215910" y="3645990"/>
            <a:ext cx="1825200" cy="1173960"/>
            <a:chOff x="215910" y="3645990"/>
            <a:chExt cx="1825200" cy="11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3DBDD9C-C602-4A5C-8387-D4885423AB8F}"/>
                    </a:ext>
                  </a:extLst>
                </p14:cNvPr>
                <p14:cNvContentPartPr/>
                <p14:nvPr/>
              </p14:nvContentPartPr>
              <p14:xfrm>
                <a:off x="879750" y="3840030"/>
                <a:ext cx="36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3DBDD9C-C602-4A5C-8387-D4885423AB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750" y="3831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3AA3475-B1A4-4E52-BF12-829A7CB59C8F}"/>
                    </a:ext>
                  </a:extLst>
                </p14:cNvPr>
                <p14:cNvContentPartPr/>
                <p14:nvPr/>
              </p14:nvContentPartPr>
              <p14:xfrm>
                <a:off x="879750" y="3828150"/>
                <a:ext cx="1161360" cy="11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3AA3475-B1A4-4E52-BF12-829A7CB59C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0750" y="3819510"/>
                  <a:ext cx="1179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FA4B3DE-6821-48BD-A8BD-B5D469F6B2A4}"/>
                    </a:ext>
                  </a:extLst>
                </p14:cNvPr>
                <p14:cNvContentPartPr/>
                <p14:nvPr/>
              </p14:nvContentPartPr>
              <p14:xfrm>
                <a:off x="787950" y="4182030"/>
                <a:ext cx="1200960" cy="12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FA4B3DE-6821-48BD-A8BD-B5D469F6B2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8950" y="4173390"/>
                  <a:ext cx="1218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6C1D51-ED6F-41DA-89F3-937FBDDB8157}"/>
                    </a:ext>
                  </a:extLst>
                </p14:cNvPr>
                <p14:cNvContentPartPr/>
                <p14:nvPr/>
              </p14:nvContentPartPr>
              <p14:xfrm>
                <a:off x="822510" y="4605750"/>
                <a:ext cx="947520" cy="47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6C1D51-ED6F-41DA-89F3-937FBDDB81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3870" y="4597110"/>
                  <a:ext cx="965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B66E3E3-7F14-4313-9D43-49699CBF03C9}"/>
                    </a:ext>
                  </a:extLst>
                </p14:cNvPr>
                <p14:cNvContentPartPr/>
                <p14:nvPr/>
              </p14:nvContentPartPr>
              <p14:xfrm>
                <a:off x="215910" y="3645990"/>
                <a:ext cx="183960" cy="1173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B66E3E3-7F14-4313-9D43-49699CBF03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270" y="3636990"/>
                  <a:ext cx="201600" cy="11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8753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36195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 분리 </a:t>
            </a:r>
            <a:r>
              <a:rPr lang="en-US" altLang="ko-KR" sz="1800" spc="-100" dirty="0"/>
              <a:t>I/O</a:t>
            </a:r>
            <a:r>
              <a:rPr lang="ko-KR" altLang="en-US" sz="1800" spc="-100" dirty="0"/>
              <a:t>와 메모리 사상 </a:t>
            </a:r>
            <a:r>
              <a:rPr lang="en-US" altLang="ko-KR" sz="1800" spc="-100" dirty="0"/>
              <a:t>I/O </a:t>
            </a:r>
            <a:r>
              <a:rPr lang="ko-KR" altLang="en-US" sz="1800" spc="-100" dirty="0"/>
              <a:t>차이점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81" y="1340768"/>
            <a:ext cx="8467807" cy="379591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1B3597E-FB44-43E8-8664-9FE52AAC1CA0}"/>
              </a:ext>
            </a:extLst>
          </p:cNvPr>
          <p:cNvGrpSpPr/>
          <p:nvPr/>
        </p:nvGrpSpPr>
        <p:grpSpPr>
          <a:xfrm>
            <a:off x="674190" y="570870"/>
            <a:ext cx="3427920" cy="599400"/>
            <a:chOff x="674190" y="570870"/>
            <a:chExt cx="342792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0A46ABB-2A25-468D-B978-0E350E0B4CFD}"/>
                    </a:ext>
                  </a:extLst>
                </p14:cNvPr>
                <p14:cNvContentPartPr/>
                <p14:nvPr/>
              </p14:nvContentPartPr>
              <p14:xfrm>
                <a:off x="674190" y="1141830"/>
                <a:ext cx="693000" cy="284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0A46ABB-2A25-468D-B978-0E350E0B4C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5190" y="1133190"/>
                  <a:ext cx="710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C634487-CFFF-4504-99EC-EEA428B26D58}"/>
                    </a:ext>
                  </a:extLst>
                </p14:cNvPr>
                <p14:cNvContentPartPr/>
                <p14:nvPr/>
              </p14:nvContentPartPr>
              <p14:xfrm>
                <a:off x="1885230" y="1131030"/>
                <a:ext cx="1400760" cy="165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C634487-CFFF-4504-99EC-EEA428B26D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6590" y="1122390"/>
                  <a:ext cx="1418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A2DDB71-28F4-4DE7-AA40-487CDC1D537D}"/>
                    </a:ext>
                  </a:extLst>
                </p14:cNvPr>
                <p14:cNvContentPartPr/>
                <p14:nvPr/>
              </p14:nvContentPartPr>
              <p14:xfrm>
                <a:off x="3311190" y="570870"/>
                <a:ext cx="790920" cy="560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A2DDB71-28F4-4DE7-AA40-487CDC1D53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02190" y="562230"/>
                  <a:ext cx="80856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A9F752-F445-46ED-A6F4-04159D7880AE}"/>
              </a:ext>
            </a:extLst>
          </p:cNvPr>
          <p:cNvGrpSpPr/>
          <p:nvPr/>
        </p:nvGrpSpPr>
        <p:grpSpPr>
          <a:xfrm>
            <a:off x="787950" y="2376270"/>
            <a:ext cx="4949640" cy="93240"/>
            <a:chOff x="787950" y="2376270"/>
            <a:chExt cx="494964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C10C32C-BC72-46F0-A338-9C0DCF8485DB}"/>
                    </a:ext>
                  </a:extLst>
                </p14:cNvPr>
                <p14:cNvContentPartPr/>
                <p14:nvPr/>
              </p14:nvContentPartPr>
              <p14:xfrm>
                <a:off x="787950" y="2376270"/>
                <a:ext cx="2408400" cy="69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C10C32C-BC72-46F0-A338-9C0DCF8485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9310" y="2367630"/>
                  <a:ext cx="2426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22C2221-4F37-41BD-B68E-FE6C6FC331C3}"/>
                    </a:ext>
                  </a:extLst>
                </p14:cNvPr>
                <p14:cNvContentPartPr/>
                <p14:nvPr/>
              </p14:nvContentPartPr>
              <p14:xfrm>
                <a:off x="4251510" y="2433510"/>
                <a:ext cx="1486080" cy="36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22C2221-4F37-41BD-B68E-FE6C6FC331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42510" y="2424870"/>
                  <a:ext cx="15037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1EB5EE5-5EF5-43AA-8E3E-524C989B242D}"/>
                  </a:ext>
                </a:extLst>
              </p14:cNvPr>
              <p14:cNvContentPartPr/>
              <p14:nvPr/>
            </p14:nvContentPartPr>
            <p14:xfrm>
              <a:off x="1759590" y="2811150"/>
              <a:ext cx="1404360" cy="12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1EB5EE5-5EF5-43AA-8E3E-524C989B24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50950" y="2802150"/>
                <a:ext cx="1422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CC2D461-3D0E-4EF2-AEB0-D9953DE02803}"/>
                  </a:ext>
                </a:extLst>
              </p14:cNvPr>
              <p14:cNvContentPartPr/>
              <p14:nvPr/>
            </p14:nvContentPartPr>
            <p14:xfrm>
              <a:off x="7303590" y="2811510"/>
              <a:ext cx="13341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CC2D461-3D0E-4EF2-AEB0-D9953DE028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4590" y="2802510"/>
                <a:ext cx="1351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85DFD7F-9C6B-4F67-9A89-8FC094F2375C}"/>
                  </a:ext>
                </a:extLst>
              </p14:cNvPr>
              <p14:cNvContentPartPr/>
              <p14:nvPr/>
            </p14:nvContentPartPr>
            <p14:xfrm>
              <a:off x="2159550" y="3257190"/>
              <a:ext cx="1787400" cy="41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85DFD7F-9C6B-4F67-9A89-8FC094F237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0910" y="3248550"/>
                <a:ext cx="1805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7EC50DE-57F5-4643-B3B0-1E2FEDD8BF97}"/>
                  </a:ext>
                </a:extLst>
              </p14:cNvPr>
              <p14:cNvContentPartPr/>
              <p14:nvPr/>
            </p14:nvContentPartPr>
            <p14:xfrm>
              <a:off x="4274190" y="3268710"/>
              <a:ext cx="2663640" cy="58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7EC50DE-57F5-4643-B3B0-1E2FEDD8BF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5550" y="3259710"/>
                <a:ext cx="2681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DB5217B-E252-4FEC-B74F-6CA49EB4F5EF}"/>
                  </a:ext>
                </a:extLst>
              </p14:cNvPr>
              <p14:cNvContentPartPr/>
              <p14:nvPr/>
            </p14:nvContentPartPr>
            <p14:xfrm>
              <a:off x="1474110" y="3805110"/>
              <a:ext cx="280440" cy="694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DB5217B-E252-4FEC-B74F-6CA49EB4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65470" y="3796470"/>
                <a:ext cx="2980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CCD3DE3-202E-469D-BEC1-44B7CC451EA4}"/>
                  </a:ext>
                </a:extLst>
              </p14:cNvPr>
              <p14:cNvContentPartPr/>
              <p14:nvPr/>
            </p14:nvContentPartPr>
            <p14:xfrm>
              <a:off x="6560550" y="3849750"/>
              <a:ext cx="982080" cy="72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CCD3DE3-202E-469D-BEC1-44B7CC451E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51550" y="3840750"/>
                <a:ext cx="999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1D75F85-5033-4B2A-80AE-4AB20FC696D3}"/>
                  </a:ext>
                </a:extLst>
              </p14:cNvPr>
              <p14:cNvContentPartPr/>
              <p14:nvPr/>
            </p14:nvContentPartPr>
            <p14:xfrm>
              <a:off x="754110" y="4569750"/>
              <a:ext cx="1371240" cy="59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1D75F85-5033-4B2A-80AE-4AB20FC696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5110" y="4561110"/>
                <a:ext cx="1388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0FAF0D2-D1DA-4756-A119-20839D4637D6}"/>
                  </a:ext>
                </a:extLst>
              </p14:cNvPr>
              <p14:cNvContentPartPr/>
              <p14:nvPr/>
            </p14:nvContentPartPr>
            <p14:xfrm>
              <a:off x="719910" y="4982670"/>
              <a:ext cx="2440440" cy="468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0FAF0D2-D1DA-4756-A119-20839D4637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910" y="4973670"/>
                <a:ext cx="2458080" cy="6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5C991011-E274-4734-A7AC-6199CA5E42F7}"/>
              </a:ext>
            </a:extLst>
          </p:cNvPr>
          <p:cNvSpPr/>
          <p:nvPr/>
        </p:nvSpPr>
        <p:spPr>
          <a:xfrm>
            <a:off x="2699792" y="508518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96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인터럽트 </a:t>
            </a:r>
            <a:r>
              <a:rPr lang="en-US" altLang="ko-KR" sz="2200" spc="-100" dirty="0"/>
              <a:t>I/O</a:t>
            </a:r>
            <a:endParaRPr lang="ko-KR" altLang="en-US" sz="22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인터럽트 구동 방식은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시간 절약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프로그램 </a:t>
            </a:r>
            <a:r>
              <a:rPr lang="en-US" altLang="ko-KR" sz="1700" spc="-100" dirty="0"/>
              <a:t>I/O</a:t>
            </a:r>
            <a:r>
              <a:rPr lang="ko-KR" altLang="en-US" sz="1700" spc="-100" dirty="0"/>
              <a:t>는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시간 낭비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인터럽트 기능 및 특수 명령 사용</a:t>
            </a:r>
            <a:br>
              <a:rPr lang="en-US" altLang="ko-KR" sz="1700" spc="-100" dirty="0"/>
            </a:br>
            <a:r>
              <a:rPr lang="en-US" altLang="ko-KR" sz="1700" spc="-100" dirty="0"/>
              <a:t>: </a:t>
            </a:r>
            <a:r>
              <a:rPr lang="ko-KR" altLang="en-US" sz="1700" spc="-100" dirty="0"/>
              <a:t>인터페이스에 모든 장치에서 데이터를 사용할 필요가 있을 때마다 인터럽트 요청</a:t>
            </a:r>
            <a:br>
              <a:rPr lang="en-US" altLang="ko-KR" sz="1700" spc="-100" dirty="0"/>
            </a:br>
            <a:r>
              <a:rPr lang="en-US" altLang="ko-KR" sz="1700" spc="-100" dirty="0"/>
              <a:t> </a:t>
            </a:r>
            <a:r>
              <a:rPr lang="ko-KR" altLang="en-US" sz="1700" spc="-100" dirty="0"/>
              <a:t> 신호 전송</a:t>
            </a:r>
            <a:r>
              <a:rPr lang="en-US" altLang="ko-KR" sz="1700" spc="-100" dirty="0"/>
              <a:t> – </a:t>
            </a:r>
            <a:r>
              <a:rPr lang="ko-KR" altLang="en-US" sz="1700" spc="-100" dirty="0"/>
              <a:t>그 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다른 프로그램 실행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인터페이스는 장치를 계속 모니터링</a:t>
            </a:r>
            <a:r>
              <a:rPr lang="en-US" altLang="ko-KR" sz="1700" spc="-100" dirty="0"/>
              <a:t>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장치가 데이터 전송 준비가 되었다고 판단되면 컴퓨터로 인터럽트 요청 신호 시작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외부 인터럽트 신호 감지</a:t>
            </a:r>
            <a:r>
              <a:rPr lang="en-US" altLang="ko-KR" sz="1700" spc="-100" dirty="0"/>
              <a:t>:</a:t>
            </a:r>
            <a:br>
              <a:rPr lang="en-US" altLang="ko-KR" sz="1700" spc="-100" dirty="0"/>
            </a:br>
            <a:r>
              <a:rPr lang="en-US" altLang="ko-KR" sz="1700" spc="-100" dirty="0"/>
              <a:t>CPU</a:t>
            </a:r>
            <a:r>
              <a:rPr lang="ko-KR" altLang="en-US" sz="1700" spc="-100" dirty="0"/>
              <a:t>는 현재 수행 중인 작업을 잠시 중단 </a:t>
            </a:r>
            <a:r>
              <a:rPr lang="en-US" altLang="ko-KR" sz="1700" spc="-100" dirty="0">
                <a:sym typeface="Wingdings" panose="05000000000000000000" pitchFamily="2" charset="2"/>
              </a:rPr>
              <a:t> </a:t>
            </a:r>
            <a:r>
              <a:rPr lang="ko-KR" altLang="en-US" sz="1700" spc="-100" dirty="0"/>
              <a:t>서비스 프로그램으로 분기하여 </a:t>
            </a:r>
            <a:r>
              <a:rPr lang="en-US" altLang="ko-KR" sz="1700" spc="-100" dirty="0"/>
              <a:t>I/O </a:t>
            </a:r>
            <a:r>
              <a:rPr lang="ko-KR" altLang="en-US" sz="1700" spc="-100" dirty="0"/>
              <a:t>전송을 처리 </a:t>
            </a:r>
            <a:r>
              <a:rPr lang="en-US" altLang="ko-KR" sz="1700" spc="-100" dirty="0">
                <a:sym typeface="Wingdings" panose="05000000000000000000" pitchFamily="2" charset="2"/>
              </a:rPr>
              <a:t> </a:t>
            </a:r>
            <a:r>
              <a:rPr lang="ko-KR" altLang="en-US" sz="1700" spc="-100" dirty="0"/>
              <a:t>원래 수행하던 작업으로 복귀</a:t>
            </a:r>
            <a:endParaRPr lang="en-US" altLang="ko-KR" sz="17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823423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8D2C7A-0A30-43AB-9443-BCF0BC4EDA42}"/>
                  </a:ext>
                </a:extLst>
              </p14:cNvPr>
              <p14:cNvContentPartPr/>
              <p14:nvPr/>
            </p14:nvContentPartPr>
            <p14:xfrm>
              <a:off x="2720070" y="1484910"/>
              <a:ext cx="1325520" cy="81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8D2C7A-0A30-43AB-9443-BCF0BC4ED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070" y="1475910"/>
                <a:ext cx="1343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B3C289-59F7-4C8A-9A2B-F4A029A2F742}"/>
                  </a:ext>
                </a:extLst>
              </p14:cNvPr>
              <p14:cNvContentPartPr/>
              <p14:nvPr/>
            </p14:nvContentPartPr>
            <p14:xfrm>
              <a:off x="650070" y="581310"/>
              <a:ext cx="1557720" cy="665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B3C289-59F7-4C8A-9A2B-F4A029A2F7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70" y="572310"/>
                <a:ext cx="15753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E20D618-0B19-4E01-92D5-4DE5FF4CB24D}"/>
                  </a:ext>
                </a:extLst>
              </p14:cNvPr>
              <p14:cNvContentPartPr/>
              <p14:nvPr/>
            </p14:nvContentPartPr>
            <p14:xfrm>
              <a:off x="7017390" y="2090070"/>
              <a:ext cx="1086480" cy="93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E20D618-0B19-4E01-92D5-4DE5FF4CB2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8750" y="2081430"/>
                <a:ext cx="1104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A956513-B578-40F9-B678-924EB6C928D5}"/>
                  </a:ext>
                </a:extLst>
              </p14:cNvPr>
              <p14:cNvContentPartPr/>
              <p14:nvPr/>
            </p14:nvContentPartPr>
            <p14:xfrm>
              <a:off x="2033910" y="2514150"/>
              <a:ext cx="3096000" cy="91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A956513-B578-40F9-B678-924EB6C928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5270" y="2505510"/>
                <a:ext cx="3113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95FA7F1-FA06-4DEA-AD41-49BD72900A53}"/>
                  </a:ext>
                </a:extLst>
              </p14:cNvPr>
              <p14:cNvContentPartPr/>
              <p14:nvPr/>
            </p14:nvContentPartPr>
            <p14:xfrm>
              <a:off x="3188790" y="2925630"/>
              <a:ext cx="657720" cy="5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95FA7F1-FA06-4DEA-AD41-49BD72900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790" y="2916630"/>
                <a:ext cx="675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A433C93-D323-4E3A-97B0-96A7F0D23B40}"/>
                  </a:ext>
                </a:extLst>
              </p14:cNvPr>
              <p14:cNvContentPartPr/>
              <p14:nvPr/>
            </p14:nvContentPartPr>
            <p14:xfrm>
              <a:off x="731070" y="3655710"/>
              <a:ext cx="2212200" cy="40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A433C93-D323-4E3A-97B0-96A7F0D23B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430" y="3647070"/>
                <a:ext cx="2229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E4E80-C605-4269-955F-287151859582}"/>
                  </a:ext>
                </a:extLst>
              </p14:cNvPr>
              <p14:cNvContentPartPr/>
              <p14:nvPr/>
            </p14:nvContentPartPr>
            <p14:xfrm>
              <a:off x="776790" y="3953430"/>
              <a:ext cx="3416400" cy="594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E4E80-C605-4269-955F-2871518595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150" y="3944790"/>
                <a:ext cx="3434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7C10CED-1CD5-4A6A-8DBF-3CE88D795BC1}"/>
                  </a:ext>
                </a:extLst>
              </p14:cNvPr>
              <p14:cNvContentPartPr/>
              <p14:nvPr/>
            </p14:nvContentPartPr>
            <p14:xfrm>
              <a:off x="4709070" y="4011390"/>
              <a:ext cx="1566360" cy="35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7C10CED-1CD5-4A6A-8DBF-3CE88D795B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0070" y="4002390"/>
                <a:ext cx="1584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C713750-5D35-4624-8EDA-389794AA9CAB}"/>
                  </a:ext>
                </a:extLst>
              </p14:cNvPr>
              <p14:cNvContentPartPr/>
              <p14:nvPr/>
            </p14:nvContentPartPr>
            <p14:xfrm>
              <a:off x="7486110" y="3976110"/>
              <a:ext cx="1265760" cy="69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C713750-5D35-4624-8EDA-389794AA9C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77470" y="3967470"/>
                <a:ext cx="1283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A076EC2-1248-494D-AEEF-A0EA8B2130D2}"/>
                  </a:ext>
                </a:extLst>
              </p14:cNvPr>
              <p14:cNvContentPartPr/>
              <p14:nvPr/>
            </p14:nvContentPartPr>
            <p14:xfrm>
              <a:off x="1005390" y="4285710"/>
              <a:ext cx="2589840" cy="103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A076EC2-1248-494D-AEEF-A0EA8B2130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6750" y="4276710"/>
                <a:ext cx="2607480" cy="1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992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프로그램 </a:t>
            </a:r>
            <a:r>
              <a:rPr lang="en-US" altLang="ko-KR" sz="1700" spc="-100" dirty="0"/>
              <a:t>I/O</a:t>
            </a:r>
            <a:r>
              <a:rPr lang="ko-KR" altLang="en-US" sz="1700" spc="-100" dirty="0"/>
              <a:t>와 인터럽트 </a:t>
            </a:r>
            <a:r>
              <a:rPr lang="en-US" altLang="ko-KR" sz="1700" spc="-100" dirty="0"/>
              <a:t>I/O </a:t>
            </a:r>
            <a:r>
              <a:rPr lang="ko-KR" altLang="en-US" sz="1700" spc="-100" dirty="0"/>
              <a:t>모두 메모리와 </a:t>
            </a:r>
            <a:r>
              <a:rPr lang="en-US" altLang="ko-KR" sz="1700" spc="-100" dirty="0"/>
              <a:t>I/O </a:t>
            </a:r>
            <a:r>
              <a:rPr lang="ko-KR" altLang="en-US" sz="1700" spc="-100" dirty="0"/>
              <a:t>모듈 간에 데이터를 전송하기 위해 프로세서가 능동적으로 개입해야 하며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모든 데이터 전송은 프로세서를 통과하는 경로여야 한다</a:t>
            </a:r>
            <a:r>
              <a:rPr lang="en-US" altLang="ko-KR" sz="1700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두 가지 형태의 </a:t>
            </a:r>
            <a:r>
              <a:rPr lang="en-US" altLang="ko-KR" sz="1700" spc="-100" dirty="0"/>
              <a:t>I/O</a:t>
            </a:r>
            <a:r>
              <a:rPr lang="ko-KR" altLang="en-US" sz="1700" spc="-100" dirty="0"/>
              <a:t>의 두 가지 단점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I/O </a:t>
            </a:r>
            <a:r>
              <a:rPr lang="ko-KR" altLang="en-US" sz="1600" spc="-100" dirty="0"/>
              <a:t>전송 속도는 프로세서가 장치를 테스트하고 서비스할 수 있는 속도에 따라 제한된다</a:t>
            </a:r>
            <a:r>
              <a:rPr lang="en-US" altLang="ko-KR" sz="1600" spc="-100" dirty="0"/>
              <a:t>.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프로세서가 </a:t>
            </a:r>
            <a:r>
              <a:rPr lang="en-US" altLang="ko-KR" sz="1600" spc="-100" dirty="0"/>
              <a:t>I/O </a:t>
            </a:r>
            <a:r>
              <a:rPr lang="ko-KR" altLang="en-US" sz="1600" spc="-100" dirty="0"/>
              <a:t>전송 관리에 묶여 있다</a:t>
            </a:r>
            <a:r>
              <a:rPr lang="en-US" altLang="ko-KR" sz="1600" spc="-100" dirty="0"/>
              <a:t>. </a:t>
            </a:r>
            <a:r>
              <a:rPr lang="ko-KR" altLang="en-US" sz="1600" spc="-100" dirty="0"/>
              <a:t>각 </a:t>
            </a:r>
            <a:r>
              <a:rPr lang="en-US" altLang="ko-KR" sz="1600" spc="-100" dirty="0"/>
              <a:t>I/O </a:t>
            </a:r>
            <a:r>
              <a:rPr lang="ko-KR" altLang="en-US" sz="1600" spc="-100" dirty="0"/>
              <a:t>전송에 대해 많은 명령어가 실행되어야 한다</a:t>
            </a:r>
            <a:r>
              <a:rPr lang="en-US" altLang="ko-KR" sz="1600" spc="-1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BA6009C-615D-433A-B9CB-359E50A08855}"/>
                  </a:ext>
                </a:extLst>
              </p14:cNvPr>
              <p14:cNvContentPartPr/>
              <p14:nvPr/>
            </p14:nvContentPartPr>
            <p14:xfrm>
              <a:off x="8152830" y="684270"/>
              <a:ext cx="602280" cy="356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BA6009C-615D-433A-B9CB-359E50A088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4190" y="675630"/>
                <a:ext cx="61992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CFED120E-DBEA-4D86-86D8-B2D23852C9AC}"/>
              </a:ext>
            </a:extLst>
          </p:cNvPr>
          <p:cNvGrpSpPr/>
          <p:nvPr/>
        </p:nvGrpSpPr>
        <p:grpSpPr>
          <a:xfrm>
            <a:off x="668430" y="947790"/>
            <a:ext cx="2666880" cy="452160"/>
            <a:chOff x="668430" y="947790"/>
            <a:chExt cx="26668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1218486-575D-43E2-96C7-8F1BF4C647DA}"/>
                    </a:ext>
                  </a:extLst>
                </p14:cNvPr>
                <p14:cNvContentPartPr/>
                <p14:nvPr/>
              </p14:nvContentPartPr>
              <p14:xfrm>
                <a:off x="2251350" y="982710"/>
                <a:ext cx="1083960" cy="345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1218486-575D-43E2-96C7-8F1BF4C64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2350" y="973710"/>
                  <a:ext cx="110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7EEF7B3-A3EE-4C9D-A868-215031CD1BF7}"/>
                    </a:ext>
                  </a:extLst>
                </p14:cNvPr>
                <p14:cNvContentPartPr/>
                <p14:nvPr/>
              </p14:nvContentPartPr>
              <p14:xfrm>
                <a:off x="1028430" y="947790"/>
                <a:ext cx="668160" cy="69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7EEF7B3-A3EE-4C9D-A868-215031CD1B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430" y="939150"/>
                  <a:ext cx="685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A5F19AA-B6D5-4144-AEA7-6F675A4C3C4A}"/>
                    </a:ext>
                  </a:extLst>
                </p14:cNvPr>
                <p14:cNvContentPartPr/>
                <p14:nvPr/>
              </p14:nvContentPartPr>
              <p14:xfrm>
                <a:off x="668430" y="1051110"/>
                <a:ext cx="144000" cy="348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A5F19AA-B6D5-4144-AEA7-6F675A4C3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790" y="1042470"/>
                  <a:ext cx="161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121175-62DA-4478-9624-4B22D65741DC}"/>
                    </a:ext>
                  </a:extLst>
                </p14:cNvPr>
                <p14:cNvContentPartPr/>
                <p14:nvPr/>
              </p14:nvContentPartPr>
              <p14:xfrm>
                <a:off x="1348470" y="1300950"/>
                <a:ext cx="1760400" cy="81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121175-62DA-4478-9624-4B22D65741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9470" y="1292310"/>
                  <a:ext cx="17780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B83475-D1E6-4803-8CEA-2E629C99707A}"/>
              </a:ext>
            </a:extLst>
          </p:cNvPr>
          <p:cNvGrpSpPr/>
          <p:nvPr/>
        </p:nvGrpSpPr>
        <p:grpSpPr>
          <a:xfrm>
            <a:off x="856710" y="2091510"/>
            <a:ext cx="2280600" cy="46800"/>
            <a:chOff x="856710" y="2091510"/>
            <a:chExt cx="2280600" cy="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5247C68-F1C5-4963-89A5-200EE0355183}"/>
                    </a:ext>
                  </a:extLst>
                </p14:cNvPr>
                <p14:cNvContentPartPr/>
                <p14:nvPr/>
              </p14:nvContentPartPr>
              <p14:xfrm>
                <a:off x="856710" y="2113470"/>
                <a:ext cx="1257120" cy="24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5247C68-F1C5-4963-89A5-200EE03551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070" y="2104830"/>
                  <a:ext cx="1274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6CEAF85-7FB6-46EE-AA8E-76009DB264EE}"/>
                    </a:ext>
                  </a:extLst>
                </p14:cNvPr>
                <p14:cNvContentPartPr/>
                <p14:nvPr/>
              </p14:nvContentPartPr>
              <p14:xfrm>
                <a:off x="2388510" y="2091510"/>
                <a:ext cx="748800" cy="11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6CEAF85-7FB6-46EE-AA8E-76009DB264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9870" y="2082510"/>
                  <a:ext cx="766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2A6E57F-59F3-4D82-96A3-9DDC2A579C46}"/>
                  </a:ext>
                </a:extLst>
              </p14:cNvPr>
              <p14:cNvContentPartPr/>
              <p14:nvPr/>
            </p14:nvContentPartPr>
            <p14:xfrm>
              <a:off x="902430" y="2477790"/>
              <a:ext cx="2157480" cy="47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2A6E57F-59F3-4D82-96A3-9DDC2A579C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3790" y="2469150"/>
                <a:ext cx="217512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340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</a:t>
            </a:r>
            <a:r>
              <a:rPr lang="en-US" altLang="ko-KR" sz="2200" spc="-100" dirty="0"/>
              <a:t>DMA</a:t>
            </a:r>
            <a:r>
              <a:rPr lang="en-US" altLang="ko-KR" sz="2200" b="0" spc="-100" dirty="0"/>
              <a:t>(Direct Memory Access)</a:t>
            </a:r>
            <a:endParaRPr lang="ko-KR" altLang="en-US" sz="22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주변 장치가 메모리 버스를 사용하여 직접 통신하도록 허용하여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가 개입하지 않고 데이터 전송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 </a:t>
            </a:r>
            <a:r>
              <a:rPr lang="ko-KR" altLang="en-US" sz="1700" spc="-100" dirty="0"/>
              <a:t>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메모리 버스를 제어하지 못함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</a:t>
            </a:r>
            <a:r>
              <a:rPr lang="en-US" altLang="ko-KR" sz="1700" spc="-100" dirty="0"/>
              <a:t>:</a:t>
            </a:r>
            <a:br>
              <a:rPr lang="en-US" altLang="ko-KR" sz="1700" spc="-100" dirty="0"/>
            </a:br>
            <a:r>
              <a:rPr lang="en-US" altLang="ko-KR" sz="1700" spc="-100" dirty="0"/>
              <a:t>I/O </a:t>
            </a:r>
            <a:r>
              <a:rPr lang="ko-KR" altLang="en-US" sz="1700" spc="-100" dirty="0"/>
              <a:t>장치와 메모리 장치 간에 직접 전송을 관리하려고 버스 인계 받음</a:t>
            </a:r>
            <a:endParaRPr lang="en-US" altLang="ko-KR" sz="17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794848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3212976"/>
            <a:ext cx="4982527" cy="2918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89CB67C-B140-4709-9963-6A4DE58187BD}"/>
                  </a:ext>
                </a:extLst>
              </p14:cNvPr>
              <p14:cNvContentPartPr/>
              <p14:nvPr/>
            </p14:nvContentPartPr>
            <p14:xfrm>
              <a:off x="628110" y="1153710"/>
              <a:ext cx="3201120" cy="36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89CB67C-B140-4709-9963-6A4DE5818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70" y="1144710"/>
                <a:ext cx="3218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0E3B5C4-4E49-4BFE-8225-6F2341ED6219}"/>
                  </a:ext>
                </a:extLst>
              </p14:cNvPr>
              <p14:cNvContentPartPr/>
              <p14:nvPr/>
            </p14:nvContentPartPr>
            <p14:xfrm>
              <a:off x="6354990" y="1213110"/>
              <a:ext cx="172440" cy="341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0E3B5C4-4E49-4BFE-8225-6F2341ED6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5990" y="1204470"/>
                <a:ext cx="1900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9D6517-1BF9-4B4E-87AB-6B772773714F}"/>
                  </a:ext>
                </a:extLst>
              </p14:cNvPr>
              <p14:cNvContentPartPr/>
              <p14:nvPr/>
            </p14:nvContentPartPr>
            <p14:xfrm>
              <a:off x="467190" y="1474110"/>
              <a:ext cx="35640" cy="331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9D6517-1BF9-4B4E-87AB-6B77277371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550" y="1465110"/>
                <a:ext cx="532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2D9C757-0A7D-48CD-AC02-D78A8AACD733}"/>
                  </a:ext>
                </a:extLst>
              </p14:cNvPr>
              <p14:cNvContentPartPr/>
              <p14:nvPr/>
            </p14:nvContentPartPr>
            <p14:xfrm>
              <a:off x="634230" y="2547630"/>
              <a:ext cx="1193400" cy="486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2D9C757-0A7D-48CD-AC02-D78A8AACD7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590" y="2538630"/>
                <a:ext cx="12110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C5314F2-FDFA-4C92-B58C-43B84596E728}"/>
                  </a:ext>
                </a:extLst>
              </p14:cNvPr>
              <p14:cNvContentPartPr/>
              <p14:nvPr/>
            </p14:nvContentPartPr>
            <p14:xfrm>
              <a:off x="719910" y="2891070"/>
              <a:ext cx="24336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C5314F2-FDFA-4C92-B58C-43B84596E7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910" y="2882070"/>
                <a:ext cx="2451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709A7EC-0998-4708-837F-C432982638CA}"/>
                  </a:ext>
                </a:extLst>
              </p14:cNvPr>
              <p14:cNvContentPartPr/>
              <p14:nvPr/>
            </p14:nvContentPartPr>
            <p14:xfrm>
              <a:off x="3622950" y="2914470"/>
              <a:ext cx="3164760" cy="57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709A7EC-0998-4708-837F-C432982638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13950" y="2905470"/>
                <a:ext cx="3182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ECD94C9-6B0A-4C34-8650-4FD49BB5C709}"/>
                  </a:ext>
                </a:extLst>
              </p14:cNvPr>
              <p14:cNvContentPartPr/>
              <p14:nvPr/>
            </p14:nvContentPartPr>
            <p14:xfrm>
              <a:off x="2318670" y="3483270"/>
              <a:ext cx="528480" cy="540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ECD94C9-6B0A-4C34-8650-4FD49BB5C7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09670" y="3474270"/>
                <a:ext cx="54612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EABFEC5-5CB2-42B8-B78B-53A3242A9817}"/>
                  </a:ext>
                </a:extLst>
              </p14:cNvPr>
              <p14:cNvContentPartPr/>
              <p14:nvPr/>
            </p14:nvContentPartPr>
            <p14:xfrm>
              <a:off x="2265390" y="4296510"/>
              <a:ext cx="605880" cy="423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EABFEC5-5CB2-42B8-B78B-53A3242A98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6750" y="4287870"/>
                <a:ext cx="62352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1FDF49-E35B-43E0-B28C-709FE6BE89EF}"/>
              </a:ext>
            </a:extLst>
          </p:cNvPr>
          <p:cNvGrpSpPr/>
          <p:nvPr/>
        </p:nvGrpSpPr>
        <p:grpSpPr>
          <a:xfrm>
            <a:off x="5753430" y="3162870"/>
            <a:ext cx="645840" cy="1872720"/>
            <a:chOff x="5753430" y="3162870"/>
            <a:chExt cx="645840" cy="18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15294C-2FCF-424D-92FF-3ADA7E9F8DBF}"/>
                    </a:ext>
                  </a:extLst>
                </p14:cNvPr>
                <p14:cNvContentPartPr/>
                <p14:nvPr/>
              </p14:nvContentPartPr>
              <p14:xfrm>
                <a:off x="5828670" y="3162870"/>
                <a:ext cx="570600" cy="903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15294C-2FCF-424D-92FF-3ADA7E9F8D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19670" y="3154230"/>
                  <a:ext cx="58824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44F9396-B279-4470-B706-09374DF9DFF9}"/>
                    </a:ext>
                  </a:extLst>
                </p14:cNvPr>
                <p14:cNvContentPartPr/>
                <p14:nvPr/>
              </p14:nvContentPartPr>
              <p14:xfrm>
                <a:off x="5753430" y="4089870"/>
                <a:ext cx="489960" cy="945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44F9396-B279-4470-B706-09374DF9DF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44790" y="4080870"/>
                  <a:ext cx="507600" cy="96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1CD208-11DF-4C76-896E-2545F139BD37}"/>
              </a:ext>
            </a:extLst>
          </p:cNvPr>
          <p:cNvSpPr txBox="1"/>
          <p:nvPr/>
        </p:nvSpPr>
        <p:spPr>
          <a:xfrm>
            <a:off x="6890229" y="3766109"/>
            <a:ext cx="2137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DMA</a:t>
            </a:r>
            <a:r>
              <a:rPr lang="ko-KR" altLang="en-US" sz="1400" dirty="0">
                <a:solidFill>
                  <a:srgbClr val="FF0000"/>
                </a:solidFill>
              </a:rPr>
              <a:t>컨트롤러가 있는 디바이스의 경우</a:t>
            </a:r>
            <a:r>
              <a:rPr lang="en-US" altLang="ko-KR" sz="1400" dirty="0">
                <a:solidFill>
                  <a:srgbClr val="FF0000"/>
                </a:solidFill>
              </a:rPr>
              <a:t>, CPU</a:t>
            </a:r>
            <a:r>
              <a:rPr lang="ko-KR" altLang="en-US" sz="1400" dirty="0">
                <a:solidFill>
                  <a:srgbClr val="FF0000"/>
                </a:solidFill>
              </a:rPr>
              <a:t>가 많은 일을 </a:t>
            </a:r>
            <a:r>
              <a:rPr lang="ko-KR" altLang="en-US" sz="1400" dirty="0" err="1">
                <a:solidFill>
                  <a:srgbClr val="FF0000"/>
                </a:solidFill>
              </a:rPr>
              <a:t>안하면서도</a:t>
            </a:r>
            <a:r>
              <a:rPr lang="ko-KR" altLang="en-US" sz="1400" dirty="0">
                <a:solidFill>
                  <a:srgbClr val="FF0000"/>
                </a:solidFill>
              </a:rPr>
              <a:t> 빠른 속도로 성능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 err="1">
                <a:solidFill>
                  <a:srgbClr val="FF0000"/>
                </a:solidFill>
              </a:rPr>
              <a:t>그렇지않으면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가 일을 </a:t>
            </a:r>
            <a:r>
              <a:rPr lang="ko-KR" altLang="en-US" sz="1400" dirty="0" err="1">
                <a:solidFill>
                  <a:srgbClr val="FF0000"/>
                </a:solidFill>
              </a:rPr>
              <a:t>해야하는데</a:t>
            </a:r>
            <a:r>
              <a:rPr lang="en-US" altLang="ko-KR" sz="1400" dirty="0">
                <a:solidFill>
                  <a:srgbClr val="FF0000"/>
                </a:solidFill>
              </a:rPr>
              <a:t>, CPU</a:t>
            </a:r>
            <a:r>
              <a:rPr lang="ko-KR" altLang="en-US" sz="1400" dirty="0">
                <a:solidFill>
                  <a:srgbClr val="FF0000"/>
                </a:solidFill>
              </a:rPr>
              <a:t>성능이 </a:t>
            </a:r>
            <a:r>
              <a:rPr lang="ko-KR" altLang="en-US" sz="1400" dirty="0" err="1">
                <a:solidFill>
                  <a:srgbClr val="FF0000"/>
                </a:solidFill>
              </a:rPr>
              <a:t>떨어지게되고</a:t>
            </a:r>
            <a:r>
              <a:rPr lang="ko-KR" altLang="en-US" sz="1400" dirty="0">
                <a:solidFill>
                  <a:srgbClr val="FF0000"/>
                </a:solidFill>
              </a:rPr>
              <a:t> 데이터를 가져오는 속도도 </a:t>
            </a:r>
            <a:r>
              <a:rPr lang="ko-KR" altLang="en-US" sz="1400" dirty="0" err="1">
                <a:solidFill>
                  <a:srgbClr val="FF0000"/>
                </a:solidFill>
              </a:rPr>
              <a:t>느리게됨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D72DF0-AB00-4C0B-8948-26252B002871}"/>
              </a:ext>
            </a:extLst>
          </p:cNvPr>
          <p:cNvGrpSpPr/>
          <p:nvPr/>
        </p:nvGrpSpPr>
        <p:grpSpPr>
          <a:xfrm>
            <a:off x="742590" y="2223990"/>
            <a:ext cx="3952440" cy="50760"/>
            <a:chOff x="742590" y="2223990"/>
            <a:chExt cx="39524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5D7147A-47C1-4BBB-95BA-94595B7A9240}"/>
                    </a:ext>
                  </a:extLst>
                </p14:cNvPr>
                <p14:cNvContentPartPr/>
                <p14:nvPr/>
              </p14:nvContentPartPr>
              <p14:xfrm>
                <a:off x="742590" y="2228310"/>
                <a:ext cx="879120" cy="46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5D7147A-47C1-4BBB-95BA-94595B7A92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950" y="2219670"/>
                  <a:ext cx="896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8E0329D-5FAC-4515-9E21-871EB2524DFE}"/>
                    </a:ext>
                  </a:extLst>
                </p14:cNvPr>
                <p14:cNvContentPartPr/>
                <p14:nvPr/>
              </p14:nvContentPartPr>
              <p14:xfrm>
                <a:off x="1839870" y="2250990"/>
                <a:ext cx="444600" cy="12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8E0329D-5FAC-4515-9E21-871EB2524D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31230" y="2241990"/>
                  <a:ext cx="462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A2E9BDC-FD5A-44EE-929D-3891C012A668}"/>
                    </a:ext>
                  </a:extLst>
                </p14:cNvPr>
                <p14:cNvContentPartPr/>
                <p14:nvPr/>
              </p14:nvContentPartPr>
              <p14:xfrm>
                <a:off x="2456910" y="2223990"/>
                <a:ext cx="2238120" cy="507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A2E9BDC-FD5A-44EE-929D-3891C012A6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8270" y="2214990"/>
                  <a:ext cx="2255760" cy="6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501D57-D0F0-41DA-90CA-6F5A58E7EFD9}"/>
              </a:ext>
            </a:extLst>
          </p:cNvPr>
          <p:cNvSpPr txBox="1"/>
          <p:nvPr/>
        </p:nvSpPr>
        <p:spPr>
          <a:xfrm>
            <a:off x="4882011" y="1829135"/>
            <a:ext cx="329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DMA</a:t>
            </a:r>
            <a:r>
              <a:rPr lang="ko-KR" altLang="en-US" sz="1200" dirty="0">
                <a:solidFill>
                  <a:srgbClr val="FF0000"/>
                </a:solidFill>
              </a:rPr>
              <a:t>가 메모리를 </a:t>
            </a:r>
            <a:r>
              <a:rPr lang="ko-KR" altLang="en-US" sz="1200" dirty="0" err="1">
                <a:solidFill>
                  <a:srgbClr val="FF0000"/>
                </a:solidFill>
              </a:rPr>
              <a:t>엑세스하면</a:t>
            </a:r>
            <a:r>
              <a:rPr lang="ko-KR" altLang="en-US" sz="1200" dirty="0">
                <a:solidFill>
                  <a:srgbClr val="FF0000"/>
                </a:solidFill>
              </a:rPr>
              <a:t> 메모리버스가 </a:t>
            </a:r>
            <a:r>
              <a:rPr lang="ko-KR" altLang="en-US" sz="1200" dirty="0" err="1">
                <a:solidFill>
                  <a:srgbClr val="FF0000"/>
                </a:solidFill>
              </a:rPr>
              <a:t>사용되고있어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는 해당하는 메모리버스를 사용하기위해선 기다려야함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35D9AC98-5E24-4306-A90E-E3FC8C3C4115}"/>
              </a:ext>
            </a:extLst>
          </p:cNvPr>
          <p:cNvSpPr/>
          <p:nvPr/>
        </p:nvSpPr>
        <p:spPr>
          <a:xfrm>
            <a:off x="278461" y="4220467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5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요구</a:t>
            </a:r>
            <a:r>
              <a:rPr lang="en-US" altLang="ko-KR" sz="1700" spc="-100" dirty="0"/>
              <a:t>(BRQ): DMA </a:t>
            </a:r>
            <a:r>
              <a:rPr lang="ko-KR" altLang="en-US" sz="1700" spc="-100" dirty="0"/>
              <a:t>제어기</a:t>
            </a:r>
            <a:r>
              <a:rPr lang="en-US" altLang="ko-KR" sz="1700" spc="-100" dirty="0"/>
              <a:t>DMA Controller, DMAC</a:t>
            </a:r>
            <a:r>
              <a:rPr lang="ko-KR" altLang="en-US" sz="1700" spc="-100" dirty="0"/>
              <a:t>가 버스 제어를 양보하도록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 요청하는 데 사용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승인</a:t>
            </a:r>
            <a:r>
              <a:rPr lang="en-US" altLang="ko-KR" sz="1700" spc="-100" dirty="0"/>
              <a:t>(BGT) : CPU</a:t>
            </a:r>
            <a:r>
              <a:rPr lang="ko-KR" altLang="en-US" sz="1700" spc="-100" dirty="0"/>
              <a:t>는 현재 명령의 실행을 끝낸 뒤 버스를 끊고 </a:t>
            </a:r>
            <a:r>
              <a:rPr lang="en-US" altLang="ko-KR" sz="1700" spc="-100" dirty="0"/>
              <a:t>DMAC</a:t>
            </a:r>
            <a:r>
              <a:rPr lang="ko-KR" altLang="en-US" sz="1700" spc="-100" dirty="0"/>
              <a:t>에게 버스 승인 신호를 보내어 버스 사용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</a:t>
            </a:r>
            <a:r>
              <a:rPr lang="ko-KR" altLang="en-US" sz="1700" spc="-100" dirty="0"/>
              <a:t>가 버스를 제어하면 데이터 전송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700" spc="-100" dirty="0"/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DMA </a:t>
            </a:r>
            <a:r>
              <a:rPr lang="ko-KR" altLang="en-US" sz="1800" b="1" spc="-100" dirty="0"/>
              <a:t>전송 종류</a:t>
            </a:r>
            <a:endParaRPr lang="en-US" altLang="ko-KR" sz="1800" b="1" spc="-100" dirty="0"/>
          </a:p>
          <a:p>
            <a:pPr marL="714375" lvl="2" indent="-1666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</a:pPr>
            <a:r>
              <a:rPr lang="ko-KR" altLang="en-US" sz="1700" spc="-100" dirty="0"/>
              <a:t>블록전송</a:t>
            </a:r>
            <a:endParaRPr lang="en-US" altLang="ko-KR" sz="1700" spc="-100" dirty="0"/>
          </a:p>
          <a:p>
            <a:pPr marL="714375" lvl="2" indent="-1666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</a:pPr>
            <a:r>
              <a:rPr lang="ko-KR" altLang="en-US" sz="1700" spc="-100" dirty="0"/>
              <a:t>사이클 </a:t>
            </a:r>
            <a:r>
              <a:rPr lang="ko-KR" altLang="en-US" sz="1700" spc="-100" dirty="0" err="1"/>
              <a:t>스틸</a:t>
            </a:r>
            <a:endParaRPr lang="en-US" altLang="ko-KR" sz="1700" spc="-100" dirty="0"/>
          </a:p>
          <a:p>
            <a:pPr marL="714375" lvl="2" indent="-1666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</a:pPr>
            <a:r>
              <a:rPr lang="ko-KR" altLang="en-US" sz="1700" spc="-100" dirty="0" err="1"/>
              <a:t>인터리브</a:t>
            </a:r>
            <a:r>
              <a:rPr lang="ko-KR" altLang="en-US" sz="1700" spc="-100" dirty="0"/>
              <a:t> 모드</a:t>
            </a:r>
            <a:endParaRPr lang="en-US" altLang="ko-KR" sz="17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8DA2976-4CEC-4B4A-B81A-22E1DD933801}"/>
                  </a:ext>
                </a:extLst>
              </p14:cNvPr>
              <p14:cNvContentPartPr/>
              <p14:nvPr/>
            </p14:nvContentPartPr>
            <p14:xfrm>
              <a:off x="409590" y="3508830"/>
              <a:ext cx="305280" cy="873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8DA2976-4CEC-4B4A-B81A-22E1DD933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90" y="3499830"/>
                <a:ext cx="322920" cy="8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923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블록 전송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블록 전송</a:t>
            </a:r>
            <a:r>
              <a:rPr lang="en-US" altLang="ko-KR" sz="1700" spc="-100" dirty="0"/>
              <a:t>(burst transfer, block transfer) : </a:t>
            </a:r>
            <a:r>
              <a:rPr lang="ko-KR" altLang="en-US" sz="1700" spc="-100" dirty="0"/>
              <a:t>데이터 전송이 완전히 끝난 후 버스 반환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전송할 데이터의 바이트 개수를 레지스터에 저장하고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한 바이트씩 전송될 때마다 감소하여 </a:t>
            </a:r>
            <a:r>
              <a:rPr lang="en-US" altLang="ko-KR" sz="1700" spc="-100" dirty="0"/>
              <a:t>0</a:t>
            </a:r>
            <a:r>
              <a:rPr lang="ko-KR" altLang="en-US" sz="1700" spc="-100" dirty="0"/>
              <a:t>이 되면 </a:t>
            </a:r>
            <a:r>
              <a:rPr lang="en-US" altLang="ko-KR" sz="1700" spc="-100" dirty="0"/>
              <a:t>DMAC</a:t>
            </a:r>
            <a:r>
              <a:rPr lang="ko-KR" altLang="en-US" sz="1700" spc="-100" dirty="0"/>
              <a:t>는 버스 해제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DMAC</a:t>
            </a:r>
            <a:r>
              <a:rPr lang="ko-KR" altLang="en-US" sz="1700" spc="-100" dirty="0"/>
              <a:t>가 </a:t>
            </a:r>
            <a:r>
              <a:rPr lang="ko-KR" altLang="en-US" sz="1700" spc="-100" dirty="0" err="1"/>
              <a:t>버스트</a:t>
            </a:r>
            <a:r>
              <a:rPr lang="ko-KR" altLang="en-US" sz="1700" spc="-100" dirty="0"/>
              <a:t> 모드로 동작할 때</a:t>
            </a:r>
            <a:r>
              <a:rPr lang="en-US" altLang="ko-KR" sz="1700" spc="-100" dirty="0"/>
              <a:t>, CPU</a:t>
            </a:r>
            <a:r>
              <a:rPr lang="ko-KR" altLang="en-US" sz="1700" spc="-100" dirty="0"/>
              <a:t>는 데이터 전송이 지속되는 동안 정지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실행 단계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버스 승인 요청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600" spc="-100" dirty="0"/>
              <a:t>➋ 장치의 전송 속도로 전체 데이터 블록 전송</a:t>
            </a:r>
            <a:r>
              <a:rPr lang="en-US" altLang="ko-KR" sz="1600" spc="-100" dirty="0"/>
              <a:t>:</a:t>
            </a:r>
            <a:br>
              <a:rPr lang="en-US" altLang="ko-KR" sz="1600" spc="-100" dirty="0"/>
            </a:br>
            <a:r>
              <a:rPr lang="en-US" altLang="ko-KR" sz="1600" spc="-100" dirty="0"/>
              <a:t>   </a:t>
            </a:r>
            <a:r>
              <a:rPr lang="ko-KR" altLang="en-US" sz="1600" spc="-100" dirty="0"/>
              <a:t>일반적으로 데이터를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로 전송할 수 있는 속도보다 장치가 더 느림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➌ </a:t>
            </a:r>
            <a:r>
              <a:rPr lang="ko-KR" altLang="en-US" sz="1600" spc="-100" dirty="0"/>
              <a:t>버스의 </a:t>
            </a:r>
            <a:r>
              <a:rPr lang="ko-KR" altLang="en-US" sz="1600" spc="-100" dirty="0" err="1"/>
              <a:t>제어권을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에게 반환</a:t>
            </a:r>
            <a:endParaRPr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D38152F-8A75-44FC-8C25-D45C7B04D2EB}"/>
                  </a:ext>
                </a:extLst>
              </p14:cNvPr>
              <p14:cNvContentPartPr/>
              <p14:nvPr/>
            </p14:nvContentPartPr>
            <p14:xfrm>
              <a:off x="696870" y="981990"/>
              <a:ext cx="799560" cy="126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D38152F-8A75-44FC-8C25-D45C7B04D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230" y="972990"/>
                <a:ext cx="8172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196BDA0-B52C-41F9-8EBB-08C4D4448EF3}"/>
                  </a:ext>
                </a:extLst>
              </p14:cNvPr>
              <p14:cNvContentPartPr/>
              <p14:nvPr/>
            </p14:nvContentPartPr>
            <p14:xfrm>
              <a:off x="1656990" y="1474110"/>
              <a:ext cx="1081080" cy="46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196BDA0-B52C-41F9-8EBB-08C4D4448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7990" y="1465110"/>
                <a:ext cx="10987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E012C205-A9AE-4767-B170-9977B0E416C8}"/>
              </a:ext>
            </a:extLst>
          </p:cNvPr>
          <p:cNvGrpSpPr/>
          <p:nvPr/>
        </p:nvGrpSpPr>
        <p:grpSpPr>
          <a:xfrm>
            <a:off x="4365990" y="1426590"/>
            <a:ext cx="3314880" cy="70920"/>
            <a:chOff x="4365990" y="1426590"/>
            <a:chExt cx="331488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DB3B81B-D23F-4768-A4CE-DDC253737BDC}"/>
                    </a:ext>
                  </a:extLst>
                </p14:cNvPr>
                <p14:cNvContentPartPr/>
                <p14:nvPr/>
              </p14:nvContentPartPr>
              <p14:xfrm>
                <a:off x="4365990" y="1450710"/>
                <a:ext cx="2559240" cy="46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DB3B81B-D23F-4768-A4CE-DDC253737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6990" y="1441710"/>
                  <a:ext cx="2576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025974C-5965-4F2C-9AE8-943CB13C53EE}"/>
                    </a:ext>
                  </a:extLst>
                </p14:cNvPr>
                <p14:cNvContentPartPr/>
                <p14:nvPr/>
              </p14:nvContentPartPr>
              <p14:xfrm>
                <a:off x="7040430" y="1426590"/>
                <a:ext cx="640440" cy="36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025974C-5965-4F2C-9AE8-943CB13C53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1790" y="1417590"/>
                  <a:ext cx="65808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45FB8DC-0038-4398-ADB5-F744F54F2345}"/>
                  </a:ext>
                </a:extLst>
              </p14:cNvPr>
              <p14:cNvContentPartPr/>
              <p14:nvPr/>
            </p14:nvContentPartPr>
            <p14:xfrm>
              <a:off x="754110" y="1747710"/>
              <a:ext cx="4605480" cy="72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45FB8DC-0038-4398-ADB5-F744F54F23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110" y="1738710"/>
                <a:ext cx="4623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41C6032-B440-4467-B781-37B5BD7BA428}"/>
                  </a:ext>
                </a:extLst>
              </p14:cNvPr>
              <p14:cNvContentPartPr/>
              <p14:nvPr/>
            </p14:nvContentPartPr>
            <p14:xfrm>
              <a:off x="5806350" y="1724310"/>
              <a:ext cx="2892240" cy="116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41C6032-B440-4467-B781-37B5BD7BA4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7350" y="1715670"/>
                <a:ext cx="2909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D238CB1-569B-4136-A73D-04867CE40896}"/>
                  </a:ext>
                </a:extLst>
              </p14:cNvPr>
              <p14:cNvContentPartPr/>
              <p14:nvPr/>
            </p14:nvContentPartPr>
            <p14:xfrm>
              <a:off x="696870" y="2136150"/>
              <a:ext cx="2558160" cy="81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D238CB1-569B-4136-A73D-04867CE40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230" y="2127510"/>
                <a:ext cx="2575800" cy="99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11C6A3-8BDB-461B-9884-AB9644B8882C}"/>
              </a:ext>
            </a:extLst>
          </p:cNvPr>
          <p:cNvSpPr txBox="1"/>
          <p:nvPr/>
        </p:nvSpPr>
        <p:spPr>
          <a:xfrm>
            <a:off x="3600557" y="1761140"/>
            <a:ext cx="218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디바이스에 있는 레지스터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378456A-D1D3-422A-9D82-53B25A137E5C}"/>
                  </a:ext>
                </a:extLst>
              </p14:cNvPr>
              <p14:cNvContentPartPr/>
              <p14:nvPr/>
            </p14:nvContentPartPr>
            <p14:xfrm>
              <a:off x="1074150" y="3291390"/>
              <a:ext cx="1165680" cy="35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378456A-D1D3-422A-9D82-53B25A137E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5150" y="3282750"/>
                <a:ext cx="1183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CF53E9C-CBB2-420E-A303-1574864098BF}"/>
                  </a:ext>
                </a:extLst>
              </p14:cNvPr>
              <p14:cNvContentPartPr/>
              <p14:nvPr/>
            </p14:nvContentPartPr>
            <p14:xfrm>
              <a:off x="2365830" y="4341870"/>
              <a:ext cx="1116720" cy="47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CF53E9C-CBB2-420E-A303-1574864098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6830" y="4333230"/>
                <a:ext cx="1134360" cy="648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E8640BE-1AEB-46E8-9A0F-BDFB840D46D4}"/>
              </a:ext>
            </a:extLst>
          </p:cNvPr>
          <p:cNvSpPr txBox="1"/>
          <p:nvPr/>
        </p:nvSpPr>
        <p:spPr>
          <a:xfrm>
            <a:off x="5781218" y="4653136"/>
            <a:ext cx="291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DMA</a:t>
            </a:r>
            <a:r>
              <a:rPr lang="ko-KR" altLang="en-US" sz="1600" b="1" dirty="0">
                <a:solidFill>
                  <a:srgbClr val="FF0000"/>
                </a:solidFill>
              </a:rPr>
              <a:t>하는 동안 </a:t>
            </a:r>
            <a:r>
              <a:rPr lang="en-US" altLang="ko-KR" sz="1600" b="1" dirty="0" err="1">
                <a:solidFill>
                  <a:srgbClr val="FF0000"/>
                </a:solidFill>
              </a:rPr>
              <a:t>cpu</a:t>
            </a:r>
            <a:r>
              <a:rPr lang="ko-KR" altLang="en-US" sz="1600" b="1" dirty="0">
                <a:solidFill>
                  <a:srgbClr val="FF0000"/>
                </a:solidFill>
              </a:rPr>
              <a:t>가 다른 작업을 할 수 있다는 것이 장점</a:t>
            </a:r>
            <a:r>
              <a:rPr lang="en-US" altLang="ko-KR" sz="1600" b="1" dirty="0">
                <a:solidFill>
                  <a:srgbClr val="FF0000"/>
                </a:solidFill>
              </a:rPr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F998B7-ECCC-44A5-8E8B-D8DEE516A336}"/>
              </a:ext>
            </a:extLst>
          </p:cNvPr>
          <p:cNvGrpSpPr/>
          <p:nvPr/>
        </p:nvGrpSpPr>
        <p:grpSpPr>
          <a:xfrm>
            <a:off x="1016910" y="5510790"/>
            <a:ext cx="3892680" cy="848880"/>
            <a:chOff x="1016910" y="5510790"/>
            <a:chExt cx="3892680" cy="84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4E34F9E-FDFB-498C-83A0-8397B6DBC51F}"/>
                    </a:ext>
                  </a:extLst>
                </p14:cNvPr>
                <p14:cNvContentPartPr/>
                <p14:nvPr/>
              </p14:nvContentPartPr>
              <p14:xfrm>
                <a:off x="1016910" y="5703030"/>
                <a:ext cx="3675240" cy="298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4E34F9E-FDFB-498C-83A0-8397B6DBC5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8270" y="5694390"/>
                  <a:ext cx="3692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734B1BA-E479-444D-924C-55188577A19A}"/>
                    </a:ext>
                  </a:extLst>
                </p14:cNvPr>
                <p14:cNvContentPartPr/>
                <p14:nvPr/>
              </p14:nvContentPartPr>
              <p14:xfrm>
                <a:off x="4730310" y="6068790"/>
                <a:ext cx="179280" cy="290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734B1BA-E479-444D-924C-55188577A1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21310" y="6060150"/>
                  <a:ext cx="196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C646970-CCB4-4C90-9DE9-1BDF0195D6D8}"/>
                    </a:ext>
                  </a:extLst>
                </p14:cNvPr>
                <p14:cNvContentPartPr/>
                <p14:nvPr/>
              </p14:nvContentPartPr>
              <p14:xfrm>
                <a:off x="4662990" y="6205590"/>
                <a:ext cx="213840" cy="12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C646970-CCB4-4C90-9DE9-1BDF0195D6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4350" y="6196950"/>
                  <a:ext cx="231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DCE923F-598B-467A-8244-23879D490300}"/>
                    </a:ext>
                  </a:extLst>
                </p14:cNvPr>
                <p14:cNvContentPartPr/>
                <p14:nvPr/>
              </p14:nvContentPartPr>
              <p14:xfrm>
                <a:off x="1245510" y="5817510"/>
                <a:ext cx="360" cy="125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DCE923F-598B-467A-8244-23879D4903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6870" y="5808510"/>
                  <a:ext cx="1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285069B-6BBB-45E1-8B3F-D611F735C2D7}"/>
                    </a:ext>
                  </a:extLst>
                </p14:cNvPr>
                <p14:cNvContentPartPr/>
                <p14:nvPr/>
              </p14:nvContentPartPr>
              <p14:xfrm>
                <a:off x="1683630" y="5510790"/>
                <a:ext cx="2238840" cy="508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285069B-6BBB-45E1-8B3F-D611F735C2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990" y="5502150"/>
                  <a:ext cx="22564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3C87F71-B19F-477C-ACA4-9CABFA371015}"/>
                    </a:ext>
                  </a:extLst>
                </p14:cNvPr>
                <p14:cNvContentPartPr/>
                <p14:nvPr/>
              </p14:nvContentPartPr>
              <p14:xfrm>
                <a:off x="3908790" y="5931990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3C87F71-B19F-477C-ACA4-9CABFA3710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0150" y="5922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BBF5B50F-B772-4EA5-9C27-BF0F13EA928E}"/>
              </a:ext>
            </a:extLst>
          </p:cNvPr>
          <p:cNvSpPr/>
          <p:nvPr/>
        </p:nvSpPr>
        <p:spPr>
          <a:xfrm>
            <a:off x="7285988" y="2856107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86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사이클 </a:t>
            </a:r>
            <a:r>
              <a:rPr lang="ko-KR" altLang="en-US" sz="1800" spc="-100" dirty="0" err="1"/>
              <a:t>스틸</a:t>
            </a:r>
            <a:r>
              <a:rPr lang="en-US" altLang="ko-KR" sz="1800" b="0" spc="-100" dirty="0"/>
              <a:t>(cyclic steal)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제어기는 한 번에 한 단어씩 전송하고 버스 </a:t>
            </a:r>
            <a:r>
              <a:rPr lang="ko-KR" altLang="en-US" sz="1700" spc="-100" dirty="0" err="1"/>
              <a:t>제어권을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 반환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60" dirty="0"/>
              <a:t>CPU</a:t>
            </a:r>
            <a:r>
              <a:rPr lang="ko-KR" altLang="en-US" sz="1700" spc="-160" dirty="0"/>
              <a:t>는 </a:t>
            </a:r>
            <a:r>
              <a:rPr lang="en-US" altLang="ko-KR" sz="1700" spc="-160" dirty="0"/>
              <a:t>DMA I/O </a:t>
            </a:r>
            <a:r>
              <a:rPr lang="ko-KR" altLang="en-US" sz="1700" spc="-160" dirty="0"/>
              <a:t>전송이 메모리 사이클 하나를 ‘훔칠’ 수 있도록 한 메모리 사이클 동안 작업 지연</a:t>
            </a:r>
            <a:r>
              <a:rPr lang="en-US" altLang="ko-KR" sz="1700" spc="-100" dirty="0"/>
              <a:t>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실행 단계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➊ </a:t>
            </a:r>
            <a:r>
              <a:rPr lang="ko-KR" altLang="en-US" sz="1600" spc="-100" dirty="0"/>
              <a:t>한 바이트를 버퍼에 </a:t>
            </a:r>
            <a:r>
              <a:rPr lang="ko-KR" altLang="en-US" sz="1600" spc="-100" dirty="0" err="1"/>
              <a:t>버퍼링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➋ </a:t>
            </a:r>
            <a:r>
              <a:rPr lang="ko-KR" altLang="en-US" sz="1600" spc="-100" dirty="0"/>
              <a:t>디바이스에 전송할 </a:t>
            </a:r>
            <a:r>
              <a:rPr lang="en-US" altLang="ko-KR" sz="1600" spc="-100" dirty="0"/>
              <a:t>1</a:t>
            </a:r>
            <a:r>
              <a:rPr lang="ko-KR" altLang="en-US" sz="1600" spc="-100" dirty="0"/>
              <a:t>바이트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즉</a:t>
            </a:r>
            <a:r>
              <a:rPr lang="en-US" altLang="ko-KR" sz="1600" spc="-100" dirty="0"/>
              <a:t>, </a:t>
            </a:r>
            <a:r>
              <a:rPr lang="ko-KR" altLang="en-US" sz="1600" spc="-100" dirty="0"/>
              <a:t>버스 승인 요청</a:t>
            </a:r>
            <a:r>
              <a:rPr lang="en-US" altLang="ko-KR" sz="1600" spc="-100" dirty="0"/>
              <a:t>)</a:t>
            </a:r>
            <a:r>
              <a:rPr lang="ko-KR" altLang="en-US" sz="1600" spc="-100" dirty="0"/>
              <a:t>가 있음을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에 알림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➌ </a:t>
            </a:r>
            <a:r>
              <a:rPr lang="ko-KR" altLang="en-US" sz="1600" spc="-100" dirty="0"/>
              <a:t>바이트 전송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시스템 버스 속도에서</a:t>
            </a:r>
            <a:r>
              <a:rPr lang="en-US" altLang="ko-KR" sz="1600" spc="-100" dirty="0"/>
              <a:t>)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➍ </a:t>
            </a:r>
            <a:r>
              <a:rPr lang="ko-KR" altLang="en-US" sz="1600" spc="-100" dirty="0"/>
              <a:t>버스 </a:t>
            </a:r>
            <a:r>
              <a:rPr lang="ko-KR" altLang="en-US" sz="1600" spc="-100" dirty="0" err="1"/>
              <a:t>제어권을</a:t>
            </a:r>
            <a:r>
              <a:rPr lang="ko-KR" altLang="en-US" sz="1600" spc="-100" dirty="0"/>
              <a:t> 다시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로 반환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다음 데이터 바이트 전송을 계속하기 전에 장치는 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단계를 다시 수행하여 버스가 </a:t>
            </a:r>
            <a:r>
              <a:rPr lang="ko-KR" altLang="en-US" sz="1700" spc="-100" dirty="0" err="1"/>
              <a:t>연결되지않고</a:t>
            </a:r>
            <a:r>
              <a:rPr lang="ko-KR" altLang="en-US" sz="1700" spc="-100" dirty="0"/>
              <a:t> 전송이 장치의 전송 속도에 종속되지 않게 한다</a:t>
            </a:r>
            <a:r>
              <a:rPr lang="en-US" altLang="ko-KR" sz="1700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사이클 </a:t>
            </a:r>
            <a:r>
              <a:rPr lang="ko-KR" altLang="en-US" sz="1700" spc="-100" dirty="0" err="1"/>
              <a:t>스틸</a:t>
            </a:r>
            <a:r>
              <a:rPr lang="ko-KR" altLang="en-US" sz="1700" spc="-100" dirty="0"/>
              <a:t> 모드에서는 항상 한 바이트가 전송될 때 장치가 다음 바이트를 병렬로 준비한다는 파이프 라인 개념을 따른다</a:t>
            </a:r>
            <a:r>
              <a:rPr lang="en-US" altLang="ko-KR" sz="1700" spc="-1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9EA9BA9-2EB8-460A-86F5-29E74887F6D7}"/>
                  </a:ext>
                </a:extLst>
              </p14:cNvPr>
              <p14:cNvContentPartPr/>
              <p14:nvPr/>
            </p14:nvContentPartPr>
            <p14:xfrm>
              <a:off x="742590" y="1004670"/>
              <a:ext cx="980280" cy="92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9EA9BA9-2EB8-460A-86F5-29E74887F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0" y="995670"/>
                <a:ext cx="997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E3D9BF-2D98-4096-A0E1-A8B52BC18F51}"/>
                  </a:ext>
                </a:extLst>
              </p14:cNvPr>
              <p14:cNvContentPartPr/>
              <p14:nvPr/>
            </p14:nvContentPartPr>
            <p14:xfrm>
              <a:off x="742590" y="1381590"/>
              <a:ext cx="3506040" cy="92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E3D9BF-2D98-4096-A0E1-A8B52BC18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950" y="1372950"/>
                <a:ext cx="3523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9BA81C1-1A9C-42FD-A898-22665AC574BA}"/>
                  </a:ext>
                </a:extLst>
              </p14:cNvPr>
              <p14:cNvContentPartPr/>
              <p14:nvPr/>
            </p14:nvContentPartPr>
            <p14:xfrm>
              <a:off x="6091830" y="1416150"/>
              <a:ext cx="879840" cy="82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9BA81C1-1A9C-42FD-A898-22665AC574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2830" y="1407150"/>
                <a:ext cx="897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DAD841A-5C5F-498C-8F77-0068D0FE58E1}"/>
                  </a:ext>
                </a:extLst>
              </p14:cNvPr>
              <p14:cNvContentPartPr/>
              <p14:nvPr/>
            </p14:nvContentPartPr>
            <p14:xfrm>
              <a:off x="1369710" y="1389150"/>
              <a:ext cx="2836440" cy="143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DAD841A-5C5F-498C-8F77-0068D0FE58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1070" y="1380510"/>
                <a:ext cx="2854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816F583-CFC6-4B09-8528-519B5B05E226}"/>
                  </a:ext>
                </a:extLst>
              </p14:cNvPr>
              <p14:cNvContentPartPr/>
              <p14:nvPr/>
            </p14:nvContentPartPr>
            <p14:xfrm>
              <a:off x="1974150" y="1106910"/>
              <a:ext cx="2152800" cy="379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16F583-CFC6-4B09-8528-519B5B05E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5510" y="1097910"/>
                <a:ext cx="217044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356FC6-B7FA-4E9F-8B8F-C63501E1DE9F}"/>
              </a:ext>
            </a:extLst>
          </p:cNvPr>
          <p:cNvGrpSpPr/>
          <p:nvPr/>
        </p:nvGrpSpPr>
        <p:grpSpPr>
          <a:xfrm>
            <a:off x="1154070" y="2571390"/>
            <a:ext cx="2052720" cy="34920"/>
            <a:chOff x="1154070" y="2571390"/>
            <a:chExt cx="2052720" cy="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24A17FE-1382-4CDD-96A4-14573AE47F17}"/>
                    </a:ext>
                  </a:extLst>
                </p14:cNvPr>
                <p14:cNvContentPartPr/>
                <p14:nvPr/>
              </p14:nvContentPartPr>
              <p14:xfrm>
                <a:off x="1154070" y="2571390"/>
                <a:ext cx="1797120" cy="5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24A17FE-1382-4CDD-96A4-14573AE47F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5070" y="2562390"/>
                  <a:ext cx="1814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2CFFCA3-38B3-423C-8C1A-EB0CBC459A49}"/>
                    </a:ext>
                  </a:extLst>
                </p14:cNvPr>
                <p14:cNvContentPartPr/>
                <p14:nvPr/>
              </p14:nvContentPartPr>
              <p14:xfrm>
                <a:off x="2982510" y="2582910"/>
                <a:ext cx="224280" cy="23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2CFFCA3-38B3-423C-8C1A-EB0CBC459A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3870" y="2574270"/>
                  <a:ext cx="2419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10B7447-33E7-489A-B104-9849F8CBDDCB}"/>
                  </a:ext>
                </a:extLst>
              </p14:cNvPr>
              <p14:cNvContentPartPr/>
              <p14:nvPr/>
            </p14:nvContentPartPr>
            <p14:xfrm>
              <a:off x="1039590" y="3303270"/>
              <a:ext cx="933480" cy="2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10B7447-33E7-489A-B104-9849F8CBDD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0590" y="3294270"/>
                <a:ext cx="951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215DADF-2A70-4B7B-941A-EDA3B7D5EF7D}"/>
                  </a:ext>
                </a:extLst>
              </p14:cNvPr>
              <p14:cNvContentPartPr/>
              <p14:nvPr/>
            </p14:nvContentPartPr>
            <p14:xfrm>
              <a:off x="2685510" y="3657510"/>
              <a:ext cx="936360" cy="69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215DADF-2A70-4B7B-941A-EDA3B7D5EF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6510" y="3648510"/>
                <a:ext cx="954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E1B8A0B-CC5A-4134-BA0D-7D83DD69C771}"/>
                  </a:ext>
                </a:extLst>
              </p14:cNvPr>
              <p14:cNvContentPartPr/>
              <p14:nvPr/>
            </p14:nvContentPartPr>
            <p14:xfrm>
              <a:off x="330390" y="2445750"/>
              <a:ext cx="218520" cy="11152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E1B8A0B-CC5A-4134-BA0D-7D83DD69C7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1390" y="2436750"/>
                <a:ext cx="236160" cy="11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1ED02C-27FD-4DF5-AF73-5191FAA95549}"/>
              </a:ext>
            </a:extLst>
          </p:cNvPr>
          <p:cNvGrpSpPr/>
          <p:nvPr/>
        </p:nvGrpSpPr>
        <p:grpSpPr>
          <a:xfrm>
            <a:off x="1828350" y="5374350"/>
            <a:ext cx="3119760" cy="758880"/>
            <a:chOff x="1828350" y="5374350"/>
            <a:chExt cx="3119760" cy="75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AF8B6BB-1C0E-4A89-9DF7-55DBFE4B5156}"/>
                    </a:ext>
                  </a:extLst>
                </p14:cNvPr>
                <p14:cNvContentPartPr/>
                <p14:nvPr/>
              </p14:nvContentPartPr>
              <p14:xfrm>
                <a:off x="1828350" y="5618070"/>
                <a:ext cx="2945520" cy="244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AF8B6BB-1C0E-4A89-9DF7-55DBFE4B51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9710" y="5609070"/>
                  <a:ext cx="2963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ED59511-F826-4FD6-B7A4-7C57DFEB780A}"/>
                    </a:ext>
                  </a:extLst>
                </p14:cNvPr>
                <p14:cNvContentPartPr/>
                <p14:nvPr/>
              </p14:nvContentPartPr>
              <p14:xfrm>
                <a:off x="2400030" y="5783310"/>
                <a:ext cx="360" cy="228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ED59511-F826-4FD6-B7A4-7C57DFEB78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1030" y="5774310"/>
                  <a:ext cx="18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1C7FBED-C8E9-4912-B97E-98F25CEE750A}"/>
                    </a:ext>
                  </a:extLst>
                </p14:cNvPr>
                <p14:cNvContentPartPr/>
                <p14:nvPr/>
              </p14:nvContentPartPr>
              <p14:xfrm>
                <a:off x="2720070" y="5483070"/>
                <a:ext cx="149040" cy="379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1C7FBED-C8E9-4912-B97E-98F25CEE75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1070" y="5474070"/>
                  <a:ext cx="166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3CBAA0-92E5-4231-9919-C780BFF867C0}"/>
                    </a:ext>
                  </a:extLst>
                </p14:cNvPr>
                <p14:cNvContentPartPr/>
                <p14:nvPr/>
              </p14:nvContentPartPr>
              <p14:xfrm>
                <a:off x="3143070" y="5426550"/>
                <a:ext cx="196920" cy="414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3CBAA0-92E5-4231-9919-C780BFF867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4430" y="5417550"/>
                  <a:ext cx="2145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87DA015-D7EE-42B2-8048-1683346349A5}"/>
                    </a:ext>
                  </a:extLst>
                </p14:cNvPr>
                <p14:cNvContentPartPr/>
                <p14:nvPr/>
              </p14:nvContentPartPr>
              <p14:xfrm>
                <a:off x="4855590" y="5863230"/>
                <a:ext cx="51840" cy="270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87DA015-D7EE-42B2-8048-1683346349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6590" y="5854230"/>
                  <a:ext cx="69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3658792-961D-432C-8BEA-C7EB2DBFFCC9}"/>
                    </a:ext>
                  </a:extLst>
                </p14:cNvPr>
                <p14:cNvContentPartPr/>
                <p14:nvPr/>
              </p14:nvContentPartPr>
              <p14:xfrm>
                <a:off x="4800150" y="5965830"/>
                <a:ext cx="1479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3658792-961D-432C-8BEA-C7EB2DBFFC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1150" y="5957190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46E6AC7-F87A-4DE4-B076-C829B3432372}"/>
                    </a:ext>
                  </a:extLst>
                </p14:cNvPr>
                <p14:cNvContentPartPr/>
                <p14:nvPr/>
              </p14:nvContentPartPr>
              <p14:xfrm>
                <a:off x="3474270" y="5374350"/>
                <a:ext cx="171000" cy="3974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46E6AC7-F87A-4DE4-B076-C829B34323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5630" y="5365710"/>
                  <a:ext cx="188640" cy="41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662EB56B-5BBA-481F-AE3F-D9C9C6F8C822}"/>
              </a:ext>
            </a:extLst>
          </p:cNvPr>
          <p:cNvSpPr/>
          <p:nvPr/>
        </p:nvSpPr>
        <p:spPr>
          <a:xfrm>
            <a:off x="7282789" y="208586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70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입출력 장치 인터페이스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74662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인터리브</a:t>
            </a:r>
            <a:r>
              <a:rPr lang="ko-KR" altLang="en-US" sz="1800" spc="-100" dirty="0"/>
              <a:t> 모드</a:t>
            </a:r>
            <a:r>
              <a:rPr lang="en-US" altLang="ko-KR" sz="1800" b="0" spc="-100" dirty="0"/>
              <a:t>(interleaved mode)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제어기는 마이크로프로세서가 시스템 버스를 사용하지 않을 때 시스템 버스 인계</a:t>
            </a:r>
            <a:endParaRPr lang="en-US" altLang="ko-KR" sz="17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예를 들어 마이크로프로세서는 명령 또는 </a:t>
            </a:r>
            <a:r>
              <a:rPr lang="en-US" altLang="ko-KR" sz="1700" spc="-100" dirty="0"/>
              <a:t>ALU </a:t>
            </a:r>
            <a:r>
              <a:rPr lang="ko-KR" altLang="en-US" sz="1700" spc="-100" dirty="0"/>
              <a:t>연산 </a:t>
            </a:r>
            <a:r>
              <a:rPr lang="ko-KR" altLang="en-US" sz="1700" spc="-100" dirty="0" err="1"/>
              <a:t>디코딩과</a:t>
            </a:r>
            <a:r>
              <a:rPr lang="ko-KR" altLang="en-US" sz="1700" spc="-100" dirty="0"/>
              <a:t> 같은 내부 연산을 수행할 때 버스를 사용하지 않는다</a:t>
            </a:r>
            <a:r>
              <a:rPr lang="en-US" altLang="ko-KR" sz="1700" spc="-100" dirty="0"/>
              <a:t>. 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DMA </a:t>
            </a:r>
            <a:r>
              <a:rPr lang="ko-KR" altLang="en-US" sz="1600" spc="-100" dirty="0"/>
              <a:t>제어기는 데이터를 전송하기 위해 이 시간 활용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인터럽트 </a:t>
            </a:r>
            <a:r>
              <a:rPr lang="en-US" altLang="ko-KR" sz="1600" spc="-100" dirty="0"/>
              <a:t>DMA</a:t>
            </a:r>
            <a:r>
              <a:rPr lang="ko-KR" altLang="en-US" sz="1600" spc="-100" dirty="0"/>
              <a:t>라고도 함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 err="1"/>
              <a:t>인터리브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DMA</a:t>
            </a:r>
            <a:r>
              <a:rPr lang="ko-KR" altLang="en-US" sz="1600" spc="-100" dirty="0"/>
              <a:t>의 주요 특징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마이크로프로세서를 중지하지 않고 데이터 전송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데이터 전송은 명령어 사이클당 </a:t>
            </a:r>
            <a:r>
              <a:rPr lang="en-US" altLang="ko-KR" sz="1600" spc="-100" dirty="0"/>
              <a:t>1</a:t>
            </a:r>
            <a:r>
              <a:rPr lang="ko-KR" altLang="en-US" sz="1600" spc="-100" dirty="0"/>
              <a:t>바이트</a:t>
            </a:r>
            <a:endParaRPr lang="en-US" altLang="ko-KR" sz="16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6830E24-E6F4-40C6-941A-3E228DA882CC}"/>
                  </a:ext>
                </a:extLst>
              </p14:cNvPr>
              <p14:cNvContentPartPr/>
              <p14:nvPr/>
            </p14:nvContentPartPr>
            <p14:xfrm>
              <a:off x="639630" y="947790"/>
              <a:ext cx="1287720" cy="115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6830E24-E6F4-40C6-941A-3E228DA88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630" y="939150"/>
                <a:ext cx="1305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C65E854-6AFD-4893-BAA8-7B6885E25C62}"/>
                  </a:ext>
                </a:extLst>
              </p14:cNvPr>
              <p14:cNvContentPartPr/>
              <p14:nvPr/>
            </p14:nvContentPartPr>
            <p14:xfrm>
              <a:off x="4651470" y="1796670"/>
              <a:ext cx="3921840" cy="204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C65E854-6AFD-4893-BAA8-7B6885E25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2830" y="1787670"/>
                <a:ext cx="3939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C759FF5-9B03-4E5F-9D3C-5272AB2EBBA2}"/>
                  </a:ext>
                </a:extLst>
              </p14:cNvPr>
              <p14:cNvContentPartPr/>
              <p14:nvPr/>
            </p14:nvContentPartPr>
            <p14:xfrm>
              <a:off x="834030" y="2033910"/>
              <a:ext cx="1657440" cy="91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C759FF5-9B03-4E5F-9D3C-5272AB2EBB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030" y="2025270"/>
                <a:ext cx="1675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415131A-8258-4E42-A31B-CA7F0B91AC6A}"/>
                  </a:ext>
                </a:extLst>
              </p14:cNvPr>
              <p14:cNvContentPartPr/>
              <p14:nvPr/>
            </p14:nvContentPartPr>
            <p14:xfrm>
              <a:off x="971190" y="2482110"/>
              <a:ext cx="1092600" cy="66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415131A-8258-4E42-A31B-CA7F0B91AC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550" y="2473110"/>
                <a:ext cx="1110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896738A-622D-4DD8-87A4-3BC6C76F26C2}"/>
                  </a:ext>
                </a:extLst>
              </p14:cNvPr>
              <p14:cNvContentPartPr/>
              <p14:nvPr/>
            </p14:nvContentPartPr>
            <p14:xfrm>
              <a:off x="4274190" y="2502270"/>
              <a:ext cx="834120" cy="13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96738A-622D-4DD8-87A4-3BC6C76F26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5550" y="2493270"/>
                <a:ext cx="851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910619-E5F3-417F-A2FA-CDA56EA3B772}"/>
                  </a:ext>
                </a:extLst>
              </p14:cNvPr>
              <p14:cNvContentPartPr/>
              <p14:nvPr/>
            </p14:nvContentPartPr>
            <p14:xfrm>
              <a:off x="2834190" y="3314430"/>
              <a:ext cx="14644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910619-E5F3-417F-A2FA-CDA56EA3B7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5190" y="3305430"/>
                <a:ext cx="1482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DF6F82D-3595-4262-98A5-7B6E773768BE}"/>
                  </a:ext>
                </a:extLst>
              </p14:cNvPr>
              <p14:cNvContentPartPr/>
              <p14:nvPr/>
            </p14:nvContentPartPr>
            <p14:xfrm>
              <a:off x="1233990" y="5343390"/>
              <a:ext cx="2672640" cy="247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DF6F82D-3595-4262-98A5-7B6E773768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4990" y="5334750"/>
                <a:ext cx="269028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50C29C-8C89-47BB-BCA1-2D475F6423AC}"/>
              </a:ext>
            </a:extLst>
          </p:cNvPr>
          <p:cNvGrpSpPr/>
          <p:nvPr/>
        </p:nvGrpSpPr>
        <p:grpSpPr>
          <a:xfrm>
            <a:off x="3851550" y="5691510"/>
            <a:ext cx="113400" cy="151200"/>
            <a:chOff x="3851550" y="5691510"/>
            <a:chExt cx="1134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6684731-DE1F-45F5-9D30-3211C788375B}"/>
                    </a:ext>
                  </a:extLst>
                </p14:cNvPr>
                <p14:cNvContentPartPr/>
                <p14:nvPr/>
              </p14:nvContentPartPr>
              <p14:xfrm>
                <a:off x="3897270" y="5691510"/>
                <a:ext cx="61200" cy="151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6684731-DE1F-45F5-9D30-3211C78837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88630" y="5682870"/>
                  <a:ext cx="78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3F2A7E8-4EDA-4A2E-81DB-CD3AF7FA56A1}"/>
                    </a:ext>
                  </a:extLst>
                </p14:cNvPr>
                <p14:cNvContentPartPr/>
                <p14:nvPr/>
              </p14:nvContentPartPr>
              <p14:xfrm>
                <a:off x="3851550" y="5783310"/>
                <a:ext cx="11340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3F2A7E8-4EDA-4A2E-81DB-CD3AF7FA56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2550" y="5774310"/>
                  <a:ext cx="131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B4C2CF-65AC-4A6A-8DAA-B1E972A9E085}"/>
              </a:ext>
            </a:extLst>
          </p:cNvPr>
          <p:cNvGrpSpPr/>
          <p:nvPr/>
        </p:nvGrpSpPr>
        <p:grpSpPr>
          <a:xfrm>
            <a:off x="1542870" y="5080230"/>
            <a:ext cx="744480" cy="508680"/>
            <a:chOff x="1542870" y="5080230"/>
            <a:chExt cx="74448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7341460-D45E-4010-8D22-21968C1F4BF9}"/>
                    </a:ext>
                  </a:extLst>
                </p14:cNvPr>
                <p14:cNvContentPartPr/>
                <p14:nvPr/>
              </p14:nvContentPartPr>
              <p14:xfrm>
                <a:off x="1542870" y="5406030"/>
                <a:ext cx="360" cy="182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7341460-D45E-4010-8D22-21968C1F4B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3870" y="5397390"/>
                  <a:ext cx="18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138B790-D7F9-4265-8BBB-103E5841DBE5}"/>
                    </a:ext>
                  </a:extLst>
                </p14:cNvPr>
                <p14:cNvContentPartPr/>
                <p14:nvPr/>
              </p14:nvContentPartPr>
              <p14:xfrm>
                <a:off x="1769670" y="5107950"/>
                <a:ext cx="119160" cy="367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138B790-D7F9-4265-8BBB-103E5841DB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1030" y="5099310"/>
                  <a:ext cx="136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BCAD747-4F09-47AD-B816-2D440E90612E}"/>
                    </a:ext>
                  </a:extLst>
                </p14:cNvPr>
                <p14:cNvContentPartPr/>
                <p14:nvPr/>
              </p14:nvContentPartPr>
              <p14:xfrm>
                <a:off x="2136510" y="5080230"/>
                <a:ext cx="150840" cy="457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BCAD747-4F09-47AD-B816-2D440E906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7510" y="5071230"/>
                  <a:ext cx="168480" cy="47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37C4936-B729-407D-BDA0-13D4D492763A}"/>
              </a:ext>
            </a:extLst>
          </p:cNvPr>
          <p:cNvSpPr txBox="1"/>
          <p:nvPr/>
        </p:nvSpPr>
        <p:spPr>
          <a:xfrm>
            <a:off x="6033298" y="4768420"/>
            <a:ext cx="2282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블록전송이  성능은 제일 빠름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대신 </a:t>
            </a:r>
            <a:r>
              <a:rPr lang="en-US" altLang="ko-KR" sz="1400" dirty="0">
                <a:solidFill>
                  <a:srgbClr val="FF0000"/>
                </a:solidFill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</a:rPr>
              <a:t>가 영향을 받을 수 있음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AFFE28-8C52-4174-BBA3-D17F68BA17CF}"/>
              </a:ext>
            </a:extLst>
          </p:cNvPr>
          <p:cNvGrpSpPr/>
          <p:nvPr/>
        </p:nvGrpSpPr>
        <p:grpSpPr>
          <a:xfrm>
            <a:off x="1497510" y="5199750"/>
            <a:ext cx="252360" cy="146520"/>
            <a:chOff x="1497510" y="5199750"/>
            <a:chExt cx="2523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C386530-1195-4981-9440-7EA14B1E0CAD}"/>
                    </a:ext>
                  </a:extLst>
                </p14:cNvPr>
                <p14:cNvContentPartPr/>
                <p14:nvPr/>
              </p14:nvContentPartPr>
              <p14:xfrm>
                <a:off x="1497510" y="5200470"/>
                <a:ext cx="61920" cy="1314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C386530-1195-4981-9440-7EA14B1E0C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8870" y="5191470"/>
                  <a:ext cx="79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8A117BB-4536-48DD-AA10-6A255AE72CBA}"/>
                    </a:ext>
                  </a:extLst>
                </p14:cNvPr>
                <p14:cNvContentPartPr/>
                <p14:nvPr/>
              </p14:nvContentPartPr>
              <p14:xfrm>
                <a:off x="1508310" y="5199750"/>
                <a:ext cx="241560" cy="146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8A117BB-4536-48DD-AA10-6A255AE72C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9310" y="5190750"/>
                  <a:ext cx="259200" cy="16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AE187FC1-B7D9-4696-81C0-8067A911454A}"/>
              </a:ext>
            </a:extLst>
          </p:cNvPr>
          <p:cNvSpPr/>
          <p:nvPr/>
        </p:nvSpPr>
        <p:spPr>
          <a:xfrm>
            <a:off x="7452320" y="2996952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1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인터럽트 핀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장치에서 </a:t>
            </a:r>
            <a:r>
              <a:rPr lang="en-US" altLang="ko-KR" sz="1700" spc="-100" dirty="0">
                <a:solidFill>
                  <a:srgbClr val="2A2C50"/>
                </a:solidFill>
              </a:rPr>
              <a:t>CPU </a:t>
            </a:r>
            <a:r>
              <a:rPr lang="ko-KR" altLang="en-US" sz="1700" spc="-100" dirty="0">
                <a:solidFill>
                  <a:srgbClr val="2A2C50"/>
                </a:solidFill>
              </a:rPr>
              <a:t>쪽으로 연결하는 입력 핀</a:t>
            </a:r>
            <a:endParaRPr lang="en-US" altLang="ko-KR" sz="1700" spc="-100" dirty="0">
              <a:solidFill>
                <a:srgbClr val="2A2C50"/>
              </a:solidFill>
            </a:endParaRP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2A2C50"/>
                </a:solidFill>
              </a:rPr>
              <a:t>대부분의 컴퓨터에서 </a:t>
            </a: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는 </a:t>
            </a: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장치에 작업을 지시하고</a:t>
            </a:r>
            <a:r>
              <a:rPr lang="en-US" altLang="ko-KR" sz="1700" spc="-100" dirty="0">
                <a:solidFill>
                  <a:srgbClr val="2A2C50"/>
                </a:solidFill>
              </a:rPr>
              <a:t>, </a:t>
            </a: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장치가 작업을 수행하는 동안 </a:t>
            </a: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는 다른 작업 수행</a:t>
            </a:r>
            <a:endParaRPr lang="en-US" altLang="ko-KR" sz="1700" spc="-100" dirty="0">
              <a:solidFill>
                <a:srgbClr val="2A2C50"/>
              </a:solidFill>
            </a:endParaRP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ko-KR" altLang="en-US" sz="1700" spc="-100" dirty="0">
                <a:solidFill>
                  <a:srgbClr val="2A2C50"/>
                </a:solidFill>
              </a:rPr>
              <a:t>가 완료되면 </a:t>
            </a: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제어기는 </a:t>
            </a: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에 인터럽트 신호를 보내 </a:t>
            </a: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장치를 처리</a:t>
            </a:r>
            <a:endParaRPr lang="en-US" altLang="ko-KR" sz="1700" spc="-100" dirty="0">
              <a:solidFill>
                <a:srgbClr val="2A2C50"/>
              </a:solidFill>
            </a:endParaRP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>
                <a:solidFill>
                  <a:srgbClr val="2A2C50"/>
                </a:solidFill>
              </a:rPr>
              <a:t>- </a:t>
            </a:r>
            <a:r>
              <a:rPr lang="ko-KR" altLang="en-US" sz="1600" spc="-100" dirty="0">
                <a:solidFill>
                  <a:srgbClr val="2A2C50"/>
                </a:solidFill>
              </a:rPr>
              <a:t>예 </a:t>
            </a:r>
            <a:r>
              <a:rPr lang="en-US" altLang="ko-KR" sz="1600" spc="-100" dirty="0">
                <a:solidFill>
                  <a:srgbClr val="2A2C50"/>
                </a:solidFill>
              </a:rPr>
              <a:t>: </a:t>
            </a:r>
            <a:r>
              <a:rPr lang="en-US" altLang="ko-KR" sz="1600" dirty="0">
                <a:solidFill>
                  <a:srgbClr val="2A2C50"/>
                </a:solidFill>
              </a:rPr>
              <a:t>I/O</a:t>
            </a:r>
            <a:r>
              <a:rPr lang="en-US" altLang="ko-KR" sz="1600" spc="-100" dirty="0">
                <a:solidFill>
                  <a:srgbClr val="2A2C50"/>
                </a:solidFill>
              </a:rPr>
              <a:t> </a:t>
            </a:r>
            <a:r>
              <a:rPr lang="ko-KR" altLang="en-US" sz="1600" spc="-100" dirty="0">
                <a:solidFill>
                  <a:srgbClr val="2A2C50"/>
                </a:solidFill>
              </a:rPr>
              <a:t>오류가 발생했는지 여부 확인</a:t>
            </a:r>
            <a:endParaRPr lang="en-US" altLang="ko-KR" sz="1600" spc="-100" dirty="0">
              <a:solidFill>
                <a:srgbClr val="2A2C50"/>
              </a:solidFill>
            </a:endParaRP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2A2C50"/>
                </a:solidFill>
              </a:rPr>
              <a:t>일부 </a:t>
            </a: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에는 인터럽트를 수신했다는 신호</a:t>
            </a:r>
            <a:r>
              <a:rPr lang="en-US" altLang="ko-KR" sz="1700" spc="-100" dirty="0">
                <a:solidFill>
                  <a:srgbClr val="2A2C50"/>
                </a:solidFill>
              </a:rPr>
              <a:t>(acknowledge)</a:t>
            </a:r>
            <a:r>
              <a:rPr lang="ko-KR" altLang="en-US" sz="1700" spc="-100" dirty="0">
                <a:solidFill>
                  <a:srgbClr val="2A2C50"/>
                </a:solidFill>
              </a:rPr>
              <a:t>를 </a:t>
            </a:r>
            <a:r>
              <a:rPr lang="en-US" altLang="ko-KR" sz="1700" dirty="0">
                <a:solidFill>
                  <a:srgbClr val="2A2C50"/>
                </a:solidFill>
              </a:rPr>
              <a:t>I/O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장치로 보내는 핀 보유</a:t>
            </a:r>
            <a:endParaRPr lang="en-US" altLang="ko-KR" sz="1700" spc="-100" dirty="0">
              <a:solidFill>
                <a:srgbClr val="2A2C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A47CAA2-6371-48AC-B8F3-18F1F4F3C157}"/>
                  </a:ext>
                </a:extLst>
              </p14:cNvPr>
              <p14:cNvContentPartPr/>
              <p14:nvPr/>
            </p14:nvContentPartPr>
            <p14:xfrm>
              <a:off x="537030" y="993150"/>
              <a:ext cx="1383480" cy="69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A47CAA2-6371-48AC-B8F3-18F1F4F3C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030" y="984510"/>
                <a:ext cx="140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79CA15F-99AA-4D23-BCDE-F1A96F34D943}"/>
                  </a:ext>
                </a:extLst>
              </p14:cNvPr>
              <p14:cNvContentPartPr/>
              <p14:nvPr/>
            </p14:nvContentPartPr>
            <p14:xfrm>
              <a:off x="628110" y="1427670"/>
              <a:ext cx="3908520" cy="81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79CA15F-99AA-4D23-BCDE-F1A96F34D9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470" y="1418670"/>
                <a:ext cx="39261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D2CC383-2B7B-4E91-B628-38C28E13EF9D}"/>
              </a:ext>
            </a:extLst>
          </p:cNvPr>
          <p:cNvGrpSpPr/>
          <p:nvPr/>
        </p:nvGrpSpPr>
        <p:grpSpPr>
          <a:xfrm>
            <a:off x="639990" y="2582550"/>
            <a:ext cx="6663960" cy="70920"/>
            <a:chOff x="639990" y="2582550"/>
            <a:chExt cx="666396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DEA4557-69D2-40D9-95CC-27A42ECB4411}"/>
                    </a:ext>
                  </a:extLst>
                </p14:cNvPr>
                <p14:cNvContentPartPr/>
                <p14:nvPr/>
              </p14:nvContentPartPr>
              <p14:xfrm>
                <a:off x="639990" y="2582550"/>
                <a:ext cx="1264320" cy="500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DEA4557-69D2-40D9-95CC-27A42ECB4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990" y="2573550"/>
                  <a:ext cx="128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76EFDB6-23DD-4F6B-93C3-2E1EF34AF82F}"/>
                    </a:ext>
                  </a:extLst>
                </p14:cNvPr>
                <p14:cNvContentPartPr/>
                <p14:nvPr/>
              </p14:nvContentPartPr>
              <p14:xfrm>
                <a:off x="2148390" y="2593710"/>
                <a:ext cx="5155560" cy="59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76EFDB6-23DD-4F6B-93C3-2E1EF34AF8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9390" y="2584710"/>
                  <a:ext cx="517320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36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버스 중재 핀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2A2C50"/>
                </a:solidFill>
              </a:rPr>
              <a:t>장치 </a:t>
            </a:r>
            <a:r>
              <a:rPr lang="en-US" altLang="ko-KR" sz="1700" spc="-100" dirty="0">
                <a:solidFill>
                  <a:srgbClr val="2A2C50"/>
                </a:solidFill>
              </a:rPr>
              <a:t>2</a:t>
            </a:r>
            <a:r>
              <a:rPr lang="ko-KR" altLang="en-US" sz="1700" spc="-100" dirty="0">
                <a:solidFill>
                  <a:srgbClr val="2A2C50"/>
                </a:solidFill>
              </a:rPr>
              <a:t>개가 동시에 버스를 사용하지 못하도록 버스에서 </a:t>
            </a:r>
            <a:r>
              <a:rPr lang="ko-KR" altLang="en-US" sz="1700" spc="-100" dirty="0" err="1">
                <a:solidFill>
                  <a:srgbClr val="2A2C50"/>
                </a:solidFill>
              </a:rPr>
              <a:t>트래픽을</a:t>
            </a:r>
            <a:r>
              <a:rPr lang="ko-KR" altLang="en-US" sz="1700" spc="-100" dirty="0">
                <a:solidFill>
                  <a:srgbClr val="2A2C50"/>
                </a:solidFill>
              </a:rPr>
              <a:t> 조절</a:t>
            </a:r>
            <a:endParaRPr lang="en-US" altLang="ko-KR" sz="1700" spc="-100" dirty="0">
              <a:solidFill>
                <a:srgbClr val="2A2C50"/>
              </a:solidFill>
            </a:endParaRP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도 하나의 장치이므로</a:t>
            </a:r>
            <a:r>
              <a:rPr lang="en-US" altLang="ko-KR" sz="1700" spc="-100" dirty="0">
                <a:solidFill>
                  <a:srgbClr val="2A2C50"/>
                </a:solidFill>
              </a:rPr>
              <a:t> </a:t>
            </a:r>
            <a:r>
              <a:rPr lang="ko-KR" altLang="en-US" sz="1700" spc="-100" dirty="0">
                <a:solidFill>
                  <a:srgbClr val="2A2C50"/>
                </a:solidFill>
              </a:rPr>
              <a:t>버스를 사용하려면 버스 요구를 해야 한다</a:t>
            </a:r>
            <a:r>
              <a:rPr lang="en-US" altLang="ko-KR" sz="1700" spc="-100" dirty="0">
                <a:solidFill>
                  <a:srgbClr val="2A2C50"/>
                </a:solidFill>
              </a:rPr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>
              <a:solidFill>
                <a:srgbClr val="2A2C50"/>
              </a:solidFill>
            </a:endParaRP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2A2C50"/>
                </a:solidFill>
              </a:rPr>
              <a:t>버스 제어 핀은 대부분 </a:t>
            </a:r>
            <a:r>
              <a:rPr lang="en-US" altLang="ko-KR" sz="1700" spc="-100" dirty="0">
                <a:solidFill>
                  <a:srgbClr val="2A2C50"/>
                </a:solidFill>
              </a:rPr>
              <a:t>CPU</a:t>
            </a:r>
            <a:r>
              <a:rPr lang="ko-KR" altLang="en-US" sz="1700" spc="-100" dirty="0">
                <a:solidFill>
                  <a:srgbClr val="2A2C50"/>
                </a:solidFill>
              </a:rPr>
              <a:t>에서 버스 쪽으로의 출력</a:t>
            </a:r>
            <a:endParaRPr lang="en-US" altLang="ko-KR" sz="1700" spc="-100" dirty="0">
              <a:solidFill>
                <a:srgbClr val="2A2C50"/>
              </a:solidFill>
            </a:endParaRP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>
                <a:solidFill>
                  <a:srgbClr val="2A2C50"/>
                </a:solidFill>
              </a:rPr>
              <a:t>- </a:t>
            </a:r>
            <a:r>
              <a:rPr lang="ko-KR" altLang="en-US" sz="1600" spc="-100" dirty="0">
                <a:solidFill>
                  <a:srgbClr val="2A2C50"/>
                </a:solidFill>
              </a:rPr>
              <a:t>메모리 및 </a:t>
            </a:r>
            <a:r>
              <a:rPr lang="en-US" altLang="ko-KR" sz="1600" spc="-100" dirty="0">
                <a:solidFill>
                  <a:srgbClr val="2A2C50"/>
                </a:solidFill>
              </a:rPr>
              <a:t>I/O </a:t>
            </a:r>
            <a:r>
              <a:rPr lang="ko-KR" altLang="en-US" sz="1600" spc="-100" dirty="0">
                <a:solidFill>
                  <a:srgbClr val="2A2C50"/>
                </a:solidFill>
              </a:rPr>
              <a:t>칩 쪽으로는 입력</a:t>
            </a:r>
            <a:endParaRPr lang="en-US" altLang="ko-KR" sz="1600" spc="-100" dirty="0">
              <a:solidFill>
                <a:srgbClr val="2A2C50"/>
              </a:solidFill>
            </a:endParaRP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>
                <a:solidFill>
                  <a:srgbClr val="2A2C50"/>
                </a:solidFill>
              </a:rPr>
              <a:t>- CPU</a:t>
            </a:r>
            <a:r>
              <a:rPr lang="ko-KR" altLang="en-US" sz="1600" spc="-100" dirty="0">
                <a:solidFill>
                  <a:srgbClr val="2A2C50"/>
                </a:solidFill>
              </a:rPr>
              <a:t>가 메모리를 읽거나 쓸 때 사용</a:t>
            </a:r>
            <a:endParaRPr lang="en-US" altLang="ko-KR" sz="1600" spc="-100" dirty="0">
              <a:solidFill>
                <a:srgbClr val="2A2C50"/>
              </a:solidFill>
            </a:endParaRP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>
                <a:solidFill>
                  <a:srgbClr val="2A2C50"/>
                </a:solidFill>
              </a:rPr>
              <a:t>- CPU</a:t>
            </a:r>
            <a:r>
              <a:rPr lang="ko-KR" altLang="en-US" sz="1600" spc="-100" dirty="0">
                <a:solidFill>
                  <a:srgbClr val="2A2C50"/>
                </a:solidFill>
              </a:rPr>
              <a:t>는 제어 핀을 이용하여 시스템을 제어하고 원하는 작업을 알려줌</a:t>
            </a:r>
            <a:endParaRPr lang="en-US" altLang="ko-KR" sz="1600" spc="-100" dirty="0">
              <a:solidFill>
                <a:srgbClr val="2A2C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D837DF5-CE7A-49A8-B328-34E871223434}"/>
                  </a:ext>
                </a:extLst>
              </p14:cNvPr>
              <p14:cNvContentPartPr/>
              <p14:nvPr/>
            </p14:nvContentPartPr>
            <p14:xfrm>
              <a:off x="742590" y="1462230"/>
              <a:ext cx="3550680" cy="58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D837DF5-CE7A-49A8-B328-34E871223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0" y="1453230"/>
                <a:ext cx="356832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87B47C-6FBB-40F6-8206-E7815B164344}"/>
              </a:ext>
            </a:extLst>
          </p:cNvPr>
          <p:cNvSpPr txBox="1"/>
          <p:nvPr/>
        </p:nvSpPr>
        <p:spPr>
          <a:xfrm>
            <a:off x="1907704" y="58670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한 장치가 한번에 하나의 버스를 사용하도록 제어해줌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AB39BAD-D00B-4224-9F73-DAB13BE46928}"/>
                  </a:ext>
                </a:extLst>
              </p14:cNvPr>
              <p14:cNvContentPartPr/>
              <p14:nvPr/>
            </p14:nvContentPartPr>
            <p14:xfrm>
              <a:off x="2914470" y="1766430"/>
              <a:ext cx="51840" cy="108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AB39BAD-D00B-4224-9F73-DAB13BE46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5470" y="1757430"/>
                <a:ext cx="694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ED47D8-883A-4262-AF16-ABE649A58C84}"/>
                  </a:ext>
                </a:extLst>
              </p14:cNvPr>
              <p14:cNvContentPartPr/>
              <p14:nvPr/>
            </p14:nvContentPartPr>
            <p14:xfrm>
              <a:off x="4708710" y="1779750"/>
              <a:ext cx="17640" cy="48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ED47D8-883A-4262-AF16-ABE649A58C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070" y="1771110"/>
                <a:ext cx="35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55F8F6B-F8E5-4BA6-BCDC-5BFC8C031744}"/>
                  </a:ext>
                </a:extLst>
              </p14:cNvPr>
              <p14:cNvContentPartPr/>
              <p14:nvPr/>
            </p14:nvContentPartPr>
            <p14:xfrm>
              <a:off x="742590" y="2524950"/>
              <a:ext cx="1091880" cy="24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55F8F6B-F8E5-4BA6-BCDC-5BFC8C0317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950" y="2515950"/>
                <a:ext cx="11095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B03048-38D4-4534-9F9F-297E177CAD54}"/>
              </a:ext>
            </a:extLst>
          </p:cNvPr>
          <p:cNvGrpSpPr/>
          <p:nvPr/>
        </p:nvGrpSpPr>
        <p:grpSpPr>
          <a:xfrm>
            <a:off x="2500110" y="2205990"/>
            <a:ext cx="2719800" cy="412560"/>
            <a:chOff x="2500110" y="2205990"/>
            <a:chExt cx="27198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4145716-DB54-4D1D-A8EB-CF4B58134244}"/>
                    </a:ext>
                  </a:extLst>
                </p14:cNvPr>
                <p14:cNvContentPartPr/>
                <p14:nvPr/>
              </p14:nvContentPartPr>
              <p14:xfrm>
                <a:off x="2799990" y="2570310"/>
                <a:ext cx="1577160" cy="36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4145716-DB54-4D1D-A8EB-CF4B581342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0990" y="2561310"/>
                  <a:ext cx="1594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3008943-E772-4C1A-87B9-1B18B7BB94C0}"/>
                    </a:ext>
                  </a:extLst>
                </p14:cNvPr>
                <p14:cNvContentPartPr/>
                <p14:nvPr/>
              </p14:nvContentPartPr>
              <p14:xfrm>
                <a:off x="4914630" y="2548710"/>
                <a:ext cx="305280" cy="37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3008943-E772-4C1A-87B9-1B18B7BB94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5630" y="2540070"/>
                  <a:ext cx="322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9E2BF90-F1E1-4DD0-8C2A-FF3B8EBBA8E8}"/>
                    </a:ext>
                  </a:extLst>
                </p14:cNvPr>
                <p14:cNvContentPartPr/>
                <p14:nvPr/>
              </p14:nvContentPartPr>
              <p14:xfrm>
                <a:off x="2500110" y="2205990"/>
                <a:ext cx="2631600" cy="412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9E2BF90-F1E1-4DD0-8C2A-FF3B8EBBA8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1110" y="2196990"/>
                  <a:ext cx="264924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49B1218-5F2C-4CC3-8288-D5AAC17F1776}"/>
                  </a:ext>
                </a:extLst>
              </p14:cNvPr>
              <p14:cNvContentPartPr/>
              <p14:nvPr/>
            </p14:nvContentPartPr>
            <p14:xfrm>
              <a:off x="799830" y="3335310"/>
              <a:ext cx="2845080" cy="486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49B1218-5F2C-4CC3-8288-D5AAC17F17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830" y="3326670"/>
                <a:ext cx="286272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950AE4-447C-435F-8810-EC418D4814AD}"/>
              </a:ext>
            </a:extLst>
          </p:cNvPr>
          <p:cNvGrpSpPr/>
          <p:nvPr/>
        </p:nvGrpSpPr>
        <p:grpSpPr>
          <a:xfrm>
            <a:off x="2891430" y="2721510"/>
            <a:ext cx="365760" cy="238680"/>
            <a:chOff x="2891430" y="2721510"/>
            <a:chExt cx="36576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3F59D0D-BD1B-4FF5-B6DF-B4FDA69CB9D9}"/>
                    </a:ext>
                  </a:extLst>
                </p14:cNvPr>
                <p14:cNvContentPartPr/>
                <p14:nvPr/>
              </p14:nvContentPartPr>
              <p14:xfrm>
                <a:off x="3120030" y="2959830"/>
                <a:ext cx="13716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3F59D0D-BD1B-4FF5-B6DF-B4FDA69CB9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1030" y="2951190"/>
                  <a:ext cx="15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5C50E1D-BA40-470D-8315-A381947DB4A4}"/>
                    </a:ext>
                  </a:extLst>
                </p14:cNvPr>
                <p14:cNvContentPartPr/>
                <p14:nvPr/>
              </p14:nvContentPartPr>
              <p14:xfrm>
                <a:off x="2891430" y="2721510"/>
                <a:ext cx="205200" cy="204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5C50E1D-BA40-470D-8315-A381947DB4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2430" y="2712870"/>
                  <a:ext cx="222840" cy="22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9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기타 핀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일부 </a:t>
            </a:r>
            <a:r>
              <a:rPr lang="en-US" altLang="ko-KR" sz="1700" spc="-100" dirty="0"/>
              <a:t>CPU </a:t>
            </a:r>
            <a:r>
              <a:rPr lang="ko-KR" altLang="en-US" sz="1700" spc="-100" dirty="0"/>
              <a:t>칩은 수치 프로세서</a:t>
            </a:r>
            <a:r>
              <a:rPr lang="en-US" altLang="ko-KR" sz="1700" spc="-100" dirty="0"/>
              <a:t>, GPU, </a:t>
            </a:r>
            <a:r>
              <a:rPr lang="ko-KR" altLang="en-US" sz="1700" spc="-100" dirty="0"/>
              <a:t>통신 프로세서 등 보조 프로세서 연결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와 보조 프로세서 사이의 통신을 원활하게 할 수 있도록 다양한 요구를 발생하고 수용하는 특수 핀 제공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상태 정보의 입출력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컴퓨터 디버깅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시스템 설정 등 다양한 핀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구형 </a:t>
            </a:r>
            <a:r>
              <a:rPr lang="en-US" altLang="ko-KR" sz="1700" spc="-100" dirty="0"/>
              <a:t>I/O </a:t>
            </a:r>
            <a:r>
              <a:rPr lang="ko-KR" altLang="en-US" sz="1700" spc="-100" dirty="0"/>
              <a:t>장치와 호환을 위한 핀</a:t>
            </a:r>
            <a:endParaRPr lang="en-US" altLang="ko-KR" sz="17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533D8C4-B525-4892-8CB0-0CAC0C411C17}"/>
                  </a:ext>
                </a:extLst>
              </p14:cNvPr>
              <p14:cNvContentPartPr/>
              <p14:nvPr/>
            </p14:nvContentPartPr>
            <p14:xfrm>
              <a:off x="1999710" y="1393110"/>
              <a:ext cx="5275440" cy="116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533D8C4-B525-4892-8CB0-0CAC0C411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070" y="1384110"/>
                <a:ext cx="5293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85BCAF3-DFBF-4B20-92D2-1BB2DF245A5F}"/>
                  </a:ext>
                </a:extLst>
              </p14:cNvPr>
              <p14:cNvContentPartPr/>
              <p14:nvPr/>
            </p14:nvContentPartPr>
            <p14:xfrm>
              <a:off x="605430" y="1804590"/>
              <a:ext cx="3976920" cy="59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85BCAF3-DFBF-4B20-92D2-1BB2DF245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30" y="1795950"/>
                <a:ext cx="3994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317F55C-7160-42D4-8AD1-BF27CEB0EFF5}"/>
                  </a:ext>
                </a:extLst>
              </p14:cNvPr>
              <p14:cNvContentPartPr/>
              <p14:nvPr/>
            </p14:nvContentPartPr>
            <p14:xfrm>
              <a:off x="959670" y="2125350"/>
              <a:ext cx="1106280" cy="126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317F55C-7160-42D4-8AD1-BF27CEB0E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670" y="2116350"/>
                <a:ext cx="1123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AA0C4BB-F28B-430A-9CCC-1DA26964259A}"/>
                  </a:ext>
                </a:extLst>
              </p14:cNvPr>
              <p14:cNvContentPartPr/>
              <p14:nvPr/>
            </p14:nvContentPartPr>
            <p14:xfrm>
              <a:off x="662310" y="2514150"/>
              <a:ext cx="1589760" cy="12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AA0C4BB-F28B-430A-9CCC-1DA2696425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670" y="2505150"/>
                <a:ext cx="1607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7E63338-B7EE-4738-9893-697E873A6C0D}"/>
                  </a:ext>
                </a:extLst>
              </p14:cNvPr>
              <p14:cNvContentPartPr/>
              <p14:nvPr/>
            </p14:nvContentPartPr>
            <p14:xfrm>
              <a:off x="651150" y="2832390"/>
              <a:ext cx="1222200" cy="82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7E63338-B7EE-4738-9893-697E873A6C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150" y="2823390"/>
                <a:ext cx="1239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2C41DE1-703B-4084-9DCA-0C5C393B37EA}"/>
                  </a:ext>
                </a:extLst>
              </p14:cNvPr>
              <p14:cNvContentPartPr/>
              <p14:nvPr/>
            </p14:nvContentPartPr>
            <p14:xfrm>
              <a:off x="639990" y="3291390"/>
              <a:ext cx="1126440" cy="37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2C41DE1-703B-4084-9DCA-0C5C393B37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0990" y="3282390"/>
                <a:ext cx="114408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08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188912" indent="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시스템 버스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시스템 버스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여러 장치 사이를 연결하는 통로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CPU </a:t>
            </a:r>
            <a:r>
              <a:rPr lang="ko-KR" altLang="en-US" sz="1600" spc="-100" dirty="0"/>
              <a:t>내부에서 </a:t>
            </a:r>
            <a:r>
              <a:rPr lang="en-US" altLang="ko-KR" sz="1600" spc="-100" dirty="0"/>
              <a:t>ALU</a:t>
            </a:r>
            <a:r>
              <a:rPr lang="ko-KR" altLang="en-US" sz="1600" spc="-100" dirty="0"/>
              <a:t>와 데이터를 주고받거나 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CPU </a:t>
            </a:r>
            <a:r>
              <a:rPr lang="ko-KR" altLang="en-US" sz="1600" spc="-100" dirty="0"/>
              <a:t>외부에서 데이터를 메모리 또는 </a:t>
            </a:r>
            <a:r>
              <a:rPr lang="en-US" altLang="ko-KR" sz="1600" spc="-100" dirty="0"/>
              <a:t>I/O </a:t>
            </a:r>
            <a:r>
              <a:rPr lang="ko-KR" altLang="en-US" sz="1600" spc="-100" dirty="0"/>
              <a:t>장치에 연결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버스 종류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주소 버스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 버스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버스</a:t>
            </a:r>
            <a:endParaRPr lang="en-US" altLang="ko-KR" sz="17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각 유형별로 고유한 요구 사항 및 특성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초기 </a:t>
            </a:r>
            <a:r>
              <a:rPr lang="en-US" altLang="ko-KR" sz="1700" spc="-100" dirty="0"/>
              <a:t>PC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단일 외부 버스 또는 시스템 버스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메인보드</a:t>
            </a:r>
            <a:r>
              <a:rPr lang="en-US" altLang="ko-KR" sz="1600" spc="-100" dirty="0"/>
              <a:t>(</a:t>
            </a:r>
            <a:r>
              <a:rPr lang="ko-KR" altLang="en-US" sz="1600" spc="-100" dirty="0" err="1"/>
              <a:t>마더보드</a:t>
            </a:r>
            <a:r>
              <a:rPr lang="en-US" altLang="ko-KR" sz="1600" spc="-100" dirty="0"/>
              <a:t>)</a:t>
            </a:r>
            <a:r>
              <a:rPr lang="ko-KR" altLang="en-US" sz="1600" spc="-100" dirty="0"/>
              <a:t>에 구리선 </a:t>
            </a:r>
            <a:r>
              <a:rPr lang="en-US" altLang="ko-KR" sz="1600" spc="-100" dirty="0"/>
              <a:t>50~100</a:t>
            </a:r>
            <a:r>
              <a:rPr lang="ko-KR" altLang="en-US" sz="1600" spc="-100" dirty="0"/>
              <a:t>개</a:t>
            </a:r>
            <a:endParaRPr lang="en-US" altLang="ko-KR" sz="16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현대 </a:t>
            </a:r>
            <a:r>
              <a:rPr lang="en-US" altLang="ko-KR" sz="1700" spc="-100" dirty="0"/>
              <a:t>PC</a:t>
            </a:r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CPU</a:t>
            </a:r>
            <a:r>
              <a:rPr lang="ko-KR" altLang="en-US" sz="1600" spc="-100" dirty="0"/>
              <a:t>와 메모리 사이를 연결하는 지정된 버스</a:t>
            </a:r>
            <a:endParaRPr lang="en-US" altLang="ko-KR" sz="1600" spc="-100" dirty="0"/>
          </a:p>
          <a:p>
            <a:pPr marL="54927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I/O </a:t>
            </a:r>
            <a:r>
              <a:rPr lang="ko-KR" altLang="en-US" sz="1600" spc="-100" dirty="0"/>
              <a:t>장치 연결에 필요한 하나 이상의 버스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프로그램에서 정해진 순서에 따라 실행되도록 각종 제어 신호 발생</a:t>
            </a:r>
            <a:endParaRPr lang="en-US" altLang="ko-KR" sz="170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328" y="813898"/>
            <a:ext cx="288032" cy="288032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A35EA0-FFC4-4836-8256-88962FD91A07}"/>
                  </a:ext>
                </a:extLst>
              </p14:cNvPr>
              <p14:cNvContentPartPr/>
              <p14:nvPr/>
            </p14:nvContentPartPr>
            <p14:xfrm>
              <a:off x="639990" y="913590"/>
              <a:ext cx="1290240" cy="46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A35EA0-FFC4-4836-8256-88962FD91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90" y="805590"/>
                <a:ext cx="1397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E40A611-1596-44BA-90A8-7A484A56C7B0}"/>
                  </a:ext>
                </a:extLst>
              </p14:cNvPr>
              <p14:cNvContentPartPr/>
              <p14:nvPr/>
            </p14:nvContentPartPr>
            <p14:xfrm>
              <a:off x="2033910" y="1450710"/>
              <a:ext cx="2811600" cy="92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E40A611-1596-44BA-90A8-7A484A56C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270" y="1442070"/>
                <a:ext cx="2829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451E7AD-DD5A-4250-9964-E2C62CE0A979}"/>
                  </a:ext>
                </a:extLst>
              </p14:cNvPr>
              <p14:cNvContentPartPr/>
              <p14:nvPr/>
            </p14:nvContentPartPr>
            <p14:xfrm>
              <a:off x="845550" y="1771110"/>
              <a:ext cx="3359880" cy="69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451E7AD-DD5A-4250-9964-E2C62CE0A9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550" y="1762110"/>
                <a:ext cx="33775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48AB429-1928-43E6-BE54-0895E627B869}"/>
                  </a:ext>
                </a:extLst>
              </p14:cNvPr>
              <p14:cNvContentPartPr/>
              <p14:nvPr/>
            </p14:nvContentPartPr>
            <p14:xfrm>
              <a:off x="868590" y="2124270"/>
              <a:ext cx="4284720" cy="70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48AB429-1928-43E6-BE54-0895E627B8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590" y="2115270"/>
                <a:ext cx="4302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2E4AC1-55C6-47AC-ACEF-AF453EDF6CF1}"/>
                  </a:ext>
                </a:extLst>
              </p14:cNvPr>
              <p14:cNvContentPartPr/>
              <p14:nvPr/>
            </p14:nvContentPartPr>
            <p14:xfrm>
              <a:off x="1794150" y="2525670"/>
              <a:ext cx="2838960" cy="149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2E4AC1-55C6-47AC-ACEF-AF453EDF6C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5510" y="2517030"/>
                <a:ext cx="2856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EB06DE3-E975-4DC8-8CAB-D2F04A4FA2CD}"/>
                  </a:ext>
                </a:extLst>
              </p14:cNvPr>
              <p14:cNvContentPartPr/>
              <p14:nvPr/>
            </p14:nvContentPartPr>
            <p14:xfrm>
              <a:off x="822510" y="3517470"/>
              <a:ext cx="2777400" cy="117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EB06DE3-E975-4DC8-8CAB-D2F04A4FA2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870" y="3508830"/>
                <a:ext cx="2795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A245502-3FF6-4FB8-B3EC-69D7F1EA5D96}"/>
                  </a:ext>
                </a:extLst>
              </p14:cNvPr>
              <p14:cNvContentPartPr/>
              <p14:nvPr/>
            </p14:nvContentPartPr>
            <p14:xfrm>
              <a:off x="2788830" y="3988350"/>
              <a:ext cx="1199520" cy="212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A245502-3FF6-4FB8-B3EC-69D7F1EA5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9830" y="3979350"/>
                <a:ext cx="1217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7E236F5-55A2-461D-A85E-2E5F4BC82B2D}"/>
                  </a:ext>
                </a:extLst>
              </p14:cNvPr>
              <p14:cNvContentPartPr/>
              <p14:nvPr/>
            </p14:nvContentPartPr>
            <p14:xfrm>
              <a:off x="891270" y="4605390"/>
              <a:ext cx="3701520" cy="69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7E236F5-55A2-461D-A85E-2E5F4BC82B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630" y="4596390"/>
                <a:ext cx="3719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371712D-C781-401E-8A83-A7734F4E676A}"/>
                  </a:ext>
                </a:extLst>
              </p14:cNvPr>
              <p14:cNvContentPartPr/>
              <p14:nvPr/>
            </p14:nvContentPartPr>
            <p14:xfrm>
              <a:off x="799830" y="4959630"/>
              <a:ext cx="3496680" cy="58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371712D-C781-401E-8A83-A7734F4E67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830" y="4950630"/>
                <a:ext cx="351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ECD319C-E767-419D-B966-E239D8D46B77}"/>
                  </a:ext>
                </a:extLst>
              </p14:cNvPr>
              <p14:cNvContentPartPr/>
              <p14:nvPr/>
            </p14:nvContentPartPr>
            <p14:xfrm>
              <a:off x="296190" y="3222990"/>
              <a:ext cx="186120" cy="626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ECD319C-E767-419D-B966-E239D8D46B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190" y="3214350"/>
                <a:ext cx="2037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1521BA-8A62-41E7-B632-EB8633E1FDE0}"/>
                  </a:ext>
                </a:extLst>
              </p14:cNvPr>
              <p14:cNvContentPartPr/>
              <p14:nvPr/>
            </p14:nvContentPartPr>
            <p14:xfrm>
              <a:off x="386910" y="4274550"/>
              <a:ext cx="130680" cy="648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1521BA-8A62-41E7-B632-EB8633E1FD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910" y="4265550"/>
                <a:ext cx="14832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2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CPU </a:t>
            </a:r>
            <a:r>
              <a:rPr lang="ko-KR" altLang="en-US" dirty="0"/>
              <a:t>칩과 시스템 버스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메모리 버스와 </a:t>
            </a:r>
            <a:r>
              <a:rPr lang="en-US" altLang="ko-KR" sz="2000" b="1" spc="-100" dirty="0"/>
              <a:t>I/O </a:t>
            </a:r>
            <a:r>
              <a:rPr lang="ko-KR" altLang="en-US" sz="2000" b="1" spc="-100" dirty="0"/>
              <a:t>버스가 각각 </a:t>
            </a:r>
            <a:r>
              <a:rPr lang="en-US" altLang="ko-KR" sz="2000" b="1" spc="-100" dirty="0"/>
              <a:t>1</a:t>
            </a:r>
            <a:r>
              <a:rPr lang="ko-KR" altLang="en-US" sz="2000" b="1" spc="-100" dirty="0"/>
              <a:t>개씩 있는 최소한의 시스템</a:t>
            </a:r>
            <a:endParaRPr lang="en-US" altLang="ko-KR" sz="2000" b="1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8" y="1628800"/>
            <a:ext cx="7452320" cy="2849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2F7D4ED-B1BC-4FEB-94E5-1EFDC59E4341}"/>
                  </a:ext>
                </a:extLst>
              </p14:cNvPr>
              <p14:cNvContentPartPr/>
              <p14:nvPr/>
            </p14:nvContentPartPr>
            <p14:xfrm>
              <a:off x="1977030" y="2216790"/>
              <a:ext cx="649440" cy="19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2F7D4ED-B1BC-4FEB-94E5-1EFDC59E4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030" y="2208150"/>
                <a:ext cx="667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202C39-3C8A-48A3-B5BD-C9E64DE02C0C}"/>
                  </a:ext>
                </a:extLst>
              </p14:cNvPr>
              <p14:cNvContentPartPr/>
              <p14:nvPr/>
            </p14:nvContentPartPr>
            <p14:xfrm>
              <a:off x="3828510" y="2262510"/>
              <a:ext cx="356400" cy="51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202C39-3C8A-48A3-B5BD-C9E64DE02C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9510" y="2253870"/>
                <a:ext cx="3740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869AA83-ED82-4F6A-880F-56B8437BD368}"/>
                  </a:ext>
                </a:extLst>
              </p14:cNvPr>
              <p14:cNvContentPartPr/>
              <p14:nvPr/>
            </p14:nvContentPartPr>
            <p14:xfrm>
              <a:off x="5348790" y="2239830"/>
              <a:ext cx="545760" cy="34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869AA83-ED82-4F6A-880F-56B8437BD3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9790" y="2230830"/>
                <a:ext cx="5634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0D494BE-D789-4A0E-ACC4-6BAA0E0E4C54}"/>
                  </a:ext>
                </a:extLst>
              </p14:cNvPr>
              <p14:cNvContentPartPr/>
              <p14:nvPr/>
            </p14:nvContentPartPr>
            <p14:xfrm>
              <a:off x="7189110" y="2239110"/>
              <a:ext cx="684000" cy="29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0D494BE-D789-4A0E-ACC4-6BAA0E0E4C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0110" y="2230110"/>
                <a:ext cx="70164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D06146-26F4-41F2-AD08-EB8DC20C28B5}"/>
              </a:ext>
            </a:extLst>
          </p:cNvPr>
          <p:cNvSpPr txBox="1"/>
          <p:nvPr/>
        </p:nvSpPr>
        <p:spPr>
          <a:xfrm>
            <a:off x="6106851" y="1525863"/>
            <a:ext cx="145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I/O</a:t>
            </a:r>
            <a:r>
              <a:rPr lang="ko-KR" altLang="en-US" sz="1400" dirty="0">
                <a:solidFill>
                  <a:srgbClr val="FF0000"/>
                </a:solidFill>
              </a:rPr>
              <a:t>디바이스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D0F07C8-8420-4EC9-A3FA-80CFEF5E9D7C}"/>
                  </a:ext>
                </a:extLst>
              </p14:cNvPr>
              <p14:cNvContentPartPr/>
              <p14:nvPr/>
            </p14:nvContentPartPr>
            <p14:xfrm>
              <a:off x="925470" y="3725190"/>
              <a:ext cx="589680" cy="35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D0F07C8-8420-4EC9-A3FA-80CFEF5E9D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470" y="3716550"/>
                <a:ext cx="607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4F273DE-C1B5-460F-80B6-44DCE3EA4233}"/>
                  </a:ext>
                </a:extLst>
              </p14:cNvPr>
              <p14:cNvContentPartPr/>
              <p14:nvPr/>
            </p14:nvContentPartPr>
            <p14:xfrm>
              <a:off x="971190" y="4057110"/>
              <a:ext cx="662040" cy="35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4F273DE-C1B5-460F-80B6-44DCE3EA42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550" y="4048470"/>
                <a:ext cx="679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BC8553-071C-44B1-AE92-50F084DF0746}"/>
                  </a:ext>
                </a:extLst>
              </p14:cNvPr>
              <p14:cNvContentPartPr/>
              <p14:nvPr/>
            </p14:nvContentPartPr>
            <p14:xfrm>
              <a:off x="730350" y="2857230"/>
              <a:ext cx="90720" cy="549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BC8553-071C-44B1-AE92-50F084DF07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710" y="2848230"/>
                <a:ext cx="108360" cy="567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218144-59CA-42DF-AD43-C8409D801730}"/>
              </a:ext>
            </a:extLst>
          </p:cNvPr>
          <p:cNvSpPr txBox="1"/>
          <p:nvPr/>
        </p:nvSpPr>
        <p:spPr>
          <a:xfrm>
            <a:off x="45832" y="2544152"/>
            <a:ext cx="1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제어 하기위한 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C2996FB-DBB0-46B9-8E23-7E475AB88BBF}"/>
                  </a:ext>
                </a:extLst>
              </p14:cNvPr>
              <p14:cNvContentPartPr/>
              <p14:nvPr/>
            </p14:nvContentPartPr>
            <p14:xfrm>
              <a:off x="1712790" y="2615310"/>
              <a:ext cx="552960" cy="551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C2996FB-DBB0-46B9-8E23-7E475AB88B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03790" y="2606670"/>
                <a:ext cx="5706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7401B10-AC45-40B4-BFD8-ED88B04D64DC}"/>
                  </a:ext>
                </a:extLst>
              </p14:cNvPr>
              <p14:cNvContentPartPr/>
              <p14:nvPr/>
            </p14:nvContentPartPr>
            <p14:xfrm>
              <a:off x="3497310" y="2718990"/>
              <a:ext cx="332640" cy="150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7401B10-AC45-40B4-BFD8-ED88B04D64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310" y="2710350"/>
                <a:ext cx="350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480D274-273A-4E77-BD1B-F2FBEE8329E2}"/>
                  </a:ext>
                </a:extLst>
              </p14:cNvPr>
              <p14:cNvContentPartPr/>
              <p14:nvPr/>
            </p14:nvContentPartPr>
            <p14:xfrm>
              <a:off x="5992830" y="2697390"/>
              <a:ext cx="132480" cy="871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480D274-273A-4E77-BD1B-F2FBEE8329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83830" y="2688390"/>
                <a:ext cx="15012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1F1536-1A30-499A-8FBC-1EC3B26BFE93}"/>
              </a:ext>
            </a:extLst>
          </p:cNvPr>
          <p:cNvGrpSpPr/>
          <p:nvPr/>
        </p:nvGrpSpPr>
        <p:grpSpPr>
          <a:xfrm>
            <a:off x="5156190" y="2626470"/>
            <a:ext cx="2170080" cy="311400"/>
            <a:chOff x="5156190" y="2626470"/>
            <a:chExt cx="21700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4F3A350-1D3E-4CB0-B832-C00F4855025A}"/>
                    </a:ext>
                  </a:extLst>
                </p14:cNvPr>
                <p14:cNvContentPartPr/>
                <p14:nvPr/>
              </p14:nvContentPartPr>
              <p14:xfrm>
                <a:off x="5156190" y="2694150"/>
                <a:ext cx="444240" cy="243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4F3A350-1D3E-4CB0-B832-C00F485502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47550" y="2685510"/>
                  <a:ext cx="461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DA97C9C-63B2-4CB0-B201-915AB3348197}"/>
                    </a:ext>
                  </a:extLst>
                </p14:cNvPr>
                <p14:cNvContentPartPr/>
                <p14:nvPr/>
              </p14:nvContentPartPr>
              <p14:xfrm>
                <a:off x="6992550" y="2729790"/>
                <a:ext cx="333720" cy="185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DA97C9C-63B2-4CB0-B201-915AB33481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83910" y="2720790"/>
                  <a:ext cx="35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A3E5461-F717-4FE5-921A-70047DFB0C19}"/>
                    </a:ext>
                  </a:extLst>
                </p14:cNvPr>
                <p14:cNvContentPartPr/>
                <p14:nvPr/>
              </p14:nvContentPartPr>
              <p14:xfrm>
                <a:off x="5725350" y="2708550"/>
                <a:ext cx="76320" cy="586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A3E5461-F717-4FE5-921A-70047DFB0C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16710" y="2699550"/>
                  <a:ext cx="93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488D4EF-71D1-4682-93F0-222AD1F7E6DC}"/>
                    </a:ext>
                  </a:extLst>
                </p14:cNvPr>
                <p14:cNvContentPartPr/>
                <p14:nvPr/>
              </p14:nvContentPartPr>
              <p14:xfrm>
                <a:off x="5840190" y="2685510"/>
                <a:ext cx="360" cy="98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488D4EF-71D1-4682-93F0-222AD1F7E6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31550" y="2676870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1BE6688-C321-4F4C-B726-5CCEA7939201}"/>
                    </a:ext>
                  </a:extLst>
                </p14:cNvPr>
                <p14:cNvContentPartPr/>
                <p14:nvPr/>
              </p14:nvContentPartPr>
              <p14:xfrm>
                <a:off x="5815710" y="2755350"/>
                <a:ext cx="84960" cy="160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1BE6688-C321-4F4C-B726-5CCEA79392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06710" y="2746350"/>
                  <a:ext cx="102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B2B9A1-B7B2-4A1E-8892-1EE51BB6BE0A}"/>
                    </a:ext>
                  </a:extLst>
                </p14:cNvPr>
                <p14:cNvContentPartPr/>
                <p14:nvPr/>
              </p14:nvContentPartPr>
              <p14:xfrm>
                <a:off x="5817510" y="2834190"/>
                <a:ext cx="6624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B2B9A1-B7B2-4A1E-8892-1EE51BB6BE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08510" y="2825190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ADE022A-3C03-49D2-AD8D-22C943C7A2CD}"/>
                    </a:ext>
                  </a:extLst>
                </p14:cNvPr>
                <p14:cNvContentPartPr/>
                <p14:nvPr/>
              </p14:nvContentPartPr>
              <p14:xfrm>
                <a:off x="6137550" y="2626470"/>
                <a:ext cx="127440" cy="2386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ADE022A-3C03-49D2-AD8D-22C943C7A2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28550" y="2617830"/>
                  <a:ext cx="145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CC4537B-5831-4608-B367-A68C80CA468A}"/>
                    </a:ext>
                  </a:extLst>
                </p14:cNvPr>
                <p14:cNvContentPartPr/>
                <p14:nvPr/>
              </p14:nvContentPartPr>
              <p14:xfrm>
                <a:off x="6352110" y="2697390"/>
                <a:ext cx="66600" cy="135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CC4537B-5831-4608-B367-A68C80CA46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3470" y="2688390"/>
                  <a:ext cx="84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71C87B2-55DD-41EA-B6BF-66D04EFF3E4C}"/>
                    </a:ext>
                  </a:extLst>
                </p14:cNvPr>
                <p14:cNvContentPartPr/>
                <p14:nvPr/>
              </p14:nvContentPartPr>
              <p14:xfrm>
                <a:off x="6331950" y="2879910"/>
                <a:ext cx="10152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71C87B2-55DD-41EA-B6BF-66D04EFF3E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2950" y="2871270"/>
                  <a:ext cx="11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54F865A-0EF7-42A5-B2C5-471BB0E7438D}"/>
                    </a:ext>
                  </a:extLst>
                </p14:cNvPr>
                <p14:cNvContentPartPr/>
                <p14:nvPr/>
              </p14:nvContentPartPr>
              <p14:xfrm>
                <a:off x="6491790" y="2688390"/>
                <a:ext cx="161280" cy="1360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54F865A-0EF7-42A5-B2C5-471BB0E7438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2790" y="2679750"/>
                  <a:ext cx="178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91FBBC6-14FB-491F-8BE1-FBBB901D124F}"/>
                    </a:ext>
                  </a:extLst>
                </p14:cNvPr>
                <p14:cNvContentPartPr/>
                <p14:nvPr/>
              </p14:nvContentPartPr>
              <p14:xfrm>
                <a:off x="6506190" y="2823030"/>
                <a:ext cx="214200" cy="78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91FBBC6-14FB-491F-8BE1-FBBB901D124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97550" y="2814030"/>
                  <a:ext cx="231840" cy="95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9EFDB7C8-F812-4BAC-A9EE-93B73D2A2642}"/>
              </a:ext>
            </a:extLst>
          </p:cNvPr>
          <p:cNvSpPr/>
          <p:nvPr/>
        </p:nvSpPr>
        <p:spPr>
          <a:xfrm>
            <a:off x="925470" y="5085184"/>
            <a:ext cx="982234" cy="106144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2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3923</TotalTime>
  <Words>3212</Words>
  <Application>Microsoft Office PowerPoint</Application>
  <PresentationFormat>화면 슬라이드 쇼(4:3)</PresentationFormat>
  <Paragraphs>376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HY견고딕</vt:lpstr>
      <vt:lpstr>HY견명조</vt:lpstr>
      <vt:lpstr>HY헤드라인M</vt:lpstr>
      <vt:lpstr>돋움</vt:lpstr>
      <vt:lpstr>맑은 고딕</vt:lpstr>
      <vt:lpstr>Arial</vt:lpstr>
      <vt:lpstr>Times New Roman</vt:lpstr>
      <vt:lpstr>Verdana</vt:lpstr>
      <vt:lpstr>Wingdings</vt:lpstr>
      <vt:lpstr>1_Office 테마</vt:lpstr>
      <vt:lpstr>Chapter 08. 버스와 입출력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01  CPU 칩과 시스템 버스</vt:lpstr>
      <vt:lpstr>02  버스의 실제 동작 예</vt:lpstr>
      <vt:lpstr>02  버스의 실제 동작 예</vt:lpstr>
      <vt:lpstr>02  버스의 실제 동작 예</vt:lpstr>
      <vt:lpstr>02  버스의 실제 동작 예</vt:lpstr>
      <vt:lpstr>02  버스의 실제 동작 예</vt:lpstr>
      <vt:lpstr>02  버스의 실제 동작 예</vt:lpstr>
      <vt:lpstr>02  버스의 실제 동작 예</vt:lpstr>
      <vt:lpstr>02  버스의 실제 동작 예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03  입출력 장치 인터페이스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bkson220@gmail.com</cp:lastModifiedBy>
  <cp:revision>455</cp:revision>
  <dcterms:created xsi:type="dcterms:W3CDTF">2011-01-05T15:14:06Z</dcterms:created>
  <dcterms:modified xsi:type="dcterms:W3CDTF">2021-12-20T11:40:54Z</dcterms:modified>
</cp:coreProperties>
</file>