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5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6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48617-C9D8-44DB-B8EE-1891841D504E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71C8-A994-4CC6-AF6B-CEA0B6DDF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8936" y="1727663"/>
            <a:ext cx="3366653" cy="2157155"/>
            <a:chOff x="3204557" y="1579418"/>
            <a:chExt cx="3366653" cy="2157155"/>
          </a:xfrm>
        </p:grpSpPr>
        <p:sp>
          <p:nvSpPr>
            <p:cNvPr id="4" name="타원 3"/>
            <p:cNvSpPr/>
            <p:nvPr/>
          </p:nvSpPr>
          <p:spPr>
            <a:xfrm>
              <a:off x="3732415" y="1579418"/>
              <a:ext cx="1970116" cy="14547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3204557" y="2377441"/>
              <a:ext cx="1512916" cy="9060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189615" y="2830485"/>
              <a:ext cx="1512916" cy="9060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829694" y="2479271"/>
              <a:ext cx="1512916" cy="9060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5058294" y="1849581"/>
              <a:ext cx="1512916" cy="9060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순서도: 자기 디스크 11"/>
          <p:cNvSpPr/>
          <p:nvPr/>
        </p:nvSpPr>
        <p:spPr>
          <a:xfrm>
            <a:off x="5544767" y="2172987"/>
            <a:ext cx="879284" cy="352698"/>
          </a:xfrm>
          <a:prstGeom prst="flowChartMagneticDisk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순서도: 자기 디스크 12"/>
          <p:cNvSpPr/>
          <p:nvPr/>
        </p:nvSpPr>
        <p:spPr>
          <a:xfrm>
            <a:off x="2343222" y="3164534"/>
            <a:ext cx="879284" cy="352698"/>
          </a:xfrm>
          <a:prstGeom prst="flowChartMagneticDisk">
            <a:avLst/>
          </a:pr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2" idx="4"/>
          </p:cNvCxnSpPr>
          <p:nvPr/>
        </p:nvCxnSpPr>
        <p:spPr>
          <a:xfrm>
            <a:off x="6424051" y="2349337"/>
            <a:ext cx="989298" cy="55457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406552" y="3340885"/>
            <a:ext cx="936671" cy="6170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 descr="Desktop computer icon by ivprogrammer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40" y="4070623"/>
            <a:ext cx="896391" cy="896391"/>
          </a:xfrm>
          <a:prstGeom prst="rect">
            <a:avLst/>
          </a:prstGeom>
        </p:spPr>
      </p:pic>
      <p:cxnSp>
        <p:nvCxnSpPr>
          <p:cNvPr id="24" name="직선 연결선 23"/>
          <p:cNvCxnSpPr>
            <a:stCxn id="23" idx="1"/>
          </p:cNvCxnSpPr>
          <p:nvPr/>
        </p:nvCxnSpPr>
        <p:spPr>
          <a:xfrm flipH="1" flipV="1">
            <a:off x="1581550" y="3865768"/>
            <a:ext cx="489190" cy="653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6478445" y="2626625"/>
            <a:ext cx="467452" cy="8003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File:Mainframe Computer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09" y="3012965"/>
            <a:ext cx="868679" cy="1008534"/>
          </a:xfrm>
          <a:prstGeom prst="rect">
            <a:avLst/>
          </a:prstGeom>
        </p:spPr>
      </p:pic>
      <p:sp>
        <p:nvSpPr>
          <p:cNvPr id="32" name="순서도: 자기 디스크 31"/>
          <p:cNvSpPr/>
          <p:nvPr/>
        </p:nvSpPr>
        <p:spPr>
          <a:xfrm>
            <a:off x="3719402" y="2172987"/>
            <a:ext cx="879284" cy="352698"/>
          </a:xfrm>
          <a:prstGeom prst="flowChartMagneticDisk">
            <a:avLst/>
          </a:prstGeom>
          <a:solidFill>
            <a:schemeClr val="accent4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12" idx="2"/>
            <a:endCxn id="32" idx="4"/>
          </p:cNvCxnSpPr>
          <p:nvPr/>
        </p:nvCxnSpPr>
        <p:spPr>
          <a:xfrm flipH="1">
            <a:off x="4598687" y="2349336"/>
            <a:ext cx="946081" cy="0"/>
          </a:xfrm>
          <a:prstGeom prst="line">
            <a:avLst/>
          </a:prstGeom>
          <a:ln w="254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470317" y="2815535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374935" y="2882716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288755" y="2948030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403629" y="5417504"/>
            <a:ext cx="2230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You are HERE!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31457" y="3914208"/>
            <a:ext cx="1419225" cy="254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31456" y="3659979"/>
            <a:ext cx="1419225" cy="254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231457" y="4413790"/>
            <a:ext cx="1419225" cy="2542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231456" y="4159561"/>
            <a:ext cx="1419225" cy="2542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36285" y="2059085"/>
            <a:ext cx="1419225" cy="2542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236284" y="1804856"/>
            <a:ext cx="1419225" cy="2542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21932" y="3066511"/>
            <a:ext cx="1419225" cy="2542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1121931" y="2812282"/>
            <a:ext cx="1419225" cy="2542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79143" y="4692677"/>
            <a:ext cx="1419225" cy="254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TCP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79142" y="4438448"/>
            <a:ext cx="1419225" cy="254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579143" y="5192259"/>
            <a:ext cx="1419225" cy="2542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579142" y="4938030"/>
            <a:ext cx="1419225" cy="2542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32415" y="2004149"/>
            <a:ext cx="1419225" cy="2542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Another link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32414" y="1749920"/>
            <a:ext cx="1419225" cy="254229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849331" y="2826736"/>
            <a:ext cx="301184" cy="25422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521864" y="2826736"/>
            <a:ext cx="327467" cy="254229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09079" y="2826736"/>
            <a:ext cx="312785" cy="254229"/>
          </a:xfrm>
          <a:prstGeom prst="rect">
            <a:avLst/>
          </a:prstGeom>
          <a:solidFill>
            <a:srgbClr val="00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07895" y="2822675"/>
            <a:ext cx="295525" cy="256411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150515" y="2827855"/>
            <a:ext cx="904874" cy="25422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Payload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935398" y="2597409"/>
            <a:ext cx="301184" cy="254229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u="sng" dirty="0"/>
          </a:p>
        </p:txBody>
      </p:sp>
      <p:sp>
        <p:nvSpPr>
          <p:cNvPr id="79" name="직사각형 78"/>
          <p:cNvSpPr/>
          <p:nvPr/>
        </p:nvSpPr>
        <p:spPr>
          <a:xfrm>
            <a:off x="4607932" y="2597409"/>
            <a:ext cx="327467" cy="254229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295147" y="2597409"/>
            <a:ext cx="312785" cy="254229"/>
          </a:xfrm>
          <a:prstGeom prst="rect">
            <a:avLst/>
          </a:prstGeom>
          <a:solidFill>
            <a:srgbClr val="00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993963" y="2598486"/>
            <a:ext cx="295525" cy="25422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u="sng" dirty="0"/>
          </a:p>
        </p:txBody>
      </p:sp>
      <p:sp>
        <p:nvSpPr>
          <p:cNvPr id="82" name="직사각형 81"/>
          <p:cNvSpPr/>
          <p:nvPr/>
        </p:nvSpPr>
        <p:spPr>
          <a:xfrm>
            <a:off x="5236582" y="2598528"/>
            <a:ext cx="904874" cy="25418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Payload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1581550" y="3557523"/>
            <a:ext cx="2147494" cy="255349"/>
            <a:chOff x="8977706" y="3533851"/>
            <a:chExt cx="2147494" cy="255349"/>
          </a:xfrm>
        </p:grpSpPr>
        <p:sp>
          <p:nvSpPr>
            <p:cNvPr id="92" name="직사각형 91"/>
            <p:cNvSpPr/>
            <p:nvPr/>
          </p:nvSpPr>
          <p:spPr>
            <a:xfrm>
              <a:off x="9919142" y="3533851"/>
              <a:ext cx="301184" cy="254229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591675" y="3533851"/>
              <a:ext cx="327467" cy="254229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278890" y="3533851"/>
              <a:ext cx="312785" cy="254229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77706" y="3534928"/>
              <a:ext cx="295525" cy="254229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0220326" y="3533852"/>
              <a:ext cx="904874" cy="2553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Payload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3065860" y="474669"/>
            <a:ext cx="2212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/>
              <a:t>Internet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38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Jin-Ghoo Choi</dc:creator>
  <cp:lastModifiedBy>Jin-Ghoo Choi</cp:lastModifiedBy>
  <cp:revision>5</cp:revision>
  <dcterms:created xsi:type="dcterms:W3CDTF">2020-11-03T01:18:57Z</dcterms:created>
  <dcterms:modified xsi:type="dcterms:W3CDTF">2020-11-03T01:38:50Z</dcterms:modified>
</cp:coreProperties>
</file>