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2" r:id="rId5"/>
    <p:sldId id="271" r:id="rId6"/>
    <p:sldId id="266" r:id="rId7"/>
    <p:sldId id="289" r:id="rId8"/>
    <p:sldId id="290" r:id="rId9"/>
    <p:sldId id="293" r:id="rId10"/>
    <p:sldId id="294" r:id="rId11"/>
    <p:sldId id="292" r:id="rId12"/>
    <p:sldId id="291" r:id="rId13"/>
    <p:sldId id="295" r:id="rId14"/>
    <p:sldId id="300" r:id="rId15"/>
    <p:sldId id="296" r:id="rId16"/>
    <p:sldId id="297" r:id="rId17"/>
    <p:sldId id="299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DC6"/>
    <a:srgbClr val="393939"/>
    <a:srgbClr val="04396C"/>
    <a:srgbClr val="1E3252"/>
    <a:srgbClr val="6497B1"/>
    <a:srgbClr val="AEAFA9"/>
    <a:srgbClr val="418A9D"/>
    <a:srgbClr val="BCDEE3"/>
    <a:srgbClr val="005289"/>
    <a:srgbClr val="00709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3805951" y="2307540"/>
            <a:ext cx="45801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데이터베이스</a:t>
            </a:r>
            <a:endParaRPr lang="en-US" altLang="ko-KR" sz="48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최종 시스템 구현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178123" y="4346555"/>
            <a:ext cx="18357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권민서</a:t>
            </a:r>
            <a:r>
              <a:rPr lang="en-US" altLang="ko-KR" sz="1600" dirty="0">
                <a:solidFill>
                  <a:schemeClr val="bg1"/>
                </a:solidFill>
              </a:rPr>
              <a:t>(21812186)</a:t>
            </a:r>
          </a:p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엄민혁</a:t>
            </a:r>
            <a:r>
              <a:rPr lang="en-US" altLang="ko-KR" sz="1600" dirty="0">
                <a:solidFill>
                  <a:schemeClr val="bg1"/>
                </a:solidFill>
              </a:rPr>
              <a:t>(21913680)</a:t>
            </a:r>
          </a:p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손보경</a:t>
            </a:r>
            <a:r>
              <a:rPr lang="en-US" altLang="ko-KR" sz="1600" dirty="0">
                <a:solidFill>
                  <a:schemeClr val="bg1"/>
                </a:solidFill>
              </a:rPr>
              <a:t>(22012225)</a:t>
            </a:r>
          </a:p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영남대학교 정보통신공학과 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1185" y="-4596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CAB7A-3455-47E0-BA92-E0BFC0528837}"/>
              </a:ext>
            </a:extLst>
          </p:cNvPr>
          <p:cNvSpPr txBox="1"/>
          <p:nvPr/>
        </p:nvSpPr>
        <p:spPr>
          <a:xfrm>
            <a:off x="1034948" y="219352"/>
            <a:ext cx="6102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제품검색 및 상품목록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299ACE-281B-4836-A9DC-D0576D7A9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52" y="1923329"/>
            <a:ext cx="3278542" cy="2713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F90037C-0776-BE92-A962-407596EDA6D9}"/>
              </a:ext>
            </a:extLst>
          </p:cNvPr>
          <p:cNvCxnSpPr/>
          <p:nvPr/>
        </p:nvCxnSpPr>
        <p:spPr>
          <a:xfrm>
            <a:off x="4915949" y="3280095"/>
            <a:ext cx="1493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1C17690-BFC5-6DAB-628C-6EECB219E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03" y="1296312"/>
            <a:ext cx="3154219" cy="4517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AFF02D-A223-0485-83B1-002A30ABA446}"/>
              </a:ext>
            </a:extLst>
          </p:cNvPr>
          <p:cNvSpPr txBox="1"/>
          <p:nvPr/>
        </p:nvSpPr>
        <p:spPr>
          <a:xfrm>
            <a:off x="517474" y="5276675"/>
            <a:ext cx="5312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제품 검색 결과 페이지에서 </a:t>
            </a:r>
            <a:r>
              <a:rPr lang="ko-KR" altLang="en-US" dirty="0">
                <a:solidFill>
                  <a:srgbClr val="C00000"/>
                </a:solidFill>
              </a:rPr>
              <a:t>제품명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C00000"/>
                </a:solidFill>
              </a:rPr>
              <a:t>수량</a:t>
            </a:r>
            <a:r>
              <a:rPr lang="ko-KR" altLang="en-US" dirty="0"/>
              <a:t>을 입력하여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C00000"/>
                </a:solidFill>
              </a:rPr>
              <a:t>장바구니</a:t>
            </a:r>
            <a:r>
              <a:rPr lang="ko-KR" altLang="en-US" dirty="0"/>
              <a:t>에 담을 수 있음</a:t>
            </a:r>
          </a:p>
        </p:txBody>
      </p:sp>
    </p:spTree>
    <p:extLst>
      <p:ext uri="{BB962C8B-B14F-4D97-AF65-F5344CB8AC3E}">
        <p14:creationId xmlns:p14="http://schemas.microsoft.com/office/powerpoint/2010/main" val="225615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1185" y="-4596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CAB7A-3455-47E0-BA92-E0BFC0528837}"/>
              </a:ext>
            </a:extLst>
          </p:cNvPr>
          <p:cNvSpPr txBox="1"/>
          <p:nvPr/>
        </p:nvSpPr>
        <p:spPr>
          <a:xfrm>
            <a:off x="1034948" y="219352"/>
            <a:ext cx="6102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주문목록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91BC9E-0F51-4101-4C6B-1000071A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950" y="1707373"/>
            <a:ext cx="5213016" cy="3644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D04103-6317-7DB1-D365-0D489912CC1A}"/>
              </a:ext>
            </a:extLst>
          </p:cNvPr>
          <p:cNvSpPr txBox="1"/>
          <p:nvPr/>
        </p:nvSpPr>
        <p:spPr>
          <a:xfrm>
            <a:off x="517473" y="2290194"/>
            <a:ext cx="444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장바구니에 담아 주문한 물건을 주문목록에서 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871516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1185" y="-4596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CAB7A-3455-47E0-BA92-E0BFC0528837}"/>
              </a:ext>
            </a:extLst>
          </p:cNvPr>
          <p:cNvSpPr txBox="1"/>
          <p:nvPr/>
        </p:nvSpPr>
        <p:spPr>
          <a:xfrm>
            <a:off x="1034948" y="219352"/>
            <a:ext cx="6102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주문취소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C251FB-D38C-C0E3-8DCF-E7579642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547" y="1652969"/>
            <a:ext cx="5259001" cy="35520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B22746-64C0-6ED3-1144-A2CB2CC34D04}"/>
              </a:ext>
            </a:extLst>
          </p:cNvPr>
          <p:cNvSpPr txBox="1"/>
          <p:nvPr/>
        </p:nvSpPr>
        <p:spPr>
          <a:xfrm>
            <a:off x="419449" y="2181138"/>
            <a:ext cx="4622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주문취소에 들어가면 주문내역이 나오고 주문번호를 입력하고 버튼을 누르면 주문을 취소할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57925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1185" y="-4596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CAB7A-3455-47E0-BA92-E0BFC0528837}"/>
              </a:ext>
            </a:extLst>
          </p:cNvPr>
          <p:cNvSpPr txBox="1"/>
          <p:nvPr/>
        </p:nvSpPr>
        <p:spPr>
          <a:xfrm>
            <a:off x="1034948" y="219352"/>
            <a:ext cx="6102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수익확인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E6742-A623-6B12-B9A2-B9F952D12B48}"/>
              </a:ext>
            </a:extLst>
          </p:cNvPr>
          <p:cNvSpPr txBox="1"/>
          <p:nvPr/>
        </p:nvSpPr>
        <p:spPr>
          <a:xfrm>
            <a:off x="444616" y="2223083"/>
            <a:ext cx="6180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본인 매출</a:t>
            </a:r>
            <a:r>
              <a:rPr lang="en-US" altLang="ko-KR" dirty="0"/>
              <a:t>,</a:t>
            </a:r>
            <a:r>
              <a:rPr lang="ko-KR" altLang="en-US" dirty="0"/>
              <a:t> 하위 판매원의 매출을 알 수 있으며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자신을 매출로 부터 나오는 </a:t>
            </a:r>
            <a:r>
              <a:rPr lang="ko-KR" altLang="en-US" u="sng" dirty="0"/>
              <a:t>수익</a:t>
            </a:r>
            <a:r>
              <a:rPr lang="ko-KR" altLang="en-US" dirty="0"/>
              <a:t>과 판매원 매출로 부터 나오는 </a:t>
            </a:r>
            <a:r>
              <a:rPr lang="ko-KR" altLang="en-US" u="sng" dirty="0"/>
              <a:t>보너스 수익</a:t>
            </a:r>
            <a:r>
              <a:rPr lang="ko-KR" altLang="en-US" dirty="0"/>
              <a:t>을 알 수 있음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AB5C63-8D05-6781-34A1-BACE50A92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091" y="1215630"/>
            <a:ext cx="3884325" cy="533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25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1185" y="-4596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CAB7A-3455-47E0-BA92-E0BFC0528837}"/>
              </a:ext>
            </a:extLst>
          </p:cNvPr>
          <p:cNvSpPr txBox="1"/>
          <p:nvPr/>
        </p:nvSpPr>
        <p:spPr>
          <a:xfrm>
            <a:off x="1034948" y="219352"/>
            <a:ext cx="6102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수익확인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C1395F-724D-B649-D952-F11824B0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44" y="1193668"/>
            <a:ext cx="7066667" cy="554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33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1185" y="-4596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CAB7A-3455-47E0-BA92-E0BFC0528837}"/>
              </a:ext>
            </a:extLst>
          </p:cNvPr>
          <p:cNvSpPr txBox="1"/>
          <p:nvPr/>
        </p:nvSpPr>
        <p:spPr>
          <a:xfrm>
            <a:off x="1034948" y="219352"/>
            <a:ext cx="6102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등급확인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8B2E2C-7D35-F1E4-006F-E016FBD6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35" y="1122603"/>
            <a:ext cx="4020517" cy="5525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9AC261-C224-BB68-5A8D-CA977B1EF64C}"/>
              </a:ext>
            </a:extLst>
          </p:cNvPr>
          <p:cNvSpPr txBox="1"/>
          <p:nvPr/>
        </p:nvSpPr>
        <p:spPr>
          <a:xfrm>
            <a:off x="444616" y="2223083"/>
            <a:ext cx="6180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본인이 당월 달성한 매출과 판매원 수로 익월 등급을 알 수 있음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얼마를 더 해야 다음 등급으로 갈 수 있는지 알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2719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1185" y="-4596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CAB7A-3455-47E0-BA92-E0BFC0528837}"/>
              </a:ext>
            </a:extLst>
          </p:cNvPr>
          <p:cNvSpPr txBox="1"/>
          <p:nvPr/>
        </p:nvSpPr>
        <p:spPr>
          <a:xfrm>
            <a:off x="1034948" y="219352"/>
            <a:ext cx="6102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판매원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C395E-973D-D742-5C06-0583720FEA7B}"/>
              </a:ext>
            </a:extLst>
          </p:cNvPr>
          <p:cNvSpPr txBox="1"/>
          <p:nvPr/>
        </p:nvSpPr>
        <p:spPr>
          <a:xfrm>
            <a:off x="665686" y="2113367"/>
            <a:ext cx="543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자신의 하위 또는 직하 판매원들에 대한 정보를 검색할 수 있음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F1C2C9D-5E08-A966-7558-43C3C458A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02"/>
          <a:stretch/>
        </p:blipFill>
        <p:spPr>
          <a:xfrm>
            <a:off x="6615833" y="1296312"/>
            <a:ext cx="4643837" cy="52071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EC9BF0-2EE8-A757-1C25-D841878B0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80" y="3123848"/>
            <a:ext cx="3842926" cy="14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61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1185" y="-4596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CAB7A-3455-47E0-BA92-E0BFC0528837}"/>
              </a:ext>
            </a:extLst>
          </p:cNvPr>
          <p:cNvSpPr txBox="1"/>
          <p:nvPr/>
        </p:nvSpPr>
        <p:spPr>
          <a:xfrm>
            <a:off x="1034948" y="219352"/>
            <a:ext cx="6102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판매원 관리</a:t>
            </a:r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하위 판매원 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71AD98-591E-C440-A0C1-80A6D582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73" y="1469791"/>
            <a:ext cx="8040366" cy="301401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25C75C5-2EBA-26A1-E96D-B803DFB3C935}"/>
              </a:ext>
            </a:extLst>
          </p:cNvPr>
          <p:cNvSpPr/>
          <p:nvPr/>
        </p:nvSpPr>
        <p:spPr>
          <a:xfrm>
            <a:off x="2365646" y="2511565"/>
            <a:ext cx="1891553" cy="224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6DD8D-827B-23F7-D439-0CC1D6438461}"/>
              </a:ext>
            </a:extLst>
          </p:cNvPr>
          <p:cNvSpPr/>
          <p:nvPr/>
        </p:nvSpPr>
        <p:spPr>
          <a:xfrm>
            <a:off x="2087740" y="3390106"/>
            <a:ext cx="1891553" cy="224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1639F-E590-6CEE-4F15-816584895EB4}"/>
              </a:ext>
            </a:extLst>
          </p:cNvPr>
          <p:cNvSpPr txBox="1"/>
          <p:nvPr/>
        </p:nvSpPr>
        <p:spPr>
          <a:xfrm>
            <a:off x="367673" y="4595424"/>
            <a:ext cx="7977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추천회원</a:t>
            </a:r>
            <a:r>
              <a:rPr lang="en-US" altLang="ko-KR" dirty="0"/>
              <a:t>ID</a:t>
            </a:r>
            <a:r>
              <a:rPr lang="ko-KR" altLang="en-US" dirty="0"/>
              <a:t>에서 본인</a:t>
            </a:r>
            <a:r>
              <a:rPr lang="en-US" altLang="ko-KR" dirty="0"/>
              <a:t>ID</a:t>
            </a:r>
            <a:r>
              <a:rPr lang="ko-KR" altLang="en-US" dirty="0"/>
              <a:t>를 가지고 있는 직하 판매원을 찾음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찾은 판매원을 배열에 저장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추천회원</a:t>
            </a:r>
            <a:r>
              <a:rPr lang="en-US" altLang="ko-KR" dirty="0"/>
              <a:t>ID</a:t>
            </a:r>
            <a:r>
              <a:rPr lang="ko-KR" altLang="en-US" dirty="0"/>
              <a:t>에서 배열에 저장한 판매원을 갖는 판매원을 찾고 배열에 저장함을 반복하여 본인 밑에 있는 모든 판매원을 찾음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79310FC-4C2E-B338-AE7B-6A6B9783677E}"/>
              </a:ext>
            </a:extLst>
          </p:cNvPr>
          <p:cNvCxnSpPr>
            <a:cxnSpLocks/>
          </p:cNvCxnSpPr>
          <p:nvPr/>
        </p:nvCxnSpPr>
        <p:spPr>
          <a:xfrm flipH="1">
            <a:off x="9450328" y="3056647"/>
            <a:ext cx="745509" cy="40868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F76AF16-4676-B2CB-1A6B-C89D15257416}"/>
              </a:ext>
            </a:extLst>
          </p:cNvPr>
          <p:cNvCxnSpPr>
            <a:cxnSpLocks/>
          </p:cNvCxnSpPr>
          <p:nvPr/>
        </p:nvCxnSpPr>
        <p:spPr>
          <a:xfrm>
            <a:off x="10221030" y="3048331"/>
            <a:ext cx="768243" cy="4170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 Same Side Corner Rectangle 8">
            <a:extLst>
              <a:ext uri="{FF2B5EF4-FFF2-40B4-BE49-F238E27FC236}">
                <a16:creationId xmlns:a16="http://schemas.microsoft.com/office/drawing/2014/main" id="{998D6E1E-0A17-A902-317B-8F3B508C4BB9}"/>
              </a:ext>
            </a:extLst>
          </p:cNvPr>
          <p:cNvSpPr/>
          <p:nvPr/>
        </p:nvSpPr>
        <p:spPr>
          <a:xfrm>
            <a:off x="10045637" y="1621773"/>
            <a:ext cx="334547" cy="91042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B01616-3239-AFED-FB46-44060897F9C5}"/>
              </a:ext>
            </a:extLst>
          </p:cNvPr>
          <p:cNvSpPr txBox="1"/>
          <p:nvPr/>
        </p:nvSpPr>
        <p:spPr>
          <a:xfrm>
            <a:off x="9696041" y="1268976"/>
            <a:ext cx="103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판매원</a:t>
            </a:r>
            <a:r>
              <a:rPr lang="en-US" altLang="ko-KR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Round Same Side Corner Rectangle 8">
            <a:extLst>
              <a:ext uri="{FF2B5EF4-FFF2-40B4-BE49-F238E27FC236}">
                <a16:creationId xmlns:a16="http://schemas.microsoft.com/office/drawing/2014/main" id="{F6BC98DF-C53A-459C-4324-1B75BF9F9F67}"/>
              </a:ext>
            </a:extLst>
          </p:cNvPr>
          <p:cNvSpPr/>
          <p:nvPr/>
        </p:nvSpPr>
        <p:spPr>
          <a:xfrm>
            <a:off x="8881080" y="3248386"/>
            <a:ext cx="334547" cy="91042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:a16="http://schemas.microsoft.com/office/drawing/2014/main" id="{0B956BD5-2BD7-DAEA-36A0-567F7B074103}"/>
              </a:ext>
            </a:extLst>
          </p:cNvPr>
          <p:cNvSpPr/>
          <p:nvPr/>
        </p:nvSpPr>
        <p:spPr>
          <a:xfrm>
            <a:off x="11174992" y="3248386"/>
            <a:ext cx="334547" cy="91042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BCBF2EA-6F0D-1B32-E801-6107C5BF305A}"/>
              </a:ext>
            </a:extLst>
          </p:cNvPr>
          <p:cNvCxnSpPr>
            <a:cxnSpLocks/>
          </p:cNvCxnSpPr>
          <p:nvPr/>
        </p:nvCxnSpPr>
        <p:spPr>
          <a:xfrm>
            <a:off x="10198328" y="2634370"/>
            <a:ext cx="1" cy="398966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7B762F-AC20-4601-48A4-3AE7CE309DF1}"/>
              </a:ext>
            </a:extLst>
          </p:cNvPr>
          <p:cNvSpPr txBox="1"/>
          <p:nvPr/>
        </p:nvSpPr>
        <p:spPr>
          <a:xfrm>
            <a:off x="8552905" y="2878527"/>
            <a:ext cx="1049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판매원</a:t>
            </a:r>
            <a:r>
              <a:rPr lang="en-US" altLang="ko-KR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40BFEB-FF4B-C3D0-EB4A-AB210024514E}"/>
              </a:ext>
            </a:extLst>
          </p:cNvPr>
          <p:cNvSpPr txBox="1"/>
          <p:nvPr/>
        </p:nvSpPr>
        <p:spPr>
          <a:xfrm>
            <a:off x="10866474" y="2863665"/>
            <a:ext cx="112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판매원</a:t>
            </a:r>
            <a:r>
              <a:rPr lang="en-US" altLang="ko-KR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3885E27-F88E-B680-22A4-C1205164984A}"/>
              </a:ext>
            </a:extLst>
          </p:cNvPr>
          <p:cNvCxnSpPr>
            <a:cxnSpLocks/>
          </p:cNvCxnSpPr>
          <p:nvPr/>
        </p:nvCxnSpPr>
        <p:spPr>
          <a:xfrm flipH="1">
            <a:off x="11150875" y="4483801"/>
            <a:ext cx="218607" cy="27166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9DC1CF-B120-BDFA-E2A6-8C7F57AA53A6}"/>
              </a:ext>
            </a:extLst>
          </p:cNvPr>
          <p:cNvCxnSpPr>
            <a:cxnSpLocks/>
          </p:cNvCxnSpPr>
          <p:nvPr/>
        </p:nvCxnSpPr>
        <p:spPr>
          <a:xfrm>
            <a:off x="11374304" y="4489966"/>
            <a:ext cx="209759" cy="23925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 Same Side Corner Rectangle 8">
            <a:extLst>
              <a:ext uri="{FF2B5EF4-FFF2-40B4-BE49-F238E27FC236}">
                <a16:creationId xmlns:a16="http://schemas.microsoft.com/office/drawing/2014/main" id="{C6A69BA2-AD34-1FE6-AF1A-8E32288F78B4}"/>
              </a:ext>
            </a:extLst>
          </p:cNvPr>
          <p:cNvSpPr/>
          <p:nvPr/>
        </p:nvSpPr>
        <p:spPr>
          <a:xfrm>
            <a:off x="10973804" y="4827160"/>
            <a:ext cx="236447" cy="60517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26E84FD-7CAD-206D-3F77-A730DC2BD9D9}"/>
              </a:ext>
            </a:extLst>
          </p:cNvPr>
          <p:cNvCxnSpPr>
            <a:cxnSpLocks/>
          </p:cNvCxnSpPr>
          <p:nvPr/>
        </p:nvCxnSpPr>
        <p:spPr>
          <a:xfrm>
            <a:off x="11359896" y="4219326"/>
            <a:ext cx="1" cy="2652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C263F1F-60D1-7B19-5914-58978D2A660F}"/>
              </a:ext>
            </a:extLst>
          </p:cNvPr>
          <p:cNvCxnSpPr>
            <a:cxnSpLocks/>
          </p:cNvCxnSpPr>
          <p:nvPr/>
        </p:nvCxnSpPr>
        <p:spPr>
          <a:xfrm flipH="1">
            <a:off x="8827142" y="4461536"/>
            <a:ext cx="218607" cy="27166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D1B3F60-257B-2D6A-1CF1-2E9265567386}"/>
              </a:ext>
            </a:extLst>
          </p:cNvPr>
          <p:cNvCxnSpPr>
            <a:cxnSpLocks/>
          </p:cNvCxnSpPr>
          <p:nvPr/>
        </p:nvCxnSpPr>
        <p:spPr>
          <a:xfrm>
            <a:off x="9050571" y="4467701"/>
            <a:ext cx="209759" cy="23925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 Same Side Corner Rectangle 8">
            <a:extLst>
              <a:ext uri="{FF2B5EF4-FFF2-40B4-BE49-F238E27FC236}">
                <a16:creationId xmlns:a16="http://schemas.microsoft.com/office/drawing/2014/main" id="{A22D0237-C3A3-5236-36C8-8C3428674B5F}"/>
              </a:ext>
            </a:extLst>
          </p:cNvPr>
          <p:cNvSpPr/>
          <p:nvPr/>
        </p:nvSpPr>
        <p:spPr>
          <a:xfrm>
            <a:off x="8650071" y="4804895"/>
            <a:ext cx="236447" cy="60517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 Same Side Corner Rectangle 8">
            <a:extLst>
              <a:ext uri="{FF2B5EF4-FFF2-40B4-BE49-F238E27FC236}">
                <a16:creationId xmlns:a16="http://schemas.microsoft.com/office/drawing/2014/main" id="{8A48AC6C-6C58-338D-C29A-59E834E364B9}"/>
              </a:ext>
            </a:extLst>
          </p:cNvPr>
          <p:cNvSpPr/>
          <p:nvPr/>
        </p:nvSpPr>
        <p:spPr>
          <a:xfrm>
            <a:off x="9256747" y="4827160"/>
            <a:ext cx="236447" cy="60517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844CA3-FB72-4070-60C3-310C46F88F36}"/>
              </a:ext>
            </a:extLst>
          </p:cNvPr>
          <p:cNvCxnSpPr>
            <a:cxnSpLocks/>
          </p:cNvCxnSpPr>
          <p:nvPr/>
        </p:nvCxnSpPr>
        <p:spPr>
          <a:xfrm>
            <a:off x="9036163" y="4197061"/>
            <a:ext cx="1" cy="2652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F0907E0-393E-D149-B505-12BFB03F9E70}"/>
              </a:ext>
            </a:extLst>
          </p:cNvPr>
          <p:cNvCxnSpPr>
            <a:cxnSpLocks/>
          </p:cNvCxnSpPr>
          <p:nvPr/>
        </p:nvCxnSpPr>
        <p:spPr>
          <a:xfrm flipH="1">
            <a:off x="11562640" y="5684473"/>
            <a:ext cx="118195" cy="15801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AF0EFCF-0427-A5D8-4D05-F5F91B5EFC50}"/>
              </a:ext>
            </a:extLst>
          </p:cNvPr>
          <p:cNvCxnSpPr>
            <a:cxnSpLocks/>
          </p:cNvCxnSpPr>
          <p:nvPr/>
        </p:nvCxnSpPr>
        <p:spPr>
          <a:xfrm>
            <a:off x="11703208" y="5683715"/>
            <a:ext cx="140965" cy="18104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 Same Side Corner Rectangle 8">
            <a:extLst>
              <a:ext uri="{FF2B5EF4-FFF2-40B4-BE49-F238E27FC236}">
                <a16:creationId xmlns:a16="http://schemas.microsoft.com/office/drawing/2014/main" id="{276A5FBA-98AB-9634-3E17-AF693838D1AA}"/>
              </a:ext>
            </a:extLst>
          </p:cNvPr>
          <p:cNvSpPr/>
          <p:nvPr/>
        </p:nvSpPr>
        <p:spPr>
          <a:xfrm>
            <a:off x="11484320" y="5932622"/>
            <a:ext cx="137417" cy="40161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 Same Side Corner Rectangle 8">
            <a:extLst>
              <a:ext uri="{FF2B5EF4-FFF2-40B4-BE49-F238E27FC236}">
                <a16:creationId xmlns:a16="http://schemas.microsoft.com/office/drawing/2014/main" id="{4CF4B19A-F38E-9518-E928-90C5247D6859}"/>
              </a:ext>
            </a:extLst>
          </p:cNvPr>
          <p:cNvSpPr/>
          <p:nvPr/>
        </p:nvSpPr>
        <p:spPr>
          <a:xfrm>
            <a:off x="11775464" y="5933149"/>
            <a:ext cx="137417" cy="40161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5974A27-28CF-E24E-CB19-F8C4FF9A7EF9}"/>
              </a:ext>
            </a:extLst>
          </p:cNvPr>
          <p:cNvCxnSpPr>
            <a:cxnSpLocks/>
          </p:cNvCxnSpPr>
          <p:nvPr/>
        </p:nvCxnSpPr>
        <p:spPr>
          <a:xfrm>
            <a:off x="11692021" y="5503331"/>
            <a:ext cx="1" cy="17599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 Same Side Corner Rectangle 8">
            <a:extLst>
              <a:ext uri="{FF2B5EF4-FFF2-40B4-BE49-F238E27FC236}">
                <a16:creationId xmlns:a16="http://schemas.microsoft.com/office/drawing/2014/main" id="{624242D5-96FD-9824-2DC2-973AED2CBA4F}"/>
              </a:ext>
            </a:extLst>
          </p:cNvPr>
          <p:cNvSpPr/>
          <p:nvPr/>
        </p:nvSpPr>
        <p:spPr>
          <a:xfrm>
            <a:off x="11525904" y="4827160"/>
            <a:ext cx="236447" cy="60517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89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432041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2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4098" name="Picture 2" descr="Free illustrations of Question mark">
            <a:extLst>
              <a:ext uri="{FF2B5EF4-FFF2-40B4-BE49-F238E27FC236}">
                <a16:creationId xmlns:a16="http://schemas.microsoft.com/office/drawing/2014/main" id="{EE7768BB-889D-4518-981E-B8E441A08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66282" y="1024252"/>
            <a:ext cx="2852258" cy="583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271462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582620" y="338326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주제 소개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582620" y="4409201"/>
            <a:ext cx="4553990" cy="707886"/>
            <a:chOff x="294640" y="3596640"/>
            <a:chExt cx="455399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39052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페이지 소개 및 주요기능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7221584-EFFF-46FE-A753-0657AAAA5A6A}"/>
              </a:ext>
            </a:extLst>
          </p:cNvPr>
          <p:cNvGrpSpPr/>
          <p:nvPr/>
        </p:nvGrpSpPr>
        <p:grpSpPr>
          <a:xfrm>
            <a:off x="611968" y="5411827"/>
            <a:ext cx="1674388" cy="707886"/>
            <a:chOff x="323861" y="3686997"/>
            <a:chExt cx="1382885" cy="70788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C28A44-B08C-4198-9BA6-DB5848FC169D}"/>
                </a:ext>
              </a:extLst>
            </p:cNvPr>
            <p:cNvSpPr txBox="1"/>
            <p:nvPr/>
          </p:nvSpPr>
          <p:spPr>
            <a:xfrm>
              <a:off x="323861" y="3686997"/>
              <a:ext cx="3974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0CFF8F6-831D-4E75-A28F-2A2E3AEFCC95}"/>
                </a:ext>
              </a:extLst>
            </p:cNvPr>
            <p:cNvSpPr txBox="1"/>
            <p:nvPr/>
          </p:nvSpPr>
          <p:spPr>
            <a:xfrm>
              <a:off x="935955" y="3779330"/>
              <a:ext cx="7707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Q&amp;A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1367948"/>
            <a:ext cx="148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Part 1, </a:t>
            </a:r>
            <a:r>
              <a:rPr lang="ko-KR" altLang="en-US" dirty="0">
                <a:solidFill>
                  <a:schemeClr val="bg1"/>
                </a:solidFill>
              </a:rPr>
              <a:t>주제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173728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251022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1CDDA0-849C-49A8-BBE8-D6E553DAA965}"/>
              </a:ext>
            </a:extLst>
          </p:cNvPr>
          <p:cNvSpPr txBox="1"/>
          <p:nvPr/>
        </p:nvSpPr>
        <p:spPr>
          <a:xfrm>
            <a:off x="967530" y="1892917"/>
            <a:ext cx="4160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화장품 판매원 관리 시스템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81F0CF-5854-44EB-90F0-FE4B4052B892}"/>
              </a:ext>
            </a:extLst>
          </p:cNvPr>
          <p:cNvSpPr txBox="1"/>
          <p:nvPr/>
        </p:nvSpPr>
        <p:spPr>
          <a:xfrm>
            <a:off x="2386569" y="3058586"/>
            <a:ext cx="3259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DB</a:t>
            </a:r>
            <a:r>
              <a:rPr lang="ko-KR" altLang="en-US" sz="2000" b="1" dirty="0" err="1">
                <a:solidFill>
                  <a:schemeClr val="bg1"/>
                </a:solidFill>
              </a:rPr>
              <a:t>스탭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회사 직원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사용자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판매원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16A7994-AECD-469F-8EA6-312B5391AF17}"/>
              </a:ext>
            </a:extLst>
          </p:cNvPr>
          <p:cNvCxnSpPr>
            <a:cxnSpLocks/>
          </p:cNvCxnSpPr>
          <p:nvPr/>
        </p:nvCxnSpPr>
        <p:spPr>
          <a:xfrm>
            <a:off x="2386569" y="2936147"/>
            <a:ext cx="30488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358D77C-76C3-465E-8208-D1D4E0CAFD95}"/>
              </a:ext>
            </a:extLst>
          </p:cNvPr>
          <p:cNvCxnSpPr>
            <a:cxnSpLocks/>
          </p:cNvCxnSpPr>
          <p:nvPr/>
        </p:nvCxnSpPr>
        <p:spPr>
          <a:xfrm>
            <a:off x="2386569" y="3935835"/>
            <a:ext cx="30488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CE16E6-5F69-4B58-98FD-079EBA9B6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09061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-4763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시스템 한눈에 보기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14E8D7-0C84-4A65-9B23-D1A13628D52B}"/>
              </a:ext>
            </a:extLst>
          </p:cNvPr>
          <p:cNvSpPr/>
          <p:nvPr/>
        </p:nvSpPr>
        <p:spPr>
          <a:xfrm>
            <a:off x="216675" y="1872902"/>
            <a:ext cx="2716151" cy="27161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6EE71FE-0A3F-4A25-852B-B62F5C0A9B7E}"/>
              </a:ext>
            </a:extLst>
          </p:cNvPr>
          <p:cNvSpPr/>
          <p:nvPr/>
        </p:nvSpPr>
        <p:spPr>
          <a:xfrm>
            <a:off x="3250721" y="1872902"/>
            <a:ext cx="2716151" cy="27161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B67FCB-6C0A-43A6-9430-B53E5B0CBDF9}"/>
              </a:ext>
            </a:extLst>
          </p:cNvPr>
          <p:cNvSpPr/>
          <p:nvPr/>
        </p:nvSpPr>
        <p:spPr>
          <a:xfrm>
            <a:off x="6284767" y="1872902"/>
            <a:ext cx="2716151" cy="27161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B71A00-85F1-4713-9F2D-29E0732C8014}"/>
              </a:ext>
            </a:extLst>
          </p:cNvPr>
          <p:cNvSpPr txBox="1"/>
          <p:nvPr/>
        </p:nvSpPr>
        <p:spPr>
          <a:xfrm>
            <a:off x="344284" y="4843305"/>
            <a:ext cx="2460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65DC6"/>
                </a:solidFill>
                <a:latin typeface="+mj-ea"/>
                <a:ea typeface="+mj-ea"/>
              </a:rPr>
              <a:t>판매자</a:t>
            </a:r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가 온라인에서</a:t>
            </a:r>
            <a:endParaRPr lang="en-US" altLang="ko-KR" sz="2000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150" dirty="0">
                <a:solidFill>
                  <a:srgbClr val="C00000"/>
                </a:solidFill>
                <a:latin typeface="+mj-ea"/>
                <a:ea typeface="+mj-ea"/>
              </a:rPr>
              <a:t>아이디</a:t>
            </a:r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를 통해 로그인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3105820" y="4843305"/>
            <a:ext cx="3005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로그인에 성공한 </a:t>
            </a:r>
            <a:r>
              <a:rPr lang="ko-KR" altLang="en-US" sz="2000" spc="-150" dirty="0">
                <a:solidFill>
                  <a:srgbClr val="065DC6"/>
                </a:solidFill>
                <a:latin typeface="+mj-ea"/>
                <a:ea typeface="+mj-ea"/>
              </a:rPr>
              <a:t>판매자</a:t>
            </a:r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가 </a:t>
            </a:r>
            <a:endParaRPr lang="en-US" altLang="ko-KR" sz="2000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주문할 </a:t>
            </a:r>
            <a:r>
              <a:rPr lang="ko-KR" altLang="en-US" sz="2000" spc="-150" dirty="0">
                <a:solidFill>
                  <a:srgbClr val="C00000"/>
                </a:solidFill>
                <a:latin typeface="+mj-ea"/>
                <a:ea typeface="+mj-ea"/>
              </a:rPr>
              <a:t>제품</a:t>
            </a:r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 및 </a:t>
            </a:r>
            <a:r>
              <a:rPr lang="ko-KR" altLang="en-US" sz="2000" spc="-150" dirty="0">
                <a:solidFill>
                  <a:srgbClr val="C00000"/>
                </a:solidFill>
                <a:latin typeface="+mj-ea"/>
                <a:ea typeface="+mj-ea"/>
              </a:rPr>
              <a:t>수량 </a:t>
            </a:r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선택</a:t>
            </a:r>
            <a:endParaRPr lang="en-US" altLang="ko-KR" sz="2000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spc="-150" dirty="0">
                <a:solidFill>
                  <a:srgbClr val="393939"/>
                </a:solidFill>
                <a:latin typeface="+mj-ea"/>
                <a:ea typeface="+mj-ea"/>
              </a:rPr>
              <a:t>-&gt; </a:t>
            </a:r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물건 구입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4D8DDC-AAEE-433E-AB6D-A55B54CF21F5}"/>
              </a:ext>
            </a:extLst>
          </p:cNvPr>
          <p:cNvSpPr txBox="1"/>
          <p:nvPr/>
        </p:nvSpPr>
        <p:spPr>
          <a:xfrm>
            <a:off x="6271308" y="4839680"/>
            <a:ext cx="26981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65DC6"/>
                </a:solidFill>
                <a:latin typeface="+mj-ea"/>
                <a:ea typeface="+mj-ea"/>
              </a:rPr>
              <a:t>판매자</a:t>
            </a:r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가 주문한 내용과</a:t>
            </a:r>
            <a:endParaRPr lang="en-US" altLang="ko-KR" sz="2000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수익이</a:t>
            </a:r>
            <a:r>
              <a:rPr lang="en-US" altLang="ko-KR" sz="2000" spc="-150" dirty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rgbClr val="C00000"/>
                </a:solidFill>
                <a:latin typeface="+mj-ea"/>
                <a:ea typeface="+mj-ea"/>
              </a:rPr>
              <a:t>주문목록 및 </a:t>
            </a:r>
            <a:endParaRPr lang="en-US" altLang="ko-KR" sz="2000" spc="-150" dirty="0">
              <a:solidFill>
                <a:srgbClr val="C0000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150" dirty="0">
                <a:solidFill>
                  <a:srgbClr val="C00000"/>
                </a:solidFill>
                <a:latin typeface="+mj-ea"/>
                <a:ea typeface="+mj-ea"/>
              </a:rPr>
              <a:t>판매정보</a:t>
            </a:r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에 저장 </a:t>
            </a:r>
            <a:endParaRPr lang="en-US" altLang="ko-KR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372" y="2426321"/>
            <a:ext cx="1609309" cy="16093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19386D-8FC7-4446-886B-54ACF2D84037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658111" y="2314338"/>
            <a:ext cx="1833277" cy="18332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23CC4F-1DF4-4DE6-9436-D29C985E0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657" y="2376215"/>
            <a:ext cx="1539473" cy="1539473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B333F53C-C68F-A9EB-1FCA-C3C729AEAE31}"/>
              </a:ext>
            </a:extLst>
          </p:cNvPr>
          <p:cNvSpPr/>
          <p:nvPr/>
        </p:nvSpPr>
        <p:spPr>
          <a:xfrm>
            <a:off x="9318814" y="1872902"/>
            <a:ext cx="2716151" cy="27161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A31B1B-A52D-AFD3-D694-40DB1C4E5C0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471" y="2642808"/>
            <a:ext cx="1263915" cy="12639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454F8C-41B2-1276-88E5-C77D8731F564}"/>
              </a:ext>
            </a:extLst>
          </p:cNvPr>
          <p:cNvSpPr txBox="1"/>
          <p:nvPr/>
        </p:nvSpPr>
        <p:spPr>
          <a:xfrm>
            <a:off x="9477230" y="4839680"/>
            <a:ext cx="2390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65DC6"/>
                </a:solidFill>
                <a:latin typeface="+mj-ea"/>
                <a:ea typeface="+mj-ea"/>
              </a:rPr>
              <a:t>판매자</a:t>
            </a:r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는 온라인에서</a:t>
            </a:r>
            <a:endParaRPr lang="en-US" altLang="ko-KR" sz="2000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본인이 받을 수당</a:t>
            </a:r>
            <a:endParaRPr lang="en-US" altLang="ko-KR" sz="2000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확인 가능 </a:t>
            </a:r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6DE677-431B-4304-8964-3223A3EC3B97}"/>
              </a:ext>
            </a:extLst>
          </p:cNvPr>
          <p:cNvCxnSpPr>
            <a:cxnSpLocks/>
          </p:cNvCxnSpPr>
          <p:nvPr/>
        </p:nvCxnSpPr>
        <p:spPr>
          <a:xfrm flipH="1">
            <a:off x="7835636" y="2887850"/>
            <a:ext cx="745509" cy="40868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FB3306-45CC-4EBA-A7D3-6A0A8E232752}"/>
              </a:ext>
            </a:extLst>
          </p:cNvPr>
          <p:cNvCxnSpPr>
            <a:cxnSpLocks/>
          </p:cNvCxnSpPr>
          <p:nvPr/>
        </p:nvCxnSpPr>
        <p:spPr>
          <a:xfrm>
            <a:off x="8606338" y="2879534"/>
            <a:ext cx="768243" cy="4170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-11761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Round Same Side Corner Rectangle 8">
            <a:extLst>
              <a:ext uri="{FF2B5EF4-FFF2-40B4-BE49-F238E27FC236}">
                <a16:creationId xmlns:a16="http://schemas.microsoft.com/office/drawing/2014/main" id="{D2967B62-1C31-485D-B429-28B5F2320325}"/>
              </a:ext>
            </a:extLst>
          </p:cNvPr>
          <p:cNvSpPr/>
          <p:nvPr/>
        </p:nvSpPr>
        <p:spPr>
          <a:xfrm>
            <a:off x="8430945" y="1452976"/>
            <a:ext cx="334547" cy="91042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E17F6-8CF3-44C7-97DE-40F4EAC1D214}"/>
              </a:ext>
            </a:extLst>
          </p:cNvPr>
          <p:cNvSpPr txBox="1"/>
          <p:nvPr/>
        </p:nvSpPr>
        <p:spPr>
          <a:xfrm>
            <a:off x="8081349" y="1100179"/>
            <a:ext cx="103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판매원</a:t>
            </a:r>
            <a:r>
              <a:rPr lang="en-US" altLang="ko-KR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Round Same Side Corner Rectangle 8">
            <a:extLst>
              <a:ext uri="{FF2B5EF4-FFF2-40B4-BE49-F238E27FC236}">
                <a16:creationId xmlns:a16="http://schemas.microsoft.com/office/drawing/2014/main" id="{085C0181-A865-49B0-AD99-70860B8C7887}"/>
              </a:ext>
            </a:extLst>
          </p:cNvPr>
          <p:cNvSpPr/>
          <p:nvPr/>
        </p:nvSpPr>
        <p:spPr>
          <a:xfrm>
            <a:off x="7266388" y="3079589"/>
            <a:ext cx="334547" cy="91042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 Same Side Corner Rectangle 8">
            <a:extLst>
              <a:ext uri="{FF2B5EF4-FFF2-40B4-BE49-F238E27FC236}">
                <a16:creationId xmlns:a16="http://schemas.microsoft.com/office/drawing/2014/main" id="{63A1F6A8-9312-46B8-A5DF-90A5AB3ED385}"/>
              </a:ext>
            </a:extLst>
          </p:cNvPr>
          <p:cNvSpPr/>
          <p:nvPr/>
        </p:nvSpPr>
        <p:spPr>
          <a:xfrm>
            <a:off x="9560300" y="3079589"/>
            <a:ext cx="334547" cy="91042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418E4F5-6EDC-4A31-A9FE-9834440704A7}"/>
              </a:ext>
            </a:extLst>
          </p:cNvPr>
          <p:cNvCxnSpPr>
            <a:cxnSpLocks/>
          </p:cNvCxnSpPr>
          <p:nvPr/>
        </p:nvCxnSpPr>
        <p:spPr>
          <a:xfrm>
            <a:off x="8583636" y="2465573"/>
            <a:ext cx="1" cy="398966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D9499E6-57ED-4594-9E55-D941E28E4C6A}"/>
              </a:ext>
            </a:extLst>
          </p:cNvPr>
          <p:cNvSpPr txBox="1"/>
          <p:nvPr/>
        </p:nvSpPr>
        <p:spPr>
          <a:xfrm>
            <a:off x="6938213" y="2709730"/>
            <a:ext cx="1049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판매원</a:t>
            </a:r>
            <a:r>
              <a:rPr lang="en-US" altLang="ko-KR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74888B-C15E-45E9-A50C-C8BBE25332D5}"/>
              </a:ext>
            </a:extLst>
          </p:cNvPr>
          <p:cNvSpPr txBox="1"/>
          <p:nvPr/>
        </p:nvSpPr>
        <p:spPr>
          <a:xfrm>
            <a:off x="9251782" y="2694868"/>
            <a:ext cx="112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판매원</a:t>
            </a:r>
            <a:r>
              <a:rPr lang="en-US" altLang="ko-KR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B952F-4EF9-493B-BEC2-E28A64398026}"/>
              </a:ext>
            </a:extLst>
          </p:cNvPr>
          <p:cNvSpPr txBox="1"/>
          <p:nvPr/>
        </p:nvSpPr>
        <p:spPr>
          <a:xfrm>
            <a:off x="1034948" y="282599"/>
            <a:ext cx="8288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판매원 간에 관계 및 수익구조</a:t>
            </a:r>
            <a:endParaRPr lang="ko-KR" altLang="en-US" sz="20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613D22-8E15-C81B-10BB-CFD01479ED65}"/>
              </a:ext>
            </a:extLst>
          </p:cNvPr>
          <p:cNvCxnSpPr>
            <a:cxnSpLocks/>
          </p:cNvCxnSpPr>
          <p:nvPr/>
        </p:nvCxnSpPr>
        <p:spPr>
          <a:xfrm flipH="1">
            <a:off x="9536183" y="4315004"/>
            <a:ext cx="218607" cy="27166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762CC51-7D99-D915-302B-68F96607B429}"/>
              </a:ext>
            </a:extLst>
          </p:cNvPr>
          <p:cNvCxnSpPr>
            <a:cxnSpLocks/>
          </p:cNvCxnSpPr>
          <p:nvPr/>
        </p:nvCxnSpPr>
        <p:spPr>
          <a:xfrm>
            <a:off x="9759612" y="4321169"/>
            <a:ext cx="209759" cy="23925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 Same Side Corner Rectangle 8">
            <a:extLst>
              <a:ext uri="{FF2B5EF4-FFF2-40B4-BE49-F238E27FC236}">
                <a16:creationId xmlns:a16="http://schemas.microsoft.com/office/drawing/2014/main" id="{87528BAC-3C08-1A7E-9E38-3A57D01E4521}"/>
              </a:ext>
            </a:extLst>
          </p:cNvPr>
          <p:cNvSpPr/>
          <p:nvPr/>
        </p:nvSpPr>
        <p:spPr>
          <a:xfrm>
            <a:off x="9359112" y="4658363"/>
            <a:ext cx="236447" cy="60517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ound Same Side Corner Rectangle 8">
            <a:extLst>
              <a:ext uri="{FF2B5EF4-FFF2-40B4-BE49-F238E27FC236}">
                <a16:creationId xmlns:a16="http://schemas.microsoft.com/office/drawing/2014/main" id="{A36C2A41-10B7-8A18-C7B6-9A450DD4C24A}"/>
              </a:ext>
            </a:extLst>
          </p:cNvPr>
          <p:cNvSpPr/>
          <p:nvPr/>
        </p:nvSpPr>
        <p:spPr>
          <a:xfrm>
            <a:off x="9965788" y="4680628"/>
            <a:ext cx="236447" cy="60517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FB86600-7001-D47D-8C36-E1F52C4F7C38}"/>
              </a:ext>
            </a:extLst>
          </p:cNvPr>
          <p:cNvCxnSpPr>
            <a:cxnSpLocks/>
          </p:cNvCxnSpPr>
          <p:nvPr/>
        </p:nvCxnSpPr>
        <p:spPr>
          <a:xfrm>
            <a:off x="9745204" y="4050529"/>
            <a:ext cx="1" cy="2652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5D0AFE7-D73A-E717-9337-5FEBF6D58BC3}"/>
              </a:ext>
            </a:extLst>
          </p:cNvPr>
          <p:cNvCxnSpPr>
            <a:cxnSpLocks/>
          </p:cNvCxnSpPr>
          <p:nvPr/>
        </p:nvCxnSpPr>
        <p:spPr>
          <a:xfrm flipH="1">
            <a:off x="7212450" y="4292739"/>
            <a:ext cx="218607" cy="27166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A133592-3FA8-EB07-F339-747F9BFD1417}"/>
              </a:ext>
            </a:extLst>
          </p:cNvPr>
          <p:cNvCxnSpPr>
            <a:cxnSpLocks/>
          </p:cNvCxnSpPr>
          <p:nvPr/>
        </p:nvCxnSpPr>
        <p:spPr>
          <a:xfrm>
            <a:off x="7435879" y="4298904"/>
            <a:ext cx="209759" cy="23925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 Same Side Corner Rectangle 8">
            <a:extLst>
              <a:ext uri="{FF2B5EF4-FFF2-40B4-BE49-F238E27FC236}">
                <a16:creationId xmlns:a16="http://schemas.microsoft.com/office/drawing/2014/main" id="{1F04A75C-20F0-8935-7289-5656BCEFD67A}"/>
              </a:ext>
            </a:extLst>
          </p:cNvPr>
          <p:cNvSpPr/>
          <p:nvPr/>
        </p:nvSpPr>
        <p:spPr>
          <a:xfrm>
            <a:off x="7035379" y="4636098"/>
            <a:ext cx="236447" cy="60517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 Same Side Corner Rectangle 8">
            <a:extLst>
              <a:ext uri="{FF2B5EF4-FFF2-40B4-BE49-F238E27FC236}">
                <a16:creationId xmlns:a16="http://schemas.microsoft.com/office/drawing/2014/main" id="{9587A614-4E22-70EF-F5BF-933CDEC6ED3F}"/>
              </a:ext>
            </a:extLst>
          </p:cNvPr>
          <p:cNvSpPr/>
          <p:nvPr/>
        </p:nvSpPr>
        <p:spPr>
          <a:xfrm>
            <a:off x="7642055" y="4658363"/>
            <a:ext cx="236447" cy="60517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0F50EE7-1994-F877-F909-E546EF836C19}"/>
              </a:ext>
            </a:extLst>
          </p:cNvPr>
          <p:cNvCxnSpPr>
            <a:cxnSpLocks/>
          </p:cNvCxnSpPr>
          <p:nvPr/>
        </p:nvCxnSpPr>
        <p:spPr>
          <a:xfrm>
            <a:off x="7421471" y="4028264"/>
            <a:ext cx="1" cy="2652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F0C7F7-58A2-0A22-60D4-635B4295CEBE}"/>
              </a:ext>
            </a:extLst>
          </p:cNvPr>
          <p:cNvCxnSpPr>
            <a:cxnSpLocks/>
          </p:cNvCxnSpPr>
          <p:nvPr/>
        </p:nvCxnSpPr>
        <p:spPr>
          <a:xfrm flipH="1">
            <a:off x="6976282" y="5529400"/>
            <a:ext cx="118195" cy="15801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9775253-9B71-8D54-C42F-5ABB921B860C}"/>
              </a:ext>
            </a:extLst>
          </p:cNvPr>
          <p:cNvCxnSpPr>
            <a:cxnSpLocks/>
          </p:cNvCxnSpPr>
          <p:nvPr/>
        </p:nvCxnSpPr>
        <p:spPr>
          <a:xfrm>
            <a:off x="7116850" y="5528642"/>
            <a:ext cx="140965" cy="18104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 Same Side Corner Rectangle 8">
            <a:extLst>
              <a:ext uri="{FF2B5EF4-FFF2-40B4-BE49-F238E27FC236}">
                <a16:creationId xmlns:a16="http://schemas.microsoft.com/office/drawing/2014/main" id="{722B90F4-2753-1CFC-B552-6162857416B8}"/>
              </a:ext>
            </a:extLst>
          </p:cNvPr>
          <p:cNvSpPr/>
          <p:nvPr/>
        </p:nvSpPr>
        <p:spPr>
          <a:xfrm>
            <a:off x="6897962" y="5777549"/>
            <a:ext cx="137417" cy="40161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ound Same Side Corner Rectangle 8">
            <a:extLst>
              <a:ext uri="{FF2B5EF4-FFF2-40B4-BE49-F238E27FC236}">
                <a16:creationId xmlns:a16="http://schemas.microsoft.com/office/drawing/2014/main" id="{1DB158C6-84BF-D1B1-18C7-EA0E1CDE7F83}"/>
              </a:ext>
            </a:extLst>
          </p:cNvPr>
          <p:cNvSpPr/>
          <p:nvPr/>
        </p:nvSpPr>
        <p:spPr>
          <a:xfrm>
            <a:off x="7189106" y="5778076"/>
            <a:ext cx="137417" cy="40161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0A1F3E5-0E00-5AB0-0D54-3A20517B7F24}"/>
              </a:ext>
            </a:extLst>
          </p:cNvPr>
          <p:cNvCxnSpPr>
            <a:cxnSpLocks/>
          </p:cNvCxnSpPr>
          <p:nvPr/>
        </p:nvCxnSpPr>
        <p:spPr>
          <a:xfrm>
            <a:off x="7105663" y="5348258"/>
            <a:ext cx="1" cy="17599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9A45734-7C7B-0983-A76B-E2A2B9B2FB70}"/>
              </a:ext>
            </a:extLst>
          </p:cNvPr>
          <p:cNvCxnSpPr>
            <a:cxnSpLocks/>
          </p:cNvCxnSpPr>
          <p:nvPr/>
        </p:nvCxnSpPr>
        <p:spPr>
          <a:xfrm flipH="1">
            <a:off x="7628091" y="5528873"/>
            <a:ext cx="118195" cy="15801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92320F4-1BF0-8B26-A162-32D2CDD04788}"/>
              </a:ext>
            </a:extLst>
          </p:cNvPr>
          <p:cNvCxnSpPr>
            <a:cxnSpLocks/>
          </p:cNvCxnSpPr>
          <p:nvPr/>
        </p:nvCxnSpPr>
        <p:spPr>
          <a:xfrm>
            <a:off x="7768659" y="5528115"/>
            <a:ext cx="140965" cy="18104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 Same Side Corner Rectangle 8">
            <a:extLst>
              <a:ext uri="{FF2B5EF4-FFF2-40B4-BE49-F238E27FC236}">
                <a16:creationId xmlns:a16="http://schemas.microsoft.com/office/drawing/2014/main" id="{C1006E41-B976-8AB8-2B77-6B64751FA67E}"/>
              </a:ext>
            </a:extLst>
          </p:cNvPr>
          <p:cNvSpPr/>
          <p:nvPr/>
        </p:nvSpPr>
        <p:spPr>
          <a:xfrm>
            <a:off x="7549771" y="5777022"/>
            <a:ext cx="137417" cy="40161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ound Same Side Corner Rectangle 8">
            <a:extLst>
              <a:ext uri="{FF2B5EF4-FFF2-40B4-BE49-F238E27FC236}">
                <a16:creationId xmlns:a16="http://schemas.microsoft.com/office/drawing/2014/main" id="{AAD02DAF-FD16-BCBC-06C0-FC2686624A41}"/>
              </a:ext>
            </a:extLst>
          </p:cNvPr>
          <p:cNvSpPr/>
          <p:nvPr/>
        </p:nvSpPr>
        <p:spPr>
          <a:xfrm>
            <a:off x="7840915" y="5777549"/>
            <a:ext cx="137417" cy="40161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428D439-D4BC-37AB-5D65-83100D411189}"/>
              </a:ext>
            </a:extLst>
          </p:cNvPr>
          <p:cNvCxnSpPr>
            <a:cxnSpLocks/>
          </p:cNvCxnSpPr>
          <p:nvPr/>
        </p:nvCxnSpPr>
        <p:spPr>
          <a:xfrm>
            <a:off x="7757472" y="5347731"/>
            <a:ext cx="1" cy="17599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F86AB57-0B57-E5F0-8704-068D85620696}"/>
              </a:ext>
            </a:extLst>
          </p:cNvPr>
          <p:cNvCxnSpPr>
            <a:cxnSpLocks/>
          </p:cNvCxnSpPr>
          <p:nvPr/>
        </p:nvCxnSpPr>
        <p:spPr>
          <a:xfrm flipH="1">
            <a:off x="9349653" y="5528873"/>
            <a:ext cx="118195" cy="15801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AA66B9E-76E0-C9FA-CC4D-CC5C6D6F4AE1}"/>
              </a:ext>
            </a:extLst>
          </p:cNvPr>
          <p:cNvCxnSpPr>
            <a:cxnSpLocks/>
          </p:cNvCxnSpPr>
          <p:nvPr/>
        </p:nvCxnSpPr>
        <p:spPr>
          <a:xfrm>
            <a:off x="9490221" y="5528115"/>
            <a:ext cx="140965" cy="18104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 Same Side Corner Rectangle 8">
            <a:extLst>
              <a:ext uri="{FF2B5EF4-FFF2-40B4-BE49-F238E27FC236}">
                <a16:creationId xmlns:a16="http://schemas.microsoft.com/office/drawing/2014/main" id="{A4033100-E7DC-4C18-BB88-2EA8EFA540CD}"/>
              </a:ext>
            </a:extLst>
          </p:cNvPr>
          <p:cNvSpPr/>
          <p:nvPr/>
        </p:nvSpPr>
        <p:spPr>
          <a:xfrm>
            <a:off x="9271333" y="5777022"/>
            <a:ext cx="137417" cy="40161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ound Same Side Corner Rectangle 8">
            <a:extLst>
              <a:ext uri="{FF2B5EF4-FFF2-40B4-BE49-F238E27FC236}">
                <a16:creationId xmlns:a16="http://schemas.microsoft.com/office/drawing/2014/main" id="{2BC30764-0F0B-F10B-CD17-1C49ADDEBFEA}"/>
              </a:ext>
            </a:extLst>
          </p:cNvPr>
          <p:cNvSpPr/>
          <p:nvPr/>
        </p:nvSpPr>
        <p:spPr>
          <a:xfrm>
            <a:off x="9562477" y="5777549"/>
            <a:ext cx="137417" cy="40161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4ED2B4F-9522-F434-A7C9-2BB230401CEE}"/>
              </a:ext>
            </a:extLst>
          </p:cNvPr>
          <p:cNvCxnSpPr>
            <a:cxnSpLocks/>
          </p:cNvCxnSpPr>
          <p:nvPr/>
        </p:nvCxnSpPr>
        <p:spPr>
          <a:xfrm>
            <a:off x="9479034" y="5347731"/>
            <a:ext cx="1" cy="17599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980C75A-2BC0-6DF6-0534-EDEE4F87E279}"/>
              </a:ext>
            </a:extLst>
          </p:cNvPr>
          <p:cNvCxnSpPr>
            <a:cxnSpLocks/>
          </p:cNvCxnSpPr>
          <p:nvPr/>
        </p:nvCxnSpPr>
        <p:spPr>
          <a:xfrm flipH="1">
            <a:off x="9947948" y="5515676"/>
            <a:ext cx="118195" cy="15801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F123CE7-ED39-0926-D2A3-9F646919921C}"/>
              </a:ext>
            </a:extLst>
          </p:cNvPr>
          <p:cNvCxnSpPr>
            <a:cxnSpLocks/>
          </p:cNvCxnSpPr>
          <p:nvPr/>
        </p:nvCxnSpPr>
        <p:spPr>
          <a:xfrm>
            <a:off x="10088516" y="5514918"/>
            <a:ext cx="140965" cy="18104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 Same Side Corner Rectangle 8">
            <a:extLst>
              <a:ext uri="{FF2B5EF4-FFF2-40B4-BE49-F238E27FC236}">
                <a16:creationId xmlns:a16="http://schemas.microsoft.com/office/drawing/2014/main" id="{996D7AF6-7BF3-C9E9-F878-1F18D202DB13}"/>
              </a:ext>
            </a:extLst>
          </p:cNvPr>
          <p:cNvSpPr/>
          <p:nvPr/>
        </p:nvSpPr>
        <p:spPr>
          <a:xfrm>
            <a:off x="9869628" y="5763825"/>
            <a:ext cx="137417" cy="40161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ound Same Side Corner Rectangle 8">
            <a:extLst>
              <a:ext uri="{FF2B5EF4-FFF2-40B4-BE49-F238E27FC236}">
                <a16:creationId xmlns:a16="http://schemas.microsoft.com/office/drawing/2014/main" id="{6CA97648-9FB4-5175-75FE-5ABFFB3ED9DB}"/>
              </a:ext>
            </a:extLst>
          </p:cNvPr>
          <p:cNvSpPr/>
          <p:nvPr/>
        </p:nvSpPr>
        <p:spPr>
          <a:xfrm>
            <a:off x="10160772" y="5764352"/>
            <a:ext cx="137417" cy="40161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996D45A-1C36-536A-6977-E84FA7BAF366}"/>
              </a:ext>
            </a:extLst>
          </p:cNvPr>
          <p:cNvCxnSpPr>
            <a:cxnSpLocks/>
          </p:cNvCxnSpPr>
          <p:nvPr/>
        </p:nvCxnSpPr>
        <p:spPr>
          <a:xfrm>
            <a:off x="10077329" y="5334534"/>
            <a:ext cx="1" cy="17599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F25DC60-A83C-4F6F-D98C-C6EC7CFA0497}"/>
              </a:ext>
            </a:extLst>
          </p:cNvPr>
          <p:cNvSpPr txBox="1"/>
          <p:nvPr/>
        </p:nvSpPr>
        <p:spPr>
          <a:xfrm>
            <a:off x="482336" y="2006804"/>
            <a:ext cx="5914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다단계 형식의 수익구조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하위 판매원 수익의 </a:t>
            </a:r>
            <a:r>
              <a:rPr lang="ko-KR" altLang="en-US" dirty="0">
                <a:solidFill>
                  <a:srgbClr val="C00000"/>
                </a:solidFill>
              </a:rPr>
              <a:t>일부분</a:t>
            </a:r>
            <a:r>
              <a:rPr lang="ko-KR" altLang="en-US" dirty="0"/>
              <a:t>이 </a:t>
            </a:r>
            <a:r>
              <a:rPr lang="ko-KR" altLang="en-US" dirty="0">
                <a:solidFill>
                  <a:srgbClr val="C00000"/>
                </a:solidFill>
              </a:rPr>
              <a:t>추천 판매원</a:t>
            </a:r>
            <a:r>
              <a:rPr lang="ko-KR" altLang="en-US" dirty="0"/>
              <a:t>에게 지급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가장 하위에 있는 판매원의 수익이 </a:t>
            </a:r>
            <a:r>
              <a:rPr lang="ko-KR" altLang="en-US" dirty="0">
                <a:solidFill>
                  <a:srgbClr val="C00000"/>
                </a:solidFill>
              </a:rPr>
              <a:t>가장 상위</a:t>
            </a:r>
            <a:r>
              <a:rPr lang="ko-KR" altLang="en-US" dirty="0"/>
              <a:t>에 있는</a:t>
            </a:r>
            <a:endParaRPr lang="en-US" altLang="ko-KR" dirty="0"/>
          </a:p>
          <a:p>
            <a:r>
              <a:rPr lang="ko-KR" altLang="en-US" dirty="0"/>
              <a:t>    판매원에게 까지 전달</a:t>
            </a:r>
          </a:p>
        </p:txBody>
      </p:sp>
    </p:spTree>
    <p:extLst>
      <p:ext uri="{BB962C8B-B14F-4D97-AF65-F5344CB8AC3E}">
        <p14:creationId xmlns:p14="http://schemas.microsoft.com/office/powerpoint/2010/main" val="2006104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-1" y="0"/>
            <a:ext cx="657696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페이지 소개 및 주요기능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54630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54630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1185" y="-4596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CAB7A-3455-47E0-BA92-E0BFC0528837}"/>
              </a:ext>
            </a:extLst>
          </p:cNvPr>
          <p:cNvSpPr txBox="1"/>
          <p:nvPr/>
        </p:nvSpPr>
        <p:spPr>
          <a:xfrm>
            <a:off x="1034948" y="219352"/>
            <a:ext cx="6102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및 </a:t>
            </a:r>
            <a:r>
              <a:rPr lang="ko-KR" altLang="en-US" sz="2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메인페이지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F7D901B-8085-BBF4-B6D9-03C9807FD73A}"/>
              </a:ext>
            </a:extLst>
          </p:cNvPr>
          <p:cNvCxnSpPr>
            <a:cxnSpLocks/>
          </p:cNvCxnSpPr>
          <p:nvPr/>
        </p:nvCxnSpPr>
        <p:spPr>
          <a:xfrm>
            <a:off x="5536734" y="3487723"/>
            <a:ext cx="1073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A98C671-3E6B-27A6-7B83-2FE09F919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883" y="1856674"/>
            <a:ext cx="4908650" cy="30498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B39C4C-7A6F-5215-E63B-731072A06746}"/>
              </a:ext>
            </a:extLst>
          </p:cNvPr>
          <p:cNvSpPr txBox="1"/>
          <p:nvPr/>
        </p:nvSpPr>
        <p:spPr>
          <a:xfrm>
            <a:off x="5585979" y="3152001"/>
            <a:ext cx="129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 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3194FD5-9C35-E06A-866B-B7E6182AC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59" y="1856675"/>
            <a:ext cx="4908650" cy="30498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D7B2E4-E4E4-969A-8357-390DBC6E9B6E}"/>
              </a:ext>
            </a:extLst>
          </p:cNvPr>
          <p:cNvSpPr txBox="1"/>
          <p:nvPr/>
        </p:nvSpPr>
        <p:spPr>
          <a:xfrm>
            <a:off x="342859" y="5451180"/>
            <a:ext cx="4832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변수의 존재여부를 확인하는 </a:t>
            </a:r>
            <a:r>
              <a:rPr lang="en-US" altLang="ko-KR" dirty="0" err="1"/>
              <a:t>isset</a:t>
            </a:r>
            <a:r>
              <a:rPr lang="en-US" altLang="ko-KR" dirty="0"/>
              <a:t>() </a:t>
            </a:r>
            <a:r>
              <a:rPr lang="ko-KR" altLang="en-US" dirty="0"/>
              <a:t>함수를 이용하여 로그인 전엔 목록이 보이지 않게 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7AB10F7-0882-5024-4BC0-DC9BBE821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786" y="5662969"/>
            <a:ext cx="5830349" cy="22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61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1185" y="-4596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CAB7A-3455-47E0-BA92-E0BFC0528837}"/>
              </a:ext>
            </a:extLst>
          </p:cNvPr>
          <p:cNvSpPr txBox="1"/>
          <p:nvPr/>
        </p:nvSpPr>
        <p:spPr>
          <a:xfrm>
            <a:off x="1034948" y="219352"/>
            <a:ext cx="6102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및 </a:t>
            </a:r>
            <a:r>
              <a:rPr lang="ko-KR" altLang="en-US" sz="2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메인페이지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F69B3A-094A-58B3-CE46-390ABCCF7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93" y="1655141"/>
            <a:ext cx="6740133" cy="142361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65218025-803B-8B89-5342-B64BFDCAFCF1}"/>
              </a:ext>
            </a:extLst>
          </p:cNvPr>
          <p:cNvSpPr/>
          <p:nvPr/>
        </p:nvSpPr>
        <p:spPr>
          <a:xfrm>
            <a:off x="5125671" y="2265027"/>
            <a:ext cx="4572001" cy="9175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F9A41-776D-CEC8-6C82-BCD957044FBA}"/>
              </a:ext>
            </a:extLst>
          </p:cNvPr>
          <p:cNvSpPr txBox="1"/>
          <p:nvPr/>
        </p:nvSpPr>
        <p:spPr>
          <a:xfrm>
            <a:off x="339204" y="1941861"/>
            <a:ext cx="45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세션을 이용하여 다른 페이지에서도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로그인이 유지될 수 있도록 적용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74D78-7BC8-6DE7-7C6D-2D1419FA3965}"/>
              </a:ext>
            </a:extLst>
          </p:cNvPr>
          <p:cNvSpPr txBox="1"/>
          <p:nvPr/>
        </p:nvSpPr>
        <p:spPr>
          <a:xfrm>
            <a:off x="6576967" y="3182600"/>
            <a:ext cx="368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세션 시작 처리 및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전달받은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이름으로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세션값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처리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8939C41-AC23-A9A0-AB2B-F0591BD55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8" y="4148551"/>
            <a:ext cx="6778678" cy="11737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9BFCE4-4C5B-B1D2-768C-B11D0D08F6BA}"/>
              </a:ext>
            </a:extLst>
          </p:cNvPr>
          <p:cNvSpPr txBox="1"/>
          <p:nvPr/>
        </p:nvSpPr>
        <p:spPr>
          <a:xfrm>
            <a:off x="6576967" y="5322348"/>
            <a:ext cx="368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session_destroy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세션 종료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844C6B-5B0C-0F47-CF29-81A5D76C0CBF}"/>
              </a:ext>
            </a:extLst>
          </p:cNvPr>
          <p:cNvSpPr txBox="1"/>
          <p:nvPr/>
        </p:nvSpPr>
        <p:spPr>
          <a:xfrm>
            <a:off x="338200" y="4550783"/>
            <a:ext cx="478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로그아웃을 하면 </a:t>
            </a:r>
            <a:r>
              <a:rPr lang="ko-KR" altLang="en-US"/>
              <a:t>세션이 종료되도록 설계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5AD815-C626-1785-F7D9-66428A499F32}"/>
              </a:ext>
            </a:extLst>
          </p:cNvPr>
          <p:cNvCxnSpPr>
            <a:cxnSpLocks/>
          </p:cNvCxnSpPr>
          <p:nvPr/>
        </p:nvCxnSpPr>
        <p:spPr>
          <a:xfrm>
            <a:off x="6434356" y="5020783"/>
            <a:ext cx="20553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108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1185" y="-4596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CAB7A-3455-47E0-BA92-E0BFC0528837}"/>
              </a:ext>
            </a:extLst>
          </p:cNvPr>
          <p:cNvSpPr txBox="1"/>
          <p:nvPr/>
        </p:nvSpPr>
        <p:spPr>
          <a:xfrm>
            <a:off x="1034948" y="219352"/>
            <a:ext cx="6102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제품검색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457B5A-53D8-F44E-25AA-34C7DAB2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418" y="1380202"/>
            <a:ext cx="5267325" cy="3743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3DC76B-611A-6309-AB4C-8665E7690F81}"/>
              </a:ext>
            </a:extLst>
          </p:cNvPr>
          <p:cNvSpPr txBox="1"/>
          <p:nvPr/>
        </p:nvSpPr>
        <p:spPr>
          <a:xfrm>
            <a:off x="374861" y="1979801"/>
            <a:ext cx="442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C00000"/>
                </a:solidFill>
              </a:rPr>
              <a:t>사용부위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rgbClr val="C00000"/>
                </a:solidFill>
              </a:rPr>
              <a:t>가격</a:t>
            </a:r>
            <a:r>
              <a:rPr lang="ko-KR" altLang="en-US" dirty="0"/>
              <a:t>을 입력하여 조건에 맞게 검색을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589390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373</Words>
  <Application>Microsoft Office PowerPoint</Application>
  <PresentationFormat>와이드스크린</PresentationFormat>
  <Paragraphs>90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나눔고딕 ExtraBold</vt:lpstr>
      <vt:lpstr>나눔스퀘어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bkson220@gmail.com</cp:lastModifiedBy>
  <cp:revision>99</cp:revision>
  <dcterms:created xsi:type="dcterms:W3CDTF">2020-09-07T02:34:06Z</dcterms:created>
  <dcterms:modified xsi:type="dcterms:W3CDTF">2023-12-30T16:12:43Z</dcterms:modified>
</cp:coreProperties>
</file>