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1FF"/>
    <a:srgbClr val="2E4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2FAB-160A-1F17-381E-E18B55B1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81059-B678-F636-BB1D-3A50B94AB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5F51-AD37-9E49-5589-ABDDAAB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0F48-EAC3-5764-9A1C-BE7D3AF7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0A85-5791-C7D2-A1FF-CC79AA0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3134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79AC-AF4F-2C0A-115E-C43BF27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3D6DF-EC19-C9A9-97CA-9A70F96A2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2691-026E-360B-2B11-B3032E00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562F-694D-3F32-6140-A41357EC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952A-86E5-7A2B-0FEC-BEC4DE96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7819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03FE3-DF46-951F-4BEF-C1A812BC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10898-29A8-A7F3-807E-9AE1E9F10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A98E-991A-5231-60B3-E2EFAF72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9EC1-75F1-4FFD-DBF3-F155B89B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10B1-E6EB-5F02-4A7E-27F1B2C6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401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5E97-827B-2831-6879-15937AD3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F91A-6C1F-28EE-42BA-6B367761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FEB5-1DE2-18FF-AEB6-71FFDD9A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6037-5F59-FA05-3751-FD45D642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F42F-409D-A867-52B2-AD931FBC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4253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D260-0E5E-2A86-8472-EA77B7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68E5C-D960-04B0-6CEC-DD279B82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BD749-15A6-ED89-F92F-348BD9CE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AE8D-EE2A-EA73-AA17-38DD904D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D0C5-60C7-B58E-CEF2-6A4C891C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5638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5131-403A-127E-1427-BA66F3F2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6C2D-024E-AB6A-C9FF-4922796FE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FD8E1-70C2-781E-E8E2-79D42EDA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173DE-CE1B-F911-A3DA-CD3A9570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0484-A4D3-C5FB-D18F-FA94E094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CA3A-F888-ADF7-0924-4F85313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9027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6919-4849-A854-990F-07539C59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5FCD-A3D7-A033-E214-6251045A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4F88-5A9C-D98B-05DF-F3274D86A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98465-4B81-AFEF-1179-82DDCBFE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FD614-DA5B-6C48-51C5-E6FD5DD96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E4303-82E9-3159-24B3-EB3A8EB5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D2160-F0EE-D6E1-92F4-3B5BD0D3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7B39A-599D-1520-C9D3-64A60350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790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7839-5F89-70B5-A193-ACA5F43B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D7248-3026-9ABC-5E5B-C2BA6310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BDC16-4284-6A3E-6C14-C883B26E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FC98B-ED7A-231B-3E43-0EEC76F2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38437-2A8E-31F4-C321-EC4CC5CC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C84B1-C25A-E681-D886-FE6DF4AA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99DE-4604-98F5-DD96-50CF5DBF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075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6527-C928-2964-5D3A-5CB01C30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C263-EA11-4E77-5CEC-AD57A891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5A75-172D-BB90-EF83-FD6E20972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0C85-4332-A788-D8C1-CE0049BD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C962-7208-8BC2-9F4B-15393596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99F0-B8D1-4723-1AD6-66774B5B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69901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322F-63FA-9217-6A23-4CCFFBD4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2C4D7-8C88-5515-E355-6933F8C0A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2DA9E-2CE2-D60B-5EA6-94B1E4BA9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2CB2-FCB4-D113-844F-995B6D85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504AD-C294-E33C-7EC5-3AE3F359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305F6-89FA-0F68-D086-1C944A8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751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85E6B-D50F-ACE3-AA5E-1643B37C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F4EA-49CD-BBDD-45CC-1BA25B43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A486-33DA-8DC6-6BB0-2B7503C7F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8151-4E65-9342-913A-E2B2767C8A26}" type="datetimeFigureOut">
              <a:rPr lang="en-LU" smtClean="0"/>
              <a:t>09/07/2023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385E-D907-A199-743A-4206BFBAA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8670-F794-8E79-800C-BD480471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B872F-2A6D-1F45-B004-5522C631D67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321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12750FC-A321-56EB-E445-B3D07A623EAD}"/>
              </a:ext>
            </a:extLst>
          </p:cNvPr>
          <p:cNvSpPr txBox="1"/>
          <p:nvPr/>
        </p:nvSpPr>
        <p:spPr>
          <a:xfrm>
            <a:off x="4587765" y="2201373"/>
            <a:ext cx="3216165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"Products": [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ProductId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": "HT-2001",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"Category": "Accessories",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"Name": "10\" Portable DVD player”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ProductId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": "HT-2000",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"Category": "Accessories",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"Name": "7\" Widescreen Portable DVD Player w MP3"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      "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ProductId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": "HT-1251",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      "Category": ”Computer Systems",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      "Name": ”Astro Laptop 1516"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    }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LU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35F65-BE12-A1C0-3428-6FC5E5977000}"/>
              </a:ext>
            </a:extLst>
          </p:cNvPr>
          <p:cNvSpPr txBox="1"/>
          <p:nvPr/>
        </p:nvSpPr>
        <p:spPr>
          <a:xfrm>
            <a:off x="2262995" y="506627"/>
            <a:ext cx="766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b="1" dirty="0"/>
              <a:t>MVC (Model View Controller) Design Pattern </a:t>
            </a:r>
            <a:r>
              <a:rPr lang="en-LU" dirty="0"/>
              <a:t>divides an application into 3 parts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FC19E-5CC3-33EC-FE0B-4F8A51768457}"/>
              </a:ext>
            </a:extLst>
          </p:cNvPr>
          <p:cNvSpPr/>
          <p:nvPr/>
        </p:nvSpPr>
        <p:spPr>
          <a:xfrm>
            <a:off x="5311438" y="1124773"/>
            <a:ext cx="1569124" cy="613719"/>
          </a:xfrm>
          <a:prstGeom prst="rect">
            <a:avLst/>
          </a:prstGeom>
          <a:solidFill>
            <a:srgbClr val="2E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400" dirty="0">
                <a:solidFill>
                  <a:srgbClr val="4DB1FF"/>
                </a:solidFill>
              </a:rPr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0D7D-E742-55A4-CCDA-486E36321193}"/>
              </a:ext>
            </a:extLst>
          </p:cNvPr>
          <p:cNvSpPr/>
          <p:nvPr/>
        </p:nvSpPr>
        <p:spPr>
          <a:xfrm>
            <a:off x="9144442" y="2676444"/>
            <a:ext cx="1569124" cy="613719"/>
          </a:xfrm>
          <a:prstGeom prst="rect">
            <a:avLst/>
          </a:prstGeom>
          <a:solidFill>
            <a:srgbClr val="2E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400" dirty="0">
                <a:solidFill>
                  <a:srgbClr val="4DB1FF"/>
                </a:solidFill>
              </a:rPr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CF427-87EB-F0D2-9A52-2D05C9F2069C}"/>
              </a:ext>
            </a:extLst>
          </p:cNvPr>
          <p:cNvSpPr/>
          <p:nvPr/>
        </p:nvSpPr>
        <p:spPr>
          <a:xfrm>
            <a:off x="1478437" y="2676444"/>
            <a:ext cx="1569124" cy="613719"/>
          </a:xfrm>
          <a:prstGeom prst="rect">
            <a:avLst/>
          </a:prstGeom>
          <a:solidFill>
            <a:srgbClr val="2E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400" dirty="0">
                <a:solidFill>
                  <a:srgbClr val="4DB1FF"/>
                </a:solidFill>
              </a:rPr>
              <a:t>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3AED9-5774-2294-A888-AED6A41442B0}"/>
              </a:ext>
            </a:extLst>
          </p:cNvPr>
          <p:cNvSpPr txBox="1"/>
          <p:nvPr/>
        </p:nvSpPr>
        <p:spPr>
          <a:xfrm>
            <a:off x="5013434" y="1738492"/>
            <a:ext cx="2364828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Holds application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DDF76-C658-535C-D289-C652F24110BE}"/>
              </a:ext>
            </a:extLst>
          </p:cNvPr>
          <p:cNvSpPr txBox="1"/>
          <p:nvPr/>
        </p:nvSpPr>
        <p:spPr>
          <a:xfrm>
            <a:off x="4587765" y="2208807"/>
            <a:ext cx="3216165" cy="258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"Products": [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ProductId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": "HT-2001",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"Category": "Accessories",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"Name": "10\" Portable DVD player”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ProductId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": "HT-2000",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"Category": "Accessories",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"Name": "7\" Widescreen Portable DVD Player w MP3"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</a:t>
            </a:r>
          </a:p>
          <a:p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31D95-7BF8-7A61-3DC7-27FCEF2D4931}"/>
              </a:ext>
            </a:extLst>
          </p:cNvPr>
          <p:cNvSpPr txBox="1"/>
          <p:nvPr/>
        </p:nvSpPr>
        <p:spPr>
          <a:xfrm>
            <a:off x="807311" y="3290163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Presents the data to the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866AD-E541-05A3-6068-9C19C4CCBD99}"/>
              </a:ext>
            </a:extLst>
          </p:cNvPr>
          <p:cNvSpPr txBox="1"/>
          <p:nvPr/>
        </p:nvSpPr>
        <p:spPr>
          <a:xfrm>
            <a:off x="8321921" y="3810447"/>
            <a:ext cx="3216165" cy="19389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sap.ui.define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([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'sap/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/core/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/Controller’,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'sap/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/model/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JSONModel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function(Controller,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JSONModel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"use strict";</a:t>
            </a:r>
          </a:p>
          <a:p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var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ListController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Controller.extend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sample..List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",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function: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addProduct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…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return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ListController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});</a:t>
            </a:r>
            <a:endParaRPr lang="en-LU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9AD0AC-93E0-8F3E-2C61-010A705CE165}"/>
              </a:ext>
            </a:extLst>
          </p:cNvPr>
          <p:cNvGrpSpPr/>
          <p:nvPr/>
        </p:nvGrpSpPr>
        <p:grpSpPr>
          <a:xfrm>
            <a:off x="655904" y="3810447"/>
            <a:ext cx="3214177" cy="872763"/>
            <a:chOff x="655904" y="4131723"/>
            <a:chExt cx="3214177" cy="872763"/>
          </a:xfrm>
          <a:noFill/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CF8F41-3225-02E1-9171-BD3A39CFB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299"/>
            <a:stretch/>
          </p:blipFill>
          <p:spPr>
            <a:xfrm>
              <a:off x="655904" y="4131723"/>
              <a:ext cx="3214177" cy="872763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6D09EFB-C541-7238-D813-53CC00B61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9767" y="4168794"/>
              <a:ext cx="355600" cy="2794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9620D8-1E0A-1E78-0BDF-8633E0F24015}"/>
              </a:ext>
            </a:extLst>
          </p:cNvPr>
          <p:cNvGrpSpPr/>
          <p:nvPr/>
        </p:nvGrpSpPr>
        <p:grpSpPr>
          <a:xfrm>
            <a:off x="655904" y="3809076"/>
            <a:ext cx="3214177" cy="1124703"/>
            <a:chOff x="631190" y="4113105"/>
            <a:chExt cx="3214177" cy="11247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B9CA6C7-C70E-D490-302F-E3DF8AC5C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260"/>
            <a:stretch/>
          </p:blipFill>
          <p:spPr>
            <a:xfrm>
              <a:off x="631190" y="4113105"/>
              <a:ext cx="3214177" cy="1124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F148657-B308-E820-A228-0266F231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9767" y="4168794"/>
              <a:ext cx="355600" cy="2794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7301BC-175B-546A-7E8E-684B741A0DC1}"/>
              </a:ext>
            </a:extLst>
          </p:cNvPr>
          <p:cNvSpPr txBox="1"/>
          <p:nvPr/>
        </p:nvSpPr>
        <p:spPr>
          <a:xfrm>
            <a:off x="8321921" y="3809076"/>
            <a:ext cx="3216165" cy="19389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sap.ui.define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([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'sap/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/core/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/Controller’,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'sap/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/model/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JSONModel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function(Controller,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JSONModel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"use strict";</a:t>
            </a:r>
          </a:p>
          <a:p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var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ListController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Controller.extend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sample..List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", 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function: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addProduct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()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…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return 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ListController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});</a:t>
            </a:r>
            <a:endParaRPr lang="en-L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114A35-EF63-58FD-7041-96C606464AFF}"/>
              </a:ext>
            </a:extLst>
          </p:cNvPr>
          <p:cNvSpPr txBox="1"/>
          <p:nvPr/>
        </p:nvSpPr>
        <p:spPr>
          <a:xfrm>
            <a:off x="8739562" y="3288266"/>
            <a:ext cx="237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Manipulates the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ACA1C5-4D5E-9047-56EF-AEAF5F8B0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25" y="5085049"/>
            <a:ext cx="1108552" cy="156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DF2F61E-74C0-C548-D88E-29782446D92D}"/>
              </a:ext>
            </a:extLst>
          </p:cNvPr>
          <p:cNvGrpSpPr/>
          <p:nvPr/>
        </p:nvGrpSpPr>
        <p:grpSpPr>
          <a:xfrm>
            <a:off x="3874031" y="4547902"/>
            <a:ext cx="1667694" cy="1319399"/>
            <a:chOff x="3874031" y="4547902"/>
            <a:chExt cx="1667694" cy="131939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B73170-CCD0-4217-D424-3261B408D8C1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4069774" y="4547902"/>
              <a:ext cx="1471951" cy="1319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C17B60-C197-D3B0-C319-A948ED2A54B3}"/>
                </a:ext>
              </a:extLst>
            </p:cNvPr>
            <p:cNvSpPr txBox="1"/>
            <p:nvPr/>
          </p:nvSpPr>
          <p:spPr>
            <a:xfrm>
              <a:off x="3874031" y="5202396"/>
              <a:ext cx="99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dirty="0"/>
                <a:t>interacts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AF76B8-0DBB-0510-76BD-3176B3F71EB7}"/>
              </a:ext>
            </a:extLst>
          </p:cNvPr>
          <p:cNvGrpSpPr/>
          <p:nvPr/>
        </p:nvGrpSpPr>
        <p:grpSpPr>
          <a:xfrm rot="16200000">
            <a:off x="6841889" y="4586962"/>
            <a:ext cx="1088729" cy="1471951"/>
            <a:chOff x="4057419" y="4547618"/>
            <a:chExt cx="1088729" cy="147195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073613-B2A4-CDBD-9182-6AF02CEE0D21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rot="5400000" flipV="1">
              <a:off x="3865808" y="4739229"/>
              <a:ext cx="1471951" cy="10887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42FF6C-6F65-0671-E0D7-C00DB67B620B}"/>
                </a:ext>
              </a:extLst>
            </p:cNvPr>
            <p:cNvSpPr txBox="1"/>
            <p:nvPr/>
          </p:nvSpPr>
          <p:spPr>
            <a:xfrm rot="5400000">
              <a:off x="3833578" y="5277959"/>
              <a:ext cx="88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dirty="0"/>
                <a:t>invokes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48AFE2-91F6-542C-CAD3-D99383A3E8E9}"/>
              </a:ext>
            </a:extLst>
          </p:cNvPr>
          <p:cNvGrpSpPr/>
          <p:nvPr/>
        </p:nvGrpSpPr>
        <p:grpSpPr>
          <a:xfrm rot="9642954">
            <a:off x="7164213" y="1432738"/>
            <a:ext cx="2217624" cy="1369877"/>
            <a:chOff x="3202584" y="4406427"/>
            <a:chExt cx="2217624" cy="136987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EC684E0-7868-6A0C-161F-E4582851EDDB}"/>
                </a:ext>
              </a:extLst>
            </p:cNvPr>
            <p:cNvCxnSpPr>
              <a:cxnSpLocks/>
            </p:cNvCxnSpPr>
            <p:nvPr/>
          </p:nvCxnSpPr>
          <p:spPr>
            <a:xfrm rot="11957046" flipH="1" flipV="1">
              <a:off x="3714268" y="4406427"/>
              <a:ext cx="1705940" cy="13698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D7B120-E3BA-43CD-04B5-7E7618F1A76E}"/>
                </a:ext>
              </a:extLst>
            </p:cNvPr>
            <p:cNvSpPr txBox="1"/>
            <p:nvPr/>
          </p:nvSpPr>
          <p:spPr>
            <a:xfrm rot="11957046">
              <a:off x="3202584" y="4943595"/>
              <a:ext cx="1339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dirty="0"/>
                <a:t>manipulates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157C78-31B4-50AF-2AFB-6173CC40A97F}"/>
              </a:ext>
            </a:extLst>
          </p:cNvPr>
          <p:cNvGrpSpPr/>
          <p:nvPr/>
        </p:nvGrpSpPr>
        <p:grpSpPr>
          <a:xfrm rot="5400000">
            <a:off x="3446806" y="1252821"/>
            <a:ext cx="1399028" cy="1895775"/>
            <a:chOff x="3988329" y="4163162"/>
            <a:chExt cx="1399028" cy="189577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A8B350D-B98C-21AF-F1B7-DA1C403530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91073" y="4360418"/>
              <a:ext cx="1793540" cy="139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4B4DCE-C902-DF80-ADF2-110AD0EBED62}"/>
                </a:ext>
              </a:extLst>
            </p:cNvPr>
            <p:cNvSpPr txBox="1"/>
            <p:nvPr/>
          </p:nvSpPr>
          <p:spPr>
            <a:xfrm rot="16200000">
              <a:off x="4033245" y="5405136"/>
              <a:ext cx="938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0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6" grpId="0" animBg="1"/>
      <p:bldP spid="7" grpId="0" animBg="1"/>
      <p:bldP spid="8" grpId="0"/>
      <p:bldP spid="10" grpId="0" animBg="1"/>
      <p:bldP spid="13" grpId="0"/>
      <p:bldP spid="16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330</Words>
  <Application>Microsoft Macintosh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Sönmez</dc:creator>
  <cp:lastModifiedBy>Furkan Sönmez</cp:lastModifiedBy>
  <cp:revision>17</cp:revision>
  <dcterms:created xsi:type="dcterms:W3CDTF">2022-12-29T14:11:28Z</dcterms:created>
  <dcterms:modified xsi:type="dcterms:W3CDTF">2023-07-09T17:59:26Z</dcterms:modified>
</cp:coreProperties>
</file>