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4"/>
  </p:sldMasterIdLst>
  <p:sldIdLst>
    <p:sldId id="312" r:id="rId5"/>
    <p:sldId id="313" r:id="rId6"/>
    <p:sldId id="314" r:id="rId7"/>
    <p:sldId id="315" r:id="rId8"/>
    <p:sldId id="31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6" pos="3840">
          <p15:clr>
            <a:srgbClr val="A4A3A4"/>
          </p15:clr>
        </p15:guide>
        <p15:guide id="7"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A5E3"/>
    <a:srgbClr val="1B895F"/>
    <a:srgbClr val="136143"/>
    <a:srgbClr val="0B3B29"/>
    <a:srgbClr val="8439BD"/>
    <a:srgbClr val="8F2EA2"/>
    <a:srgbClr val="3EDA9F"/>
    <a:srgbClr val="10543A"/>
    <a:srgbClr val="20A472"/>
    <a:srgbClr val="34D89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showGuides="1">
      <p:cViewPr varScale="1">
        <p:scale>
          <a:sx n="86" d="100"/>
          <a:sy n="86" d="100"/>
        </p:scale>
        <p:origin x="562" y="58"/>
      </p:cViewPr>
      <p:guideLst>
        <p:guide pos="3840"/>
        <p:guide orient="horz" pos="2160"/>
      </p:guideLst>
    </p:cSldViewPr>
  </p:slideViewPr>
  <p:outlineViewPr>
    <p:cViewPr>
      <p:scale>
        <a:sx n="33" d="100"/>
        <a:sy n="33" d="100"/>
      </p:scale>
      <p:origin x="0" y="-3917"/>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ingle Timeline">
    <p:spTree>
      <p:nvGrpSpPr>
        <p:cNvPr id="1" name=""/>
        <p:cNvGrpSpPr/>
        <p:nvPr/>
      </p:nvGrpSpPr>
      <p:grpSpPr>
        <a:xfrm>
          <a:off x="0" y="0"/>
          <a:ext cx="0" cy="0"/>
          <a:chOff x="0" y="0"/>
          <a:chExt cx="0" cy="0"/>
        </a:xfrm>
      </p:grpSpPr>
      <p:sp>
        <p:nvSpPr>
          <p:cNvPr id="18" name="Text Placeholder 48">
            <a:extLst>
              <a:ext uri="{FF2B5EF4-FFF2-40B4-BE49-F238E27FC236}">
                <a16:creationId xmlns:a16="http://schemas.microsoft.com/office/drawing/2014/main" id="{D127D48E-3E09-48C7-AB33-FBD643EFA52E}"/>
              </a:ext>
            </a:extLst>
          </p:cNvPr>
          <p:cNvSpPr>
            <a:spLocks noGrp="1"/>
          </p:cNvSpPr>
          <p:nvPr>
            <p:ph type="body" sz="quarter" idx="10" hasCustomPrompt="1"/>
          </p:nvPr>
        </p:nvSpPr>
        <p:spPr>
          <a:xfrm>
            <a:off x="1823914" y="4817717"/>
            <a:ext cx="1796396" cy="302186"/>
          </a:xfrm>
        </p:spPr>
        <p:txBody>
          <a:bodyPr>
            <a:noAutofit/>
          </a:bodyPr>
          <a:lstStyle>
            <a:lvl1pPr marL="0" indent="0">
              <a:buNone/>
              <a:defRPr sz="20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19" name="Text Placeholder 50">
            <a:extLst>
              <a:ext uri="{FF2B5EF4-FFF2-40B4-BE49-F238E27FC236}">
                <a16:creationId xmlns:a16="http://schemas.microsoft.com/office/drawing/2014/main" id="{A1B91BF4-B790-4F67-98EB-FE905527BFF8}"/>
              </a:ext>
            </a:extLst>
          </p:cNvPr>
          <p:cNvSpPr>
            <a:spLocks noGrp="1"/>
          </p:cNvSpPr>
          <p:nvPr>
            <p:ph type="body" sz="quarter" idx="11"/>
          </p:nvPr>
        </p:nvSpPr>
        <p:spPr>
          <a:xfrm>
            <a:off x="1823914" y="5210963"/>
            <a:ext cx="1813567" cy="706438"/>
          </a:xfrm>
        </p:spPr>
        <p:txBody>
          <a:bodyPr>
            <a:noAutofit/>
          </a:bodyPr>
          <a:lstStyle>
            <a:lvl1pPr marL="0" indent="0">
              <a:lnSpc>
                <a:spcPct val="100000"/>
              </a:lnSpc>
              <a:buNone/>
              <a:defRPr sz="12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20" name="Text Placeholder 48">
            <a:extLst>
              <a:ext uri="{FF2B5EF4-FFF2-40B4-BE49-F238E27FC236}">
                <a16:creationId xmlns:a16="http://schemas.microsoft.com/office/drawing/2014/main" id="{CCA5F33F-1634-427F-92BF-99A5ED52A4BA}"/>
              </a:ext>
            </a:extLst>
          </p:cNvPr>
          <p:cNvSpPr>
            <a:spLocks noGrp="1"/>
          </p:cNvSpPr>
          <p:nvPr>
            <p:ph type="body" sz="quarter" idx="12" hasCustomPrompt="1"/>
          </p:nvPr>
        </p:nvSpPr>
        <p:spPr>
          <a:xfrm>
            <a:off x="4134076" y="4817717"/>
            <a:ext cx="1796396" cy="302186"/>
          </a:xfrm>
        </p:spPr>
        <p:txBody>
          <a:bodyPr>
            <a:noAutofit/>
          </a:bodyPr>
          <a:lstStyle>
            <a:lvl1pPr marL="0" indent="0">
              <a:buNone/>
              <a:defRPr sz="20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21" name="Text Placeholder 50">
            <a:extLst>
              <a:ext uri="{FF2B5EF4-FFF2-40B4-BE49-F238E27FC236}">
                <a16:creationId xmlns:a16="http://schemas.microsoft.com/office/drawing/2014/main" id="{084F28D2-C99C-44DC-95CF-A18847F3B61F}"/>
              </a:ext>
            </a:extLst>
          </p:cNvPr>
          <p:cNvSpPr>
            <a:spLocks noGrp="1"/>
          </p:cNvSpPr>
          <p:nvPr>
            <p:ph type="body" sz="quarter" idx="13"/>
          </p:nvPr>
        </p:nvSpPr>
        <p:spPr>
          <a:xfrm>
            <a:off x="4134076" y="5210963"/>
            <a:ext cx="1813567" cy="706438"/>
          </a:xfrm>
        </p:spPr>
        <p:txBody>
          <a:bodyPr>
            <a:noAutofit/>
          </a:bodyPr>
          <a:lstStyle>
            <a:lvl1pPr marL="0" indent="0">
              <a:lnSpc>
                <a:spcPct val="100000"/>
              </a:lnSpc>
              <a:buNone/>
              <a:defRPr sz="12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22" name="Text Placeholder 48">
            <a:extLst>
              <a:ext uri="{FF2B5EF4-FFF2-40B4-BE49-F238E27FC236}">
                <a16:creationId xmlns:a16="http://schemas.microsoft.com/office/drawing/2014/main" id="{2402522A-E098-4FB5-B454-D6FC98D90CFE}"/>
              </a:ext>
            </a:extLst>
          </p:cNvPr>
          <p:cNvSpPr>
            <a:spLocks noGrp="1"/>
          </p:cNvSpPr>
          <p:nvPr>
            <p:ph type="body" sz="quarter" idx="14" hasCustomPrompt="1"/>
          </p:nvPr>
        </p:nvSpPr>
        <p:spPr>
          <a:xfrm>
            <a:off x="6444238" y="4817717"/>
            <a:ext cx="1796396" cy="302186"/>
          </a:xfrm>
        </p:spPr>
        <p:txBody>
          <a:bodyPr>
            <a:noAutofit/>
          </a:bodyPr>
          <a:lstStyle>
            <a:lvl1pPr marL="0" indent="0">
              <a:buNone/>
              <a:defRPr sz="20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23" name="Text Placeholder 50">
            <a:extLst>
              <a:ext uri="{FF2B5EF4-FFF2-40B4-BE49-F238E27FC236}">
                <a16:creationId xmlns:a16="http://schemas.microsoft.com/office/drawing/2014/main" id="{18CF51EA-CDE2-4AA1-83CB-9DC6E212C336}"/>
              </a:ext>
            </a:extLst>
          </p:cNvPr>
          <p:cNvSpPr>
            <a:spLocks noGrp="1"/>
          </p:cNvSpPr>
          <p:nvPr>
            <p:ph type="body" sz="quarter" idx="15"/>
          </p:nvPr>
        </p:nvSpPr>
        <p:spPr>
          <a:xfrm>
            <a:off x="6444238" y="5210963"/>
            <a:ext cx="1813567" cy="706438"/>
          </a:xfrm>
        </p:spPr>
        <p:txBody>
          <a:bodyPr>
            <a:noAutofit/>
          </a:bodyPr>
          <a:lstStyle>
            <a:lvl1pPr marL="0" indent="0">
              <a:lnSpc>
                <a:spcPct val="100000"/>
              </a:lnSpc>
              <a:buNone/>
              <a:defRPr sz="12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24" name="Text Placeholder 48">
            <a:extLst>
              <a:ext uri="{FF2B5EF4-FFF2-40B4-BE49-F238E27FC236}">
                <a16:creationId xmlns:a16="http://schemas.microsoft.com/office/drawing/2014/main" id="{FE2BFCE7-D8D1-42B7-97F2-78B1D2CB5F8F}"/>
              </a:ext>
            </a:extLst>
          </p:cNvPr>
          <p:cNvSpPr>
            <a:spLocks noGrp="1"/>
          </p:cNvSpPr>
          <p:nvPr>
            <p:ph type="body" sz="quarter" idx="16" hasCustomPrompt="1"/>
          </p:nvPr>
        </p:nvSpPr>
        <p:spPr>
          <a:xfrm>
            <a:off x="8754400" y="4817717"/>
            <a:ext cx="1796396" cy="302186"/>
          </a:xfrm>
        </p:spPr>
        <p:txBody>
          <a:bodyPr>
            <a:noAutofit/>
          </a:bodyPr>
          <a:lstStyle>
            <a:lvl1pPr marL="0" indent="0">
              <a:buNone/>
              <a:defRPr sz="20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25" name="Text Placeholder 50">
            <a:extLst>
              <a:ext uri="{FF2B5EF4-FFF2-40B4-BE49-F238E27FC236}">
                <a16:creationId xmlns:a16="http://schemas.microsoft.com/office/drawing/2014/main" id="{0C4E8DE7-5691-4470-BC2C-F9F6532248C2}"/>
              </a:ext>
            </a:extLst>
          </p:cNvPr>
          <p:cNvSpPr>
            <a:spLocks noGrp="1"/>
          </p:cNvSpPr>
          <p:nvPr>
            <p:ph type="body" sz="quarter" idx="17"/>
          </p:nvPr>
        </p:nvSpPr>
        <p:spPr>
          <a:xfrm>
            <a:off x="8754400" y="5210963"/>
            <a:ext cx="1813567" cy="706438"/>
          </a:xfrm>
        </p:spPr>
        <p:txBody>
          <a:bodyPr>
            <a:noAutofit/>
          </a:bodyPr>
          <a:lstStyle>
            <a:lvl1pPr marL="0" indent="0">
              <a:lnSpc>
                <a:spcPct val="100000"/>
              </a:lnSpc>
              <a:buNone/>
              <a:defRPr sz="12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4" name="Title 3">
            <a:extLst>
              <a:ext uri="{FF2B5EF4-FFF2-40B4-BE49-F238E27FC236}">
                <a16:creationId xmlns:a16="http://schemas.microsoft.com/office/drawing/2014/main" id="{AFBC6ED5-DBEC-4BA5-9BFE-9A5E0ED8D8C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52674832"/>
      </p:ext>
    </p:extLst>
  </p:cSld>
  <p:clrMapOvr>
    <a:masterClrMapping/>
  </p:clrMapOvr>
  <p:extLst>
    <p:ext uri="{DCECCB84-F9BA-43D5-87BE-67443E8EF086}">
      <p15:sldGuideLst xmlns:p15="http://schemas.microsoft.com/office/powerpoint/2012/main">
        <p15:guide id="1" pos="1920">
          <p15:clr>
            <a:srgbClr val="FBAE40"/>
          </p15:clr>
        </p15:guide>
        <p15:guide id="2" pos="3840">
          <p15:clr>
            <a:srgbClr val="FBAE40"/>
          </p15:clr>
        </p15:guide>
        <p15:guide id="3" pos="5760">
          <p15:clr>
            <a:srgbClr val="FBAE40"/>
          </p15:clr>
        </p15:guide>
        <p15:guide id="4" pos="3984">
          <p15:clr>
            <a:srgbClr val="5ACBF0"/>
          </p15:clr>
        </p15:guide>
        <p15:guide id="5" pos="3696">
          <p15:clr>
            <a:srgbClr val="5ACBF0"/>
          </p15:clr>
        </p15:guide>
        <p15:guide id="6" pos="2064">
          <p15:clr>
            <a:srgbClr val="5ACBF0"/>
          </p15:clr>
        </p15:guide>
        <p15:guide id="7" pos="1776">
          <p15:clr>
            <a:srgbClr val="5ACBF0"/>
          </p15:clr>
        </p15:guide>
        <p15:guide id="8" pos="5616">
          <p15:clr>
            <a:srgbClr val="5ACBF0"/>
          </p15:clr>
        </p15:guide>
        <p15:guide id="9" pos="5904">
          <p15:clr>
            <a:srgbClr val="5ACBF0"/>
          </p15:clr>
        </p15:guide>
        <p15:guide id="10" pos="144">
          <p15:clr>
            <a:srgbClr val="5ACBF0"/>
          </p15:clr>
        </p15:guide>
        <p15:guide id="11" orient="horz" pos="4176">
          <p15:clr>
            <a:srgbClr val="5ACBF0"/>
          </p15:clr>
        </p15:guide>
        <p15:guide id="12" pos="7536">
          <p15:clr>
            <a:srgbClr val="5ACBF0"/>
          </p15:clr>
        </p15:guide>
        <p15:guide id="13" orient="horz" pos="14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ouble Timeline">
    <p:spTree>
      <p:nvGrpSpPr>
        <p:cNvPr id="1" name=""/>
        <p:cNvGrpSpPr/>
        <p:nvPr/>
      </p:nvGrpSpPr>
      <p:grpSpPr>
        <a:xfrm>
          <a:off x="0" y="0"/>
          <a:ext cx="0" cy="0"/>
          <a:chOff x="0" y="0"/>
          <a:chExt cx="0" cy="0"/>
        </a:xfrm>
      </p:grpSpPr>
      <p:sp>
        <p:nvSpPr>
          <p:cNvPr id="34" name="Text Placeholder 48">
            <a:extLst>
              <a:ext uri="{FF2B5EF4-FFF2-40B4-BE49-F238E27FC236}">
                <a16:creationId xmlns:a16="http://schemas.microsoft.com/office/drawing/2014/main" id="{C6E48CAB-F1C0-4E71-9686-C02A967E923F}"/>
              </a:ext>
            </a:extLst>
          </p:cNvPr>
          <p:cNvSpPr>
            <a:spLocks noGrp="1"/>
          </p:cNvSpPr>
          <p:nvPr>
            <p:ph type="body" sz="quarter" idx="10" hasCustomPrompt="1"/>
          </p:nvPr>
        </p:nvSpPr>
        <p:spPr>
          <a:xfrm>
            <a:off x="456182" y="4014522"/>
            <a:ext cx="1182118" cy="302186"/>
          </a:xfrm>
        </p:spPr>
        <p:txBody>
          <a:bodyPr lIns="0" rIns="0">
            <a:noAutofit/>
          </a:bodyPr>
          <a:lstStyle>
            <a:lvl1pPr marL="0" indent="0">
              <a:buNone/>
              <a:defRPr sz="16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35" name="Text Placeholder 50">
            <a:extLst>
              <a:ext uri="{FF2B5EF4-FFF2-40B4-BE49-F238E27FC236}">
                <a16:creationId xmlns:a16="http://schemas.microsoft.com/office/drawing/2014/main" id="{7C226081-D459-4A68-9B23-0C804E6A639C}"/>
              </a:ext>
            </a:extLst>
          </p:cNvPr>
          <p:cNvSpPr>
            <a:spLocks noGrp="1"/>
          </p:cNvSpPr>
          <p:nvPr>
            <p:ph type="body" sz="quarter" idx="11"/>
          </p:nvPr>
        </p:nvSpPr>
        <p:spPr>
          <a:xfrm>
            <a:off x="456182"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0" name="Text Placeholder 48">
            <a:extLst>
              <a:ext uri="{FF2B5EF4-FFF2-40B4-BE49-F238E27FC236}">
                <a16:creationId xmlns:a16="http://schemas.microsoft.com/office/drawing/2014/main" id="{C32AE455-05F0-44FA-98C4-73D9C60DF896}"/>
              </a:ext>
            </a:extLst>
          </p:cNvPr>
          <p:cNvSpPr>
            <a:spLocks noGrp="1"/>
          </p:cNvSpPr>
          <p:nvPr>
            <p:ph type="body" sz="quarter" idx="32" hasCustomPrompt="1"/>
          </p:nvPr>
        </p:nvSpPr>
        <p:spPr>
          <a:xfrm>
            <a:off x="1839103" y="4014522"/>
            <a:ext cx="1208897" cy="302186"/>
          </a:xfrm>
        </p:spPr>
        <p:txBody>
          <a:bodyPr lIns="0" rIns="0">
            <a:noAutofit/>
          </a:bodyPr>
          <a:lstStyle>
            <a:lvl1pPr marL="0" indent="0">
              <a:buNone/>
              <a:defRPr sz="16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51" name="Text Placeholder 50">
            <a:extLst>
              <a:ext uri="{FF2B5EF4-FFF2-40B4-BE49-F238E27FC236}">
                <a16:creationId xmlns:a16="http://schemas.microsoft.com/office/drawing/2014/main" id="{3C3FB663-073E-458E-A31A-B15112A0D377}"/>
              </a:ext>
            </a:extLst>
          </p:cNvPr>
          <p:cNvSpPr>
            <a:spLocks noGrp="1"/>
          </p:cNvSpPr>
          <p:nvPr>
            <p:ph type="body" sz="quarter" idx="33"/>
          </p:nvPr>
        </p:nvSpPr>
        <p:spPr>
          <a:xfrm>
            <a:off x="1839103"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2" name="Text Placeholder 48">
            <a:extLst>
              <a:ext uri="{FF2B5EF4-FFF2-40B4-BE49-F238E27FC236}">
                <a16:creationId xmlns:a16="http://schemas.microsoft.com/office/drawing/2014/main" id="{91332113-C9A3-4B1F-A973-C30104497DCE}"/>
              </a:ext>
            </a:extLst>
          </p:cNvPr>
          <p:cNvSpPr>
            <a:spLocks noGrp="1"/>
          </p:cNvSpPr>
          <p:nvPr>
            <p:ph type="body" sz="quarter" idx="34" hasCustomPrompt="1"/>
          </p:nvPr>
        </p:nvSpPr>
        <p:spPr>
          <a:xfrm>
            <a:off x="3222024" y="4014522"/>
            <a:ext cx="1181099" cy="302186"/>
          </a:xfrm>
        </p:spPr>
        <p:txBody>
          <a:bodyPr lIns="0" rIns="0">
            <a:noAutofit/>
          </a:bodyPr>
          <a:lstStyle>
            <a:lvl1pPr marL="0" indent="0">
              <a:buNone/>
              <a:defRPr sz="16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53" name="Text Placeholder 50">
            <a:extLst>
              <a:ext uri="{FF2B5EF4-FFF2-40B4-BE49-F238E27FC236}">
                <a16:creationId xmlns:a16="http://schemas.microsoft.com/office/drawing/2014/main" id="{CDAC2DE8-0B23-47D4-A121-018184C5D2BD}"/>
              </a:ext>
            </a:extLst>
          </p:cNvPr>
          <p:cNvSpPr>
            <a:spLocks noGrp="1"/>
          </p:cNvSpPr>
          <p:nvPr>
            <p:ph type="body" sz="quarter" idx="35"/>
          </p:nvPr>
        </p:nvSpPr>
        <p:spPr>
          <a:xfrm>
            <a:off x="3222024"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4" name="Text Placeholder 48">
            <a:extLst>
              <a:ext uri="{FF2B5EF4-FFF2-40B4-BE49-F238E27FC236}">
                <a16:creationId xmlns:a16="http://schemas.microsoft.com/office/drawing/2014/main" id="{AE8613EE-32F0-4251-809B-6B9907E226CF}"/>
              </a:ext>
            </a:extLst>
          </p:cNvPr>
          <p:cNvSpPr>
            <a:spLocks noGrp="1"/>
          </p:cNvSpPr>
          <p:nvPr>
            <p:ph type="body" sz="quarter" idx="36" hasCustomPrompt="1"/>
          </p:nvPr>
        </p:nvSpPr>
        <p:spPr>
          <a:xfrm>
            <a:off x="4604944" y="4014522"/>
            <a:ext cx="1181099" cy="302186"/>
          </a:xfrm>
        </p:spPr>
        <p:txBody>
          <a:bodyPr lIns="0" rIns="0">
            <a:noAutofit/>
          </a:bodyPr>
          <a:lstStyle>
            <a:lvl1pPr marL="0" indent="0">
              <a:buNone/>
              <a:defRPr sz="16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55" name="Text Placeholder 50">
            <a:extLst>
              <a:ext uri="{FF2B5EF4-FFF2-40B4-BE49-F238E27FC236}">
                <a16:creationId xmlns:a16="http://schemas.microsoft.com/office/drawing/2014/main" id="{6E9683DA-61F6-48A0-9453-C03FB9794010}"/>
              </a:ext>
            </a:extLst>
          </p:cNvPr>
          <p:cNvSpPr>
            <a:spLocks noGrp="1"/>
          </p:cNvSpPr>
          <p:nvPr>
            <p:ph type="body" sz="quarter" idx="37"/>
          </p:nvPr>
        </p:nvSpPr>
        <p:spPr>
          <a:xfrm>
            <a:off x="4604944"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6" name="Text Placeholder 48">
            <a:extLst>
              <a:ext uri="{FF2B5EF4-FFF2-40B4-BE49-F238E27FC236}">
                <a16:creationId xmlns:a16="http://schemas.microsoft.com/office/drawing/2014/main" id="{53C09CD9-E6F6-4AA3-968A-491D1568E739}"/>
              </a:ext>
            </a:extLst>
          </p:cNvPr>
          <p:cNvSpPr>
            <a:spLocks noGrp="1"/>
          </p:cNvSpPr>
          <p:nvPr>
            <p:ph type="body" sz="quarter" idx="38" hasCustomPrompt="1"/>
          </p:nvPr>
        </p:nvSpPr>
        <p:spPr>
          <a:xfrm>
            <a:off x="6555230" y="4014522"/>
            <a:ext cx="1181099" cy="302186"/>
          </a:xfrm>
        </p:spPr>
        <p:txBody>
          <a:bodyPr lIns="0" rIns="0">
            <a:noAutofit/>
          </a:bodyPr>
          <a:lstStyle>
            <a:lvl1pPr marL="0" indent="0">
              <a:buNone/>
              <a:defRPr sz="16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57" name="Text Placeholder 50">
            <a:extLst>
              <a:ext uri="{FF2B5EF4-FFF2-40B4-BE49-F238E27FC236}">
                <a16:creationId xmlns:a16="http://schemas.microsoft.com/office/drawing/2014/main" id="{4457D5F2-D7AE-44A9-847A-D20086BCCC22}"/>
              </a:ext>
            </a:extLst>
          </p:cNvPr>
          <p:cNvSpPr>
            <a:spLocks noGrp="1"/>
          </p:cNvSpPr>
          <p:nvPr>
            <p:ph type="body" sz="quarter" idx="39"/>
          </p:nvPr>
        </p:nvSpPr>
        <p:spPr>
          <a:xfrm>
            <a:off x="6555230"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8" name="Text Placeholder 48">
            <a:extLst>
              <a:ext uri="{FF2B5EF4-FFF2-40B4-BE49-F238E27FC236}">
                <a16:creationId xmlns:a16="http://schemas.microsoft.com/office/drawing/2014/main" id="{4FBE8211-41BE-41C2-B826-94FD55BC0AA4}"/>
              </a:ext>
            </a:extLst>
          </p:cNvPr>
          <p:cNvSpPr>
            <a:spLocks noGrp="1"/>
          </p:cNvSpPr>
          <p:nvPr>
            <p:ph type="body" sz="quarter" idx="40" hasCustomPrompt="1"/>
          </p:nvPr>
        </p:nvSpPr>
        <p:spPr>
          <a:xfrm>
            <a:off x="7938151" y="4014522"/>
            <a:ext cx="1181098" cy="302186"/>
          </a:xfrm>
        </p:spPr>
        <p:txBody>
          <a:bodyPr lIns="0" rIns="0">
            <a:noAutofit/>
          </a:bodyPr>
          <a:lstStyle>
            <a:lvl1pPr marL="0" indent="0">
              <a:buNone/>
              <a:defRPr sz="16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59" name="Text Placeholder 50">
            <a:extLst>
              <a:ext uri="{FF2B5EF4-FFF2-40B4-BE49-F238E27FC236}">
                <a16:creationId xmlns:a16="http://schemas.microsoft.com/office/drawing/2014/main" id="{18C75666-F3E0-4AD7-8C05-FEFFEAE1D10C}"/>
              </a:ext>
            </a:extLst>
          </p:cNvPr>
          <p:cNvSpPr>
            <a:spLocks noGrp="1"/>
          </p:cNvSpPr>
          <p:nvPr>
            <p:ph type="body" sz="quarter" idx="41"/>
          </p:nvPr>
        </p:nvSpPr>
        <p:spPr>
          <a:xfrm>
            <a:off x="7938151"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60" name="Text Placeholder 48">
            <a:extLst>
              <a:ext uri="{FF2B5EF4-FFF2-40B4-BE49-F238E27FC236}">
                <a16:creationId xmlns:a16="http://schemas.microsoft.com/office/drawing/2014/main" id="{66478F13-D9B8-4439-9B08-804CD6848EB9}"/>
              </a:ext>
            </a:extLst>
          </p:cNvPr>
          <p:cNvSpPr>
            <a:spLocks noGrp="1"/>
          </p:cNvSpPr>
          <p:nvPr>
            <p:ph type="body" sz="quarter" idx="42" hasCustomPrompt="1"/>
          </p:nvPr>
        </p:nvSpPr>
        <p:spPr>
          <a:xfrm>
            <a:off x="9321072" y="4014522"/>
            <a:ext cx="1181098" cy="302186"/>
          </a:xfrm>
        </p:spPr>
        <p:txBody>
          <a:bodyPr lIns="0" rIns="0">
            <a:noAutofit/>
          </a:bodyPr>
          <a:lstStyle>
            <a:lvl1pPr marL="0" indent="0">
              <a:buNone/>
              <a:defRPr sz="16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61" name="Text Placeholder 50">
            <a:extLst>
              <a:ext uri="{FF2B5EF4-FFF2-40B4-BE49-F238E27FC236}">
                <a16:creationId xmlns:a16="http://schemas.microsoft.com/office/drawing/2014/main" id="{08844405-957A-4970-A2B6-D161FED665FF}"/>
              </a:ext>
            </a:extLst>
          </p:cNvPr>
          <p:cNvSpPr>
            <a:spLocks noGrp="1"/>
          </p:cNvSpPr>
          <p:nvPr>
            <p:ph type="body" sz="quarter" idx="43"/>
          </p:nvPr>
        </p:nvSpPr>
        <p:spPr>
          <a:xfrm>
            <a:off x="9321072"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62" name="Text Placeholder 48">
            <a:extLst>
              <a:ext uri="{FF2B5EF4-FFF2-40B4-BE49-F238E27FC236}">
                <a16:creationId xmlns:a16="http://schemas.microsoft.com/office/drawing/2014/main" id="{6F067D31-AE61-48F0-A497-1908DC77F086}"/>
              </a:ext>
            </a:extLst>
          </p:cNvPr>
          <p:cNvSpPr>
            <a:spLocks noGrp="1"/>
          </p:cNvSpPr>
          <p:nvPr>
            <p:ph type="body" sz="quarter" idx="44" hasCustomPrompt="1"/>
          </p:nvPr>
        </p:nvSpPr>
        <p:spPr>
          <a:xfrm>
            <a:off x="10703992" y="4014522"/>
            <a:ext cx="1181098" cy="302186"/>
          </a:xfrm>
        </p:spPr>
        <p:txBody>
          <a:bodyPr lIns="0" rIns="0">
            <a:noAutofit/>
          </a:bodyPr>
          <a:lstStyle>
            <a:lvl1pPr marL="0" indent="0">
              <a:buNone/>
              <a:defRPr sz="16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63" name="Text Placeholder 50">
            <a:extLst>
              <a:ext uri="{FF2B5EF4-FFF2-40B4-BE49-F238E27FC236}">
                <a16:creationId xmlns:a16="http://schemas.microsoft.com/office/drawing/2014/main" id="{5B4A526A-A40E-4B7D-94EC-5FDCAD2EAD89}"/>
              </a:ext>
            </a:extLst>
          </p:cNvPr>
          <p:cNvSpPr>
            <a:spLocks noGrp="1"/>
          </p:cNvSpPr>
          <p:nvPr>
            <p:ph type="body" sz="quarter" idx="45"/>
          </p:nvPr>
        </p:nvSpPr>
        <p:spPr>
          <a:xfrm>
            <a:off x="10703992"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2" name="Title 1">
            <a:extLst>
              <a:ext uri="{FF2B5EF4-FFF2-40B4-BE49-F238E27FC236}">
                <a16:creationId xmlns:a16="http://schemas.microsoft.com/office/drawing/2014/main" id="{31A67390-01C5-4A4E-AF7F-79E8DB2B2D3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59575687"/>
      </p:ext>
    </p:extLst>
  </p:cSld>
  <p:clrMapOvr>
    <a:masterClrMapping/>
  </p:clrMapOvr>
  <p:extLst>
    <p:ext uri="{DCECCB84-F9BA-43D5-87BE-67443E8EF086}">
      <p15:sldGuideLst xmlns:p15="http://schemas.microsoft.com/office/powerpoint/2012/main">
        <p15:guide id="1" pos="1920">
          <p15:clr>
            <a:srgbClr val="FBAE40"/>
          </p15:clr>
        </p15:guide>
        <p15:guide id="2" pos="3840">
          <p15:clr>
            <a:srgbClr val="FBAE40"/>
          </p15:clr>
        </p15:guide>
        <p15:guide id="3" pos="5760">
          <p15:clr>
            <a:srgbClr val="FBAE40"/>
          </p15:clr>
        </p15:guide>
        <p15:guide id="4" pos="3984" userDrawn="1">
          <p15:clr>
            <a:srgbClr val="5ACBF0"/>
          </p15:clr>
        </p15:guide>
        <p15:guide id="5" pos="3696">
          <p15:clr>
            <a:srgbClr val="5ACBF0"/>
          </p15:clr>
        </p15:guide>
        <p15:guide id="6" pos="2064">
          <p15:clr>
            <a:srgbClr val="5ACBF0"/>
          </p15:clr>
        </p15:guide>
        <p15:guide id="7" pos="1776">
          <p15:clr>
            <a:srgbClr val="5ACBF0"/>
          </p15:clr>
        </p15:guide>
        <p15:guide id="8" pos="5616">
          <p15:clr>
            <a:srgbClr val="5ACBF0"/>
          </p15:clr>
        </p15:guide>
        <p15:guide id="9" pos="5904">
          <p15:clr>
            <a:srgbClr val="5ACBF0"/>
          </p15:clr>
        </p15:guide>
        <p15:guide id="10" pos="144">
          <p15:clr>
            <a:srgbClr val="5ACBF0"/>
          </p15:clr>
        </p15:guide>
        <p15:guide id="11" orient="horz" pos="4176">
          <p15:clr>
            <a:srgbClr val="5ACBF0"/>
          </p15:clr>
        </p15:guide>
        <p15:guide id="12" pos="7536">
          <p15:clr>
            <a:srgbClr val="5ACBF0"/>
          </p15:clr>
        </p15:guide>
        <p15:guide id="13" orient="horz" pos="14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iple Timeline">
    <p:spTree>
      <p:nvGrpSpPr>
        <p:cNvPr id="1" name=""/>
        <p:cNvGrpSpPr/>
        <p:nvPr/>
      </p:nvGrpSpPr>
      <p:grpSpPr>
        <a:xfrm>
          <a:off x="0" y="0"/>
          <a:ext cx="0" cy="0"/>
          <a:chOff x="0" y="0"/>
          <a:chExt cx="0" cy="0"/>
        </a:xfrm>
      </p:grpSpPr>
      <p:sp>
        <p:nvSpPr>
          <p:cNvPr id="49" name="Text Placeholder 48">
            <a:extLst>
              <a:ext uri="{FF2B5EF4-FFF2-40B4-BE49-F238E27FC236}">
                <a16:creationId xmlns:a16="http://schemas.microsoft.com/office/drawing/2014/main" id="{14742123-85C4-4775-80AC-721BD7C16285}"/>
              </a:ext>
            </a:extLst>
          </p:cNvPr>
          <p:cNvSpPr>
            <a:spLocks noGrp="1"/>
          </p:cNvSpPr>
          <p:nvPr>
            <p:ph type="body" sz="quarter" idx="10" hasCustomPrompt="1"/>
          </p:nvPr>
        </p:nvSpPr>
        <p:spPr>
          <a:xfrm>
            <a:off x="1580060" y="1776098"/>
            <a:ext cx="2159000" cy="302186"/>
          </a:xfrm>
        </p:spPr>
        <p:txBody>
          <a:bodyPr>
            <a:noAutofit/>
          </a:bodyPr>
          <a:lstStyle>
            <a:lvl1pPr marL="0" indent="0">
              <a:buNone/>
              <a:defRPr sz="18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51" name="Text Placeholder 50">
            <a:extLst>
              <a:ext uri="{FF2B5EF4-FFF2-40B4-BE49-F238E27FC236}">
                <a16:creationId xmlns:a16="http://schemas.microsoft.com/office/drawing/2014/main" id="{E1001174-581F-41A6-864B-D3BE932C2E47}"/>
              </a:ext>
            </a:extLst>
          </p:cNvPr>
          <p:cNvSpPr>
            <a:spLocks noGrp="1"/>
          </p:cNvSpPr>
          <p:nvPr>
            <p:ph type="body" sz="quarter" idx="11"/>
          </p:nvPr>
        </p:nvSpPr>
        <p:spPr>
          <a:xfrm>
            <a:off x="1580060" y="2111375"/>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2" name="Text Placeholder 48">
            <a:extLst>
              <a:ext uri="{FF2B5EF4-FFF2-40B4-BE49-F238E27FC236}">
                <a16:creationId xmlns:a16="http://schemas.microsoft.com/office/drawing/2014/main" id="{2B649793-2AFC-43EE-8172-0EAB326F1130}"/>
              </a:ext>
            </a:extLst>
          </p:cNvPr>
          <p:cNvSpPr>
            <a:spLocks noGrp="1"/>
          </p:cNvSpPr>
          <p:nvPr>
            <p:ph type="body" sz="quarter" idx="12" hasCustomPrompt="1"/>
          </p:nvPr>
        </p:nvSpPr>
        <p:spPr>
          <a:xfrm>
            <a:off x="5674540" y="1776098"/>
            <a:ext cx="2159000" cy="302186"/>
          </a:xfrm>
        </p:spPr>
        <p:txBody>
          <a:bodyPr>
            <a:noAutofit/>
          </a:bodyPr>
          <a:lstStyle>
            <a:lvl1pPr marL="0" indent="0">
              <a:buNone/>
              <a:defRPr sz="18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53" name="Text Placeholder 50">
            <a:extLst>
              <a:ext uri="{FF2B5EF4-FFF2-40B4-BE49-F238E27FC236}">
                <a16:creationId xmlns:a16="http://schemas.microsoft.com/office/drawing/2014/main" id="{5B27745F-27CA-45D0-BE8E-A9C3B168F465}"/>
              </a:ext>
            </a:extLst>
          </p:cNvPr>
          <p:cNvSpPr>
            <a:spLocks noGrp="1"/>
          </p:cNvSpPr>
          <p:nvPr>
            <p:ph type="body" sz="quarter" idx="13"/>
          </p:nvPr>
        </p:nvSpPr>
        <p:spPr>
          <a:xfrm>
            <a:off x="5674540" y="2111375"/>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4" name="Text Placeholder 48">
            <a:extLst>
              <a:ext uri="{FF2B5EF4-FFF2-40B4-BE49-F238E27FC236}">
                <a16:creationId xmlns:a16="http://schemas.microsoft.com/office/drawing/2014/main" id="{58782C77-F426-4586-AF09-D07E1E8737F4}"/>
              </a:ext>
            </a:extLst>
          </p:cNvPr>
          <p:cNvSpPr>
            <a:spLocks noGrp="1"/>
          </p:cNvSpPr>
          <p:nvPr>
            <p:ph type="body" sz="quarter" idx="14" hasCustomPrompt="1"/>
          </p:nvPr>
        </p:nvSpPr>
        <p:spPr>
          <a:xfrm>
            <a:off x="9697900" y="1776098"/>
            <a:ext cx="2159000" cy="302186"/>
          </a:xfrm>
        </p:spPr>
        <p:txBody>
          <a:bodyPr>
            <a:noAutofit/>
          </a:bodyPr>
          <a:lstStyle>
            <a:lvl1pPr marL="0" indent="0">
              <a:buNone/>
              <a:defRPr sz="18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55" name="Text Placeholder 50">
            <a:extLst>
              <a:ext uri="{FF2B5EF4-FFF2-40B4-BE49-F238E27FC236}">
                <a16:creationId xmlns:a16="http://schemas.microsoft.com/office/drawing/2014/main" id="{E04DA729-6A59-4BC5-8955-DF4D12F1259F}"/>
              </a:ext>
            </a:extLst>
          </p:cNvPr>
          <p:cNvSpPr>
            <a:spLocks noGrp="1"/>
          </p:cNvSpPr>
          <p:nvPr>
            <p:ph type="body" sz="quarter" idx="15"/>
          </p:nvPr>
        </p:nvSpPr>
        <p:spPr>
          <a:xfrm>
            <a:off x="9697900" y="2111375"/>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6" name="Text Placeholder 48">
            <a:extLst>
              <a:ext uri="{FF2B5EF4-FFF2-40B4-BE49-F238E27FC236}">
                <a16:creationId xmlns:a16="http://schemas.microsoft.com/office/drawing/2014/main" id="{F6AF03D4-E441-4447-876C-A1B030223E2D}"/>
              </a:ext>
            </a:extLst>
          </p:cNvPr>
          <p:cNvSpPr>
            <a:spLocks noGrp="1"/>
          </p:cNvSpPr>
          <p:nvPr>
            <p:ph type="body" sz="quarter" idx="16" hasCustomPrompt="1"/>
          </p:nvPr>
        </p:nvSpPr>
        <p:spPr>
          <a:xfrm>
            <a:off x="1580060" y="2914739"/>
            <a:ext cx="2159000" cy="302186"/>
          </a:xfrm>
        </p:spPr>
        <p:txBody>
          <a:bodyPr>
            <a:noAutofit/>
          </a:bodyPr>
          <a:lstStyle>
            <a:lvl1pPr marL="0" indent="0">
              <a:buNone/>
              <a:defRPr sz="18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57" name="Text Placeholder 50">
            <a:extLst>
              <a:ext uri="{FF2B5EF4-FFF2-40B4-BE49-F238E27FC236}">
                <a16:creationId xmlns:a16="http://schemas.microsoft.com/office/drawing/2014/main" id="{679D428E-9700-4E19-8364-70006C3E765E}"/>
              </a:ext>
            </a:extLst>
          </p:cNvPr>
          <p:cNvSpPr>
            <a:spLocks noGrp="1"/>
          </p:cNvSpPr>
          <p:nvPr>
            <p:ph type="body" sz="quarter" idx="17"/>
          </p:nvPr>
        </p:nvSpPr>
        <p:spPr>
          <a:xfrm>
            <a:off x="1580060" y="3254810"/>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8" name="Text Placeholder 48">
            <a:extLst>
              <a:ext uri="{FF2B5EF4-FFF2-40B4-BE49-F238E27FC236}">
                <a16:creationId xmlns:a16="http://schemas.microsoft.com/office/drawing/2014/main" id="{5B64A0D9-EA5C-4EC1-981A-0FD223A62FB0}"/>
              </a:ext>
            </a:extLst>
          </p:cNvPr>
          <p:cNvSpPr>
            <a:spLocks noGrp="1"/>
          </p:cNvSpPr>
          <p:nvPr>
            <p:ph type="body" sz="quarter" idx="18" hasCustomPrompt="1"/>
          </p:nvPr>
        </p:nvSpPr>
        <p:spPr>
          <a:xfrm>
            <a:off x="5674540" y="2914739"/>
            <a:ext cx="2159000" cy="302186"/>
          </a:xfrm>
        </p:spPr>
        <p:txBody>
          <a:bodyPr>
            <a:noAutofit/>
          </a:bodyPr>
          <a:lstStyle>
            <a:lvl1pPr marL="0" indent="0">
              <a:buNone/>
              <a:defRPr sz="18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59" name="Text Placeholder 50">
            <a:extLst>
              <a:ext uri="{FF2B5EF4-FFF2-40B4-BE49-F238E27FC236}">
                <a16:creationId xmlns:a16="http://schemas.microsoft.com/office/drawing/2014/main" id="{7F9CD6F4-7AEE-42A4-B26D-96BE3E900368}"/>
              </a:ext>
            </a:extLst>
          </p:cNvPr>
          <p:cNvSpPr>
            <a:spLocks noGrp="1"/>
          </p:cNvSpPr>
          <p:nvPr>
            <p:ph type="body" sz="quarter" idx="19"/>
          </p:nvPr>
        </p:nvSpPr>
        <p:spPr>
          <a:xfrm>
            <a:off x="5674540" y="3254810"/>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60" name="Text Placeholder 48">
            <a:extLst>
              <a:ext uri="{FF2B5EF4-FFF2-40B4-BE49-F238E27FC236}">
                <a16:creationId xmlns:a16="http://schemas.microsoft.com/office/drawing/2014/main" id="{82EA5B58-66CC-4197-BAC3-D0A39558DB0F}"/>
              </a:ext>
            </a:extLst>
          </p:cNvPr>
          <p:cNvSpPr>
            <a:spLocks noGrp="1"/>
          </p:cNvSpPr>
          <p:nvPr>
            <p:ph type="body" sz="quarter" idx="20" hasCustomPrompt="1"/>
          </p:nvPr>
        </p:nvSpPr>
        <p:spPr>
          <a:xfrm>
            <a:off x="9697900" y="2914739"/>
            <a:ext cx="2159000" cy="302186"/>
          </a:xfrm>
        </p:spPr>
        <p:txBody>
          <a:bodyPr>
            <a:noAutofit/>
          </a:bodyPr>
          <a:lstStyle>
            <a:lvl1pPr marL="0" indent="0">
              <a:buNone/>
              <a:defRPr sz="18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61" name="Text Placeholder 50">
            <a:extLst>
              <a:ext uri="{FF2B5EF4-FFF2-40B4-BE49-F238E27FC236}">
                <a16:creationId xmlns:a16="http://schemas.microsoft.com/office/drawing/2014/main" id="{B76C47B4-A585-4CAC-933A-2E6D1938D171}"/>
              </a:ext>
            </a:extLst>
          </p:cNvPr>
          <p:cNvSpPr>
            <a:spLocks noGrp="1"/>
          </p:cNvSpPr>
          <p:nvPr>
            <p:ph type="body" sz="quarter" idx="21"/>
          </p:nvPr>
        </p:nvSpPr>
        <p:spPr>
          <a:xfrm>
            <a:off x="9697900" y="3254810"/>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62" name="Text Placeholder 48">
            <a:extLst>
              <a:ext uri="{FF2B5EF4-FFF2-40B4-BE49-F238E27FC236}">
                <a16:creationId xmlns:a16="http://schemas.microsoft.com/office/drawing/2014/main" id="{563D0C18-5125-4D0F-B46D-76AE182B3FA2}"/>
              </a:ext>
            </a:extLst>
          </p:cNvPr>
          <p:cNvSpPr>
            <a:spLocks noGrp="1"/>
          </p:cNvSpPr>
          <p:nvPr>
            <p:ph type="body" sz="quarter" idx="22" hasCustomPrompt="1"/>
          </p:nvPr>
        </p:nvSpPr>
        <p:spPr>
          <a:xfrm>
            <a:off x="1580060" y="4057987"/>
            <a:ext cx="2159000" cy="302186"/>
          </a:xfrm>
        </p:spPr>
        <p:txBody>
          <a:bodyPr>
            <a:noAutofit/>
          </a:bodyPr>
          <a:lstStyle>
            <a:lvl1pPr marL="0" indent="0">
              <a:buNone/>
              <a:defRPr sz="18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63" name="Text Placeholder 50">
            <a:extLst>
              <a:ext uri="{FF2B5EF4-FFF2-40B4-BE49-F238E27FC236}">
                <a16:creationId xmlns:a16="http://schemas.microsoft.com/office/drawing/2014/main" id="{10634501-CE83-42B9-8572-5C6B73710869}"/>
              </a:ext>
            </a:extLst>
          </p:cNvPr>
          <p:cNvSpPr>
            <a:spLocks noGrp="1"/>
          </p:cNvSpPr>
          <p:nvPr>
            <p:ph type="body" sz="quarter" idx="23"/>
          </p:nvPr>
        </p:nvSpPr>
        <p:spPr>
          <a:xfrm>
            <a:off x="1580060" y="4392591"/>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64" name="Text Placeholder 48">
            <a:extLst>
              <a:ext uri="{FF2B5EF4-FFF2-40B4-BE49-F238E27FC236}">
                <a16:creationId xmlns:a16="http://schemas.microsoft.com/office/drawing/2014/main" id="{54844B85-1B28-4340-AA8C-10A0C2A36C9E}"/>
              </a:ext>
            </a:extLst>
          </p:cNvPr>
          <p:cNvSpPr>
            <a:spLocks noGrp="1"/>
          </p:cNvSpPr>
          <p:nvPr>
            <p:ph type="body" sz="quarter" idx="24" hasCustomPrompt="1"/>
          </p:nvPr>
        </p:nvSpPr>
        <p:spPr>
          <a:xfrm>
            <a:off x="5674540" y="4057987"/>
            <a:ext cx="2159000" cy="302186"/>
          </a:xfrm>
        </p:spPr>
        <p:txBody>
          <a:bodyPr>
            <a:noAutofit/>
          </a:bodyPr>
          <a:lstStyle>
            <a:lvl1pPr marL="0" indent="0">
              <a:buNone/>
              <a:defRPr sz="18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65" name="Text Placeholder 50">
            <a:extLst>
              <a:ext uri="{FF2B5EF4-FFF2-40B4-BE49-F238E27FC236}">
                <a16:creationId xmlns:a16="http://schemas.microsoft.com/office/drawing/2014/main" id="{31BB84F0-3823-46DB-BCEF-5EF3F8E680CF}"/>
              </a:ext>
            </a:extLst>
          </p:cNvPr>
          <p:cNvSpPr>
            <a:spLocks noGrp="1"/>
          </p:cNvSpPr>
          <p:nvPr>
            <p:ph type="body" sz="quarter" idx="25"/>
          </p:nvPr>
        </p:nvSpPr>
        <p:spPr>
          <a:xfrm>
            <a:off x="5674540" y="4392591"/>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66" name="Text Placeholder 48">
            <a:extLst>
              <a:ext uri="{FF2B5EF4-FFF2-40B4-BE49-F238E27FC236}">
                <a16:creationId xmlns:a16="http://schemas.microsoft.com/office/drawing/2014/main" id="{D4D4EE7B-E029-47B3-BC18-D53E810711CE}"/>
              </a:ext>
            </a:extLst>
          </p:cNvPr>
          <p:cNvSpPr>
            <a:spLocks noGrp="1"/>
          </p:cNvSpPr>
          <p:nvPr>
            <p:ph type="body" sz="quarter" idx="26" hasCustomPrompt="1"/>
          </p:nvPr>
        </p:nvSpPr>
        <p:spPr>
          <a:xfrm>
            <a:off x="9697900" y="4057987"/>
            <a:ext cx="2159000" cy="302186"/>
          </a:xfrm>
        </p:spPr>
        <p:txBody>
          <a:bodyPr>
            <a:noAutofit/>
          </a:bodyPr>
          <a:lstStyle>
            <a:lvl1pPr marL="0" indent="0">
              <a:buNone/>
              <a:defRPr sz="18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67" name="Text Placeholder 50">
            <a:extLst>
              <a:ext uri="{FF2B5EF4-FFF2-40B4-BE49-F238E27FC236}">
                <a16:creationId xmlns:a16="http://schemas.microsoft.com/office/drawing/2014/main" id="{C088BE45-14DC-4551-A5FC-93D0BA991882}"/>
              </a:ext>
            </a:extLst>
          </p:cNvPr>
          <p:cNvSpPr>
            <a:spLocks noGrp="1"/>
          </p:cNvSpPr>
          <p:nvPr>
            <p:ph type="body" sz="quarter" idx="27"/>
          </p:nvPr>
        </p:nvSpPr>
        <p:spPr>
          <a:xfrm>
            <a:off x="9697900" y="4392591"/>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68" name="Text Placeholder 48">
            <a:extLst>
              <a:ext uri="{FF2B5EF4-FFF2-40B4-BE49-F238E27FC236}">
                <a16:creationId xmlns:a16="http://schemas.microsoft.com/office/drawing/2014/main" id="{120E072F-4FF5-422F-B7FD-BE3DF026010F}"/>
              </a:ext>
            </a:extLst>
          </p:cNvPr>
          <p:cNvSpPr>
            <a:spLocks noGrp="1"/>
          </p:cNvSpPr>
          <p:nvPr>
            <p:ph type="body" sz="quarter" idx="28" hasCustomPrompt="1"/>
          </p:nvPr>
        </p:nvSpPr>
        <p:spPr>
          <a:xfrm>
            <a:off x="1580060" y="5231920"/>
            <a:ext cx="2159000" cy="302186"/>
          </a:xfrm>
        </p:spPr>
        <p:txBody>
          <a:bodyPr>
            <a:noAutofit/>
          </a:bodyPr>
          <a:lstStyle>
            <a:lvl1pPr marL="0" indent="0">
              <a:buNone/>
              <a:defRPr sz="18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69" name="Text Placeholder 50">
            <a:extLst>
              <a:ext uri="{FF2B5EF4-FFF2-40B4-BE49-F238E27FC236}">
                <a16:creationId xmlns:a16="http://schemas.microsoft.com/office/drawing/2014/main" id="{E73E6162-F4E3-4F6D-BA12-6B5918E23B8E}"/>
              </a:ext>
            </a:extLst>
          </p:cNvPr>
          <p:cNvSpPr>
            <a:spLocks noGrp="1"/>
          </p:cNvSpPr>
          <p:nvPr>
            <p:ph type="body" sz="quarter" idx="29"/>
          </p:nvPr>
        </p:nvSpPr>
        <p:spPr>
          <a:xfrm>
            <a:off x="1580060" y="5566524"/>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70" name="Text Placeholder 48">
            <a:extLst>
              <a:ext uri="{FF2B5EF4-FFF2-40B4-BE49-F238E27FC236}">
                <a16:creationId xmlns:a16="http://schemas.microsoft.com/office/drawing/2014/main" id="{C9938F8E-67A2-401C-882C-ED04C7E5224B}"/>
              </a:ext>
            </a:extLst>
          </p:cNvPr>
          <p:cNvSpPr>
            <a:spLocks noGrp="1"/>
          </p:cNvSpPr>
          <p:nvPr>
            <p:ph type="body" sz="quarter" idx="30" hasCustomPrompt="1"/>
          </p:nvPr>
        </p:nvSpPr>
        <p:spPr>
          <a:xfrm>
            <a:off x="5674540" y="5231920"/>
            <a:ext cx="2159000" cy="302186"/>
          </a:xfrm>
        </p:spPr>
        <p:txBody>
          <a:bodyPr>
            <a:noAutofit/>
          </a:bodyPr>
          <a:lstStyle>
            <a:lvl1pPr marL="0" indent="0">
              <a:buNone/>
              <a:defRPr sz="18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71" name="Text Placeholder 50">
            <a:extLst>
              <a:ext uri="{FF2B5EF4-FFF2-40B4-BE49-F238E27FC236}">
                <a16:creationId xmlns:a16="http://schemas.microsoft.com/office/drawing/2014/main" id="{E683DBE3-DCA5-4538-A253-E60ED2C4B621}"/>
              </a:ext>
            </a:extLst>
          </p:cNvPr>
          <p:cNvSpPr>
            <a:spLocks noGrp="1"/>
          </p:cNvSpPr>
          <p:nvPr>
            <p:ph type="body" sz="quarter" idx="31"/>
          </p:nvPr>
        </p:nvSpPr>
        <p:spPr>
          <a:xfrm>
            <a:off x="5674540" y="5566524"/>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72" name="Text Placeholder 48">
            <a:extLst>
              <a:ext uri="{FF2B5EF4-FFF2-40B4-BE49-F238E27FC236}">
                <a16:creationId xmlns:a16="http://schemas.microsoft.com/office/drawing/2014/main" id="{6F8B9E2C-BE06-4536-A348-4640A2DA1BFC}"/>
              </a:ext>
            </a:extLst>
          </p:cNvPr>
          <p:cNvSpPr>
            <a:spLocks noGrp="1"/>
          </p:cNvSpPr>
          <p:nvPr>
            <p:ph type="body" sz="quarter" idx="32" hasCustomPrompt="1"/>
          </p:nvPr>
        </p:nvSpPr>
        <p:spPr>
          <a:xfrm>
            <a:off x="9697900" y="5231920"/>
            <a:ext cx="2159000" cy="302186"/>
          </a:xfrm>
        </p:spPr>
        <p:txBody>
          <a:bodyPr>
            <a:noAutofit/>
          </a:bodyPr>
          <a:lstStyle>
            <a:lvl1pPr marL="0" indent="0">
              <a:buNone/>
              <a:defRPr sz="18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73" name="Text Placeholder 50">
            <a:extLst>
              <a:ext uri="{FF2B5EF4-FFF2-40B4-BE49-F238E27FC236}">
                <a16:creationId xmlns:a16="http://schemas.microsoft.com/office/drawing/2014/main" id="{B9A57CE7-FAE2-490F-A8F8-402B5F3A7443}"/>
              </a:ext>
            </a:extLst>
          </p:cNvPr>
          <p:cNvSpPr>
            <a:spLocks noGrp="1"/>
          </p:cNvSpPr>
          <p:nvPr>
            <p:ph type="body" sz="quarter" idx="33"/>
          </p:nvPr>
        </p:nvSpPr>
        <p:spPr>
          <a:xfrm>
            <a:off x="9697900" y="5566524"/>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2" name="Title 1">
            <a:extLst>
              <a:ext uri="{FF2B5EF4-FFF2-40B4-BE49-F238E27FC236}">
                <a16:creationId xmlns:a16="http://schemas.microsoft.com/office/drawing/2014/main" id="{AA611859-7CC8-480B-BA0E-18BB16B3047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1913400"/>
      </p:ext>
    </p:extLst>
  </p:cSld>
  <p:clrMapOvr>
    <a:masterClrMapping/>
  </p:clrMapOvr>
  <p:extLst>
    <p:ext uri="{DCECCB84-F9BA-43D5-87BE-67443E8EF086}">
      <p15:sldGuideLst xmlns:p15="http://schemas.microsoft.com/office/powerpoint/2012/main">
        <p15:guide id="1" pos="2544" userDrawn="1">
          <p15:clr>
            <a:srgbClr val="FBAE40"/>
          </p15:clr>
        </p15:guide>
        <p15:guide id="2" pos="5112">
          <p15:clr>
            <a:srgbClr val="FBAE40"/>
          </p15:clr>
        </p15:guide>
        <p15:guide id="4" pos="5256">
          <p15:clr>
            <a:srgbClr val="5ACBF0"/>
          </p15:clr>
        </p15:guide>
        <p15:guide id="5" pos="4968" userDrawn="1">
          <p15:clr>
            <a:srgbClr val="5ACBF0"/>
          </p15:clr>
        </p15:guide>
        <p15:guide id="6" pos="2688" userDrawn="1">
          <p15:clr>
            <a:srgbClr val="5ACBF0"/>
          </p15:clr>
        </p15:guide>
        <p15:guide id="7" pos="2400" userDrawn="1">
          <p15:clr>
            <a:srgbClr val="5ACBF0"/>
          </p15:clr>
        </p15:guide>
        <p15:guide id="10" pos="144">
          <p15:clr>
            <a:srgbClr val="5ACBF0"/>
          </p15:clr>
        </p15:guide>
        <p15:guide id="11" orient="horz" pos="4176">
          <p15:clr>
            <a:srgbClr val="5ACBF0"/>
          </p15:clr>
        </p15:guide>
        <p15:guide id="12" pos="7536">
          <p15:clr>
            <a:srgbClr val="5ACBF0"/>
          </p15:clr>
        </p15:guide>
        <p15:guide id="13" orient="horz" pos="144">
          <p15:clr>
            <a:srgbClr val="5ACBF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90B616-241D-4DFE-BC2F-C001ED77E825}"/>
              </a:ext>
            </a:extLst>
          </p:cNvPr>
          <p:cNvSpPr>
            <a:spLocks noGrp="1"/>
          </p:cNvSpPr>
          <p:nvPr>
            <p:ph type="title"/>
          </p:nvPr>
        </p:nvSpPr>
        <p:spPr>
          <a:xfrm>
            <a:off x="230124" y="457200"/>
            <a:ext cx="11731752" cy="630936"/>
          </a:xfrm>
          <a:prstGeom prst="rect">
            <a:avLst/>
          </a:prstGeom>
        </p:spPr>
        <p:txBody>
          <a:bodyPr vert="horz" lIns="91440" tIns="45720" rIns="91440" bIns="4572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AE909E-CC4A-4E51-BC02-B893225D2B31}"/>
              </a:ext>
            </a:extLst>
          </p:cNvPr>
          <p:cNvSpPr>
            <a:spLocks noGrp="1"/>
          </p:cNvSpPr>
          <p:nvPr>
            <p:ph type="body" idx="1"/>
          </p:nvPr>
        </p:nvSpPr>
        <p:spPr>
          <a:xfrm>
            <a:off x="230124" y="1825625"/>
            <a:ext cx="11731752"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43B6EE4-1695-4DD6-9758-84FFE963D6AE}"/>
              </a:ext>
            </a:extLst>
          </p:cNvPr>
          <p:cNvSpPr>
            <a:spLocks noGrp="1"/>
          </p:cNvSpPr>
          <p:nvPr>
            <p:ph type="dt" sz="half" idx="2"/>
          </p:nvPr>
        </p:nvSpPr>
        <p:spPr>
          <a:xfrm>
            <a:off x="230124"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8FDAD0-21E9-42D0-8C63-C6563197FC13}" type="datetimeFigureOut">
              <a:rPr lang="en-US" smtClean="0"/>
              <a:t>8/10/2022</a:t>
            </a:fld>
            <a:endParaRPr lang="en-US"/>
          </a:p>
        </p:txBody>
      </p:sp>
      <p:sp>
        <p:nvSpPr>
          <p:cNvPr id="5" name="Footer Placeholder 4">
            <a:extLst>
              <a:ext uri="{FF2B5EF4-FFF2-40B4-BE49-F238E27FC236}">
                <a16:creationId xmlns:a16="http://schemas.microsoft.com/office/drawing/2014/main" id="{7B43250D-A8F9-4682-AD84-FD37BCAA6297}"/>
              </a:ext>
            </a:extLst>
          </p:cNvPr>
          <p:cNvSpPr>
            <a:spLocks noGrp="1"/>
          </p:cNvSpPr>
          <p:nvPr>
            <p:ph type="ftr" sz="quarter" idx="3"/>
          </p:nvPr>
        </p:nvSpPr>
        <p:spPr>
          <a:xfrm>
            <a:off x="3129280" y="6356350"/>
            <a:ext cx="593344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5E1A788-841D-41AB-A983-152B6532F723}"/>
              </a:ext>
            </a:extLst>
          </p:cNvPr>
          <p:cNvSpPr>
            <a:spLocks noGrp="1"/>
          </p:cNvSpPr>
          <p:nvPr>
            <p:ph type="sldNum" sz="quarter" idx="4"/>
          </p:nvPr>
        </p:nvSpPr>
        <p:spPr>
          <a:xfrm>
            <a:off x="9218676"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DE3823-CC86-4AC6-95C0-DC3ECA80FD88}" type="slidenum">
              <a:rPr lang="en-US" smtClean="0"/>
              <a:t>‹#›</a:t>
            </a:fld>
            <a:endParaRPr lang="en-US" dirty="0"/>
          </a:p>
        </p:txBody>
      </p:sp>
    </p:spTree>
    <p:extLst>
      <p:ext uri="{BB962C8B-B14F-4D97-AF65-F5344CB8AC3E}">
        <p14:creationId xmlns:p14="http://schemas.microsoft.com/office/powerpoint/2010/main" val="2056840760"/>
      </p:ext>
    </p:extLst>
  </p:cSld>
  <p:clrMap bg1="lt1" tx1="dk1" bg2="lt2" tx2="dk2" accent1="accent1" accent2="accent2" accent3="accent3" accent4="accent4" accent5="accent5" accent6="accent6" hlink="hlink" folHlink="folHlink"/>
  <p:sldLayoutIdLst>
    <p:sldLayoutId id="2147483665" r:id="rId1"/>
    <p:sldLayoutId id="2147483671" r:id="rId2"/>
    <p:sldLayoutId id="2147483670" r:id="rId3"/>
  </p:sldLayoutIdLst>
  <p:txStyles>
    <p:titleStyle>
      <a:lvl1pPr algn="ctr" defTabSz="914400" rtl="0" eaLnBrk="1" latinLnBrk="0" hangingPunct="1">
        <a:lnSpc>
          <a:spcPct val="90000"/>
        </a:lnSpc>
        <a:spcBef>
          <a:spcPts val="1000"/>
        </a:spcBef>
        <a:buNone/>
        <a:defRPr sz="36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EA5F674-5D6D-C19F-A201-6AA01EA7A0F2}"/>
              </a:ext>
            </a:extLst>
          </p:cNvPr>
          <p:cNvPicPr>
            <a:picLocks noChangeAspect="1"/>
          </p:cNvPicPr>
          <p:nvPr/>
        </p:nvPicPr>
        <p:blipFill rotWithShape="1">
          <a:blip r:embed="rId2"/>
          <a:srcRect l="9579" r="34490" b="1"/>
          <a:stretch/>
        </p:blipFill>
        <p:spPr>
          <a:xfrm>
            <a:off x="3523488" y="10"/>
            <a:ext cx="8668512" cy="6857990"/>
          </a:xfrm>
          <a:prstGeom prst="rect">
            <a:avLst/>
          </a:prstGeom>
        </p:spPr>
      </p:pic>
      <p:sp>
        <p:nvSpPr>
          <p:cNvPr id="72" name="Rectangle 7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itle 19">
            <a:extLst>
              <a:ext uri="{FF2B5EF4-FFF2-40B4-BE49-F238E27FC236}">
                <a16:creationId xmlns:a16="http://schemas.microsoft.com/office/drawing/2014/main" id="{9739AF1B-E5C4-7D15-2DB4-EC4DA1E4FF2B}"/>
              </a:ext>
            </a:extLst>
          </p:cNvPr>
          <p:cNvSpPr>
            <a:spLocks noGrp="1"/>
          </p:cNvSpPr>
          <p:nvPr>
            <p:ph type="title"/>
          </p:nvPr>
        </p:nvSpPr>
        <p:spPr>
          <a:xfrm>
            <a:off x="477981" y="1122363"/>
            <a:ext cx="4655994" cy="4807920"/>
          </a:xfrm>
        </p:spPr>
        <p:txBody>
          <a:bodyPr vert="horz" lIns="91440" tIns="45720" rIns="91440" bIns="45720" rtlCol="0" anchor="b">
            <a:normAutofit/>
          </a:bodyPr>
          <a:lstStyle/>
          <a:p>
            <a:pPr algn="l">
              <a:spcBef>
                <a:spcPct val="0"/>
              </a:spcBef>
            </a:pPr>
            <a:r>
              <a:rPr lang="en-US" sz="2800" dirty="0"/>
              <a:t>FINAL PROJECT - SNEAKY score</a:t>
            </a:r>
            <a:br>
              <a:rPr lang="en-US" sz="2800" dirty="0"/>
            </a:br>
            <a:br>
              <a:rPr lang="en-US" sz="2800" dirty="0"/>
            </a:br>
            <a:br>
              <a:rPr lang="en-US" sz="1900" dirty="0"/>
            </a:br>
            <a:br>
              <a:rPr lang="en-US" sz="1900" dirty="0"/>
            </a:br>
            <a:r>
              <a:rPr lang="en-US" sz="1900" dirty="0"/>
              <a:t>Unknown world and the beyond</a:t>
            </a:r>
            <a:br>
              <a:rPr lang="en-US" sz="1900" dirty="0"/>
            </a:br>
            <a:br>
              <a:rPr lang="en-US" sz="1900" dirty="0"/>
            </a:br>
            <a:r>
              <a:rPr lang="en-US" sz="1900" dirty="0"/>
              <a:t>Have you ever wondered what totally unrelated data might do when you run your machine learning program?</a:t>
            </a:r>
            <a:br>
              <a:rPr lang="en-US" sz="1900" dirty="0"/>
            </a:br>
            <a:br>
              <a:rPr lang="en-US" sz="1900" dirty="0"/>
            </a:br>
            <a:br>
              <a:rPr lang="en-US" sz="1900" dirty="0"/>
            </a:br>
            <a:r>
              <a:rPr lang="en-US" sz="1600" b="0" dirty="0">
                <a:effectLst/>
                <a:latin typeface="Calibri" panose="020F0502020204030204" pitchFamily="34" charset="0"/>
                <a:ea typeface="Calibri" panose="020F0502020204030204" pitchFamily="34" charset="0"/>
                <a:cs typeface="Times New Roman" panose="02020603050405020304" pitchFamily="18" charset="0"/>
              </a:rPr>
              <a:t>Well, that’s exactly what we wanted to do…  Discover the data relations that are unproven, but slightest idea might help to understand.</a:t>
            </a:r>
            <a:br>
              <a:rPr lang="en-US" sz="1800" b="0" dirty="0">
                <a:effectLst/>
                <a:latin typeface="Calibri" panose="020F0502020204030204" pitchFamily="34" charset="0"/>
                <a:ea typeface="Calibri" panose="020F0502020204030204" pitchFamily="34" charset="0"/>
                <a:cs typeface="Times New Roman" panose="02020603050405020304" pitchFamily="18" charset="0"/>
              </a:rPr>
            </a:br>
            <a:endParaRPr lang="en-US" sz="1600" b="0" dirty="0"/>
          </a:p>
        </p:txBody>
      </p:sp>
      <p:sp>
        <p:nvSpPr>
          <p:cNvPr id="74" name="Rectangle 7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6" name="Rectangle 7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7229309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73FB4C13-24D2-3D00-21EC-0EC93DD1BC3F}"/>
              </a:ext>
            </a:extLst>
          </p:cNvPr>
          <p:cNvSpPr>
            <a:spLocks noGrp="1"/>
          </p:cNvSpPr>
          <p:nvPr>
            <p:ph type="title"/>
          </p:nvPr>
        </p:nvSpPr>
        <p:spPr>
          <a:xfrm>
            <a:off x="230124" y="457199"/>
            <a:ext cx="11731752" cy="1704975"/>
          </a:xfrm>
        </p:spPr>
        <p:txBody>
          <a:bodyPr/>
          <a:lstStyle/>
          <a:p>
            <a:r>
              <a:rPr lang="en-US" dirty="0"/>
              <a:t>FINAL PROJECT Roadmap</a:t>
            </a:r>
            <a:br>
              <a:rPr lang="en-US" dirty="0"/>
            </a:br>
            <a:r>
              <a:rPr lang="en-US" sz="2800" dirty="0">
                <a:solidFill>
                  <a:srgbClr val="00B0F0"/>
                </a:solidFill>
              </a:rPr>
              <a:t>SNEAKY score</a:t>
            </a:r>
            <a:br>
              <a:rPr lang="en-US" sz="2800" dirty="0">
                <a:solidFill>
                  <a:srgbClr val="00B0F0"/>
                </a:solidFill>
              </a:rPr>
            </a:br>
            <a:r>
              <a:rPr lang="en-US" sz="2800" dirty="0">
                <a:solidFill>
                  <a:srgbClr val="00B0F0"/>
                </a:solidFill>
              </a:rPr>
              <a:t>Planning</a:t>
            </a:r>
            <a:endParaRPr lang="en-US" dirty="0"/>
          </a:p>
        </p:txBody>
      </p:sp>
      <p:pic>
        <p:nvPicPr>
          <p:cNvPr id="20" name="Picture 19">
            <a:extLst>
              <a:ext uri="{FF2B5EF4-FFF2-40B4-BE49-F238E27FC236}">
                <a16:creationId xmlns:a16="http://schemas.microsoft.com/office/drawing/2014/main" id="{5D49CC4B-7248-F6B8-289E-ECC410963870}"/>
              </a:ext>
            </a:extLst>
          </p:cNvPr>
          <p:cNvPicPr>
            <a:picLocks noChangeAspect="1"/>
          </p:cNvPicPr>
          <p:nvPr/>
        </p:nvPicPr>
        <p:blipFill>
          <a:blip r:embed="rId2"/>
          <a:stretch>
            <a:fillRect/>
          </a:stretch>
        </p:blipFill>
        <p:spPr>
          <a:xfrm>
            <a:off x="771525" y="3352800"/>
            <a:ext cx="10753725" cy="1504950"/>
          </a:xfrm>
          <a:prstGeom prst="rect">
            <a:avLst/>
          </a:prstGeom>
        </p:spPr>
      </p:pic>
      <p:sp>
        <p:nvSpPr>
          <p:cNvPr id="21" name="TextBox 20">
            <a:extLst>
              <a:ext uri="{FF2B5EF4-FFF2-40B4-BE49-F238E27FC236}">
                <a16:creationId xmlns:a16="http://schemas.microsoft.com/office/drawing/2014/main" id="{AD5281F9-64EB-016B-60AC-4565C05BF994}"/>
              </a:ext>
            </a:extLst>
          </p:cNvPr>
          <p:cNvSpPr txBox="1"/>
          <p:nvPr/>
        </p:nvSpPr>
        <p:spPr>
          <a:xfrm>
            <a:off x="914400" y="2333625"/>
            <a:ext cx="10525125" cy="968278"/>
          </a:xfrm>
          <a:prstGeom prst="rect">
            <a:avLst/>
          </a:prstGeom>
          <a:noFill/>
        </p:spPr>
        <p:txBody>
          <a:bodyPr wrap="square" rtlCol="0">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most people think that owning an expensive car tells you a good standing of keeping good financial standard.  How about their credit score?  Is there a chance that it can be reflected when we put those data to a model?</a:t>
            </a:r>
          </a:p>
        </p:txBody>
      </p:sp>
      <p:sp>
        <p:nvSpPr>
          <p:cNvPr id="22" name="TextBox 21">
            <a:extLst>
              <a:ext uri="{FF2B5EF4-FFF2-40B4-BE49-F238E27FC236}">
                <a16:creationId xmlns:a16="http://schemas.microsoft.com/office/drawing/2014/main" id="{C308FBF6-B4BB-B149-4E21-D90CD491F1A9}"/>
              </a:ext>
            </a:extLst>
          </p:cNvPr>
          <p:cNvSpPr txBox="1"/>
          <p:nvPr/>
        </p:nvSpPr>
        <p:spPr>
          <a:xfrm>
            <a:off x="1145217" y="5537261"/>
            <a:ext cx="10029825" cy="375552"/>
          </a:xfrm>
          <a:prstGeom prst="rect">
            <a:avLst/>
          </a:prstGeom>
          <a:noFill/>
        </p:spPr>
        <p:txBody>
          <a:bodyPr wrap="square" rtlCol="0">
            <a:spAutoFit/>
          </a:bodyPr>
          <a:lstStyle/>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Well, that’s what we are curious about, and we are planning to experiment.  So, this is our plan.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5599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351AF86E-9277-000A-BE67-AE2433573E30}"/>
              </a:ext>
            </a:extLst>
          </p:cNvPr>
          <p:cNvSpPr>
            <a:spLocks noGrp="1"/>
          </p:cNvSpPr>
          <p:nvPr>
            <p:ph type="body" sz="quarter" idx="44"/>
          </p:nvPr>
        </p:nvSpPr>
        <p:spPr>
          <a:xfrm>
            <a:off x="719091" y="1899822"/>
            <a:ext cx="11165999" cy="4287914"/>
          </a:xfrm>
        </p:spPr>
        <p:txBody>
          <a:bodyPr/>
          <a:lstStyle/>
          <a:p>
            <a:pPr marL="0" marR="0">
              <a:lnSpc>
                <a:spcPct val="107000"/>
              </a:lnSpc>
              <a:spcBef>
                <a:spcPts val="0"/>
              </a:spcBef>
              <a:spcAft>
                <a:spcPts val="800"/>
              </a:spcAft>
            </a:pPr>
            <a:r>
              <a:rPr lang="en-US" sz="2400" b="1" dirty="0">
                <a:solidFill>
                  <a:schemeClr val="tx1"/>
                </a:solidFill>
                <a:effectLst/>
                <a:ea typeface="Calibri" panose="020F0502020204030204" pitchFamily="34" charset="0"/>
                <a:cs typeface="Times New Roman" panose="02020603050405020304" pitchFamily="18" charset="0"/>
              </a:rPr>
              <a:t>Initial Trial: </a:t>
            </a:r>
            <a:endParaRPr lang="en-US" sz="2400" dirty="0">
              <a:solidFill>
                <a:schemeClr val="tx1"/>
              </a:solidFill>
              <a:effectLst/>
              <a:ea typeface="Calibri" panose="020F0502020204030204" pitchFamily="34" charset="0"/>
              <a:cs typeface="Times New Roman" panose="02020603050405020304" pitchFamily="18" charset="0"/>
            </a:endParaRPr>
          </a:p>
          <a:p>
            <a:pPr marR="0" lvl="0">
              <a:lnSpc>
                <a:spcPct val="107000"/>
              </a:lnSpc>
              <a:spcBef>
                <a:spcPts val="0"/>
              </a:spcBef>
              <a:spcAft>
                <a:spcPts val="800"/>
              </a:spcAft>
            </a:pPr>
            <a:r>
              <a:rPr lang="en-US" sz="2000" dirty="0">
                <a:solidFill>
                  <a:schemeClr val="tx1"/>
                </a:solidFill>
                <a:ea typeface="Calibri" panose="020F0502020204030204" pitchFamily="34" charset="0"/>
                <a:cs typeface="Times New Roman" panose="02020603050405020304" pitchFamily="18" charset="0"/>
              </a:rPr>
              <a:t>	1. </a:t>
            </a:r>
            <a:r>
              <a:rPr lang="en-US" sz="2000" b="1" dirty="0">
                <a:solidFill>
                  <a:schemeClr val="tx1"/>
                </a:solidFill>
                <a:effectLst/>
                <a:ea typeface="Calibri" panose="020F0502020204030204" pitchFamily="34" charset="0"/>
                <a:cs typeface="Times New Roman" panose="02020603050405020304" pitchFamily="18" charset="0"/>
              </a:rPr>
              <a:t>Gather sample data of total 500 randomly selected from the car insurance company</a:t>
            </a:r>
            <a:endParaRPr lang="en-US" sz="2000" dirty="0">
              <a:solidFill>
                <a:schemeClr val="tx1"/>
              </a:solidFill>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b="1" dirty="0">
                <a:solidFill>
                  <a:schemeClr val="tx1"/>
                </a:solidFill>
                <a:effectLst/>
                <a:ea typeface="Calibri" panose="020F0502020204030204" pitchFamily="34" charset="0"/>
                <a:cs typeface="Times New Roman" panose="02020603050405020304" pitchFamily="18" charset="0"/>
              </a:rPr>
              <a:t>        	2. Run through simple ETL process</a:t>
            </a:r>
            <a:endParaRPr lang="en-US" sz="2000" dirty="0">
              <a:solidFill>
                <a:schemeClr val="tx1"/>
              </a:solidFill>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b="1" dirty="0">
                <a:solidFill>
                  <a:schemeClr val="tx1"/>
                </a:solidFill>
                <a:effectLst/>
                <a:ea typeface="Calibri" panose="020F0502020204030204" pitchFamily="34" charset="0"/>
                <a:cs typeface="Times New Roman" panose="02020603050405020304" pitchFamily="18" charset="0"/>
              </a:rPr>
              <a:t>      	3. Run through possibly applicable models</a:t>
            </a:r>
            <a:endParaRPr lang="en-US" sz="2000" dirty="0">
              <a:solidFill>
                <a:schemeClr val="tx1"/>
              </a:solidFill>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b="1" dirty="0">
                <a:solidFill>
                  <a:schemeClr val="tx1"/>
                </a:solidFill>
                <a:effectLst/>
                <a:ea typeface="Calibri" panose="020F0502020204030204" pitchFamily="34" charset="0"/>
                <a:cs typeface="Times New Roman" panose="02020603050405020304" pitchFamily="18" charset="0"/>
              </a:rPr>
              <a:t>      	4. Find appropriate model (one or two) among these list</a:t>
            </a:r>
            <a:endParaRPr lang="en-US" sz="2000" dirty="0">
              <a:solidFill>
                <a:schemeClr val="tx1"/>
              </a:solidFill>
              <a:effectLst/>
              <a:ea typeface="Calibri" panose="020F0502020204030204" pitchFamily="34" charset="0"/>
              <a:cs typeface="Times New Roman" panose="02020603050405020304" pitchFamily="18" charset="0"/>
            </a:endParaRPr>
          </a:p>
          <a:p>
            <a:pPr marL="1657350" lvl="3" indent="-285750">
              <a:lnSpc>
                <a:spcPct val="107000"/>
              </a:lnSpc>
              <a:spcBef>
                <a:spcPts val="0"/>
              </a:spcBef>
              <a:spcAft>
                <a:spcPts val="800"/>
              </a:spcAft>
              <a:buFont typeface="Arial" panose="020B0604020202020204" pitchFamily="34" charset="0"/>
              <a:buChar char="•"/>
              <a:tabLst>
                <a:tab pos="914400" algn="l"/>
              </a:tabLst>
            </a:pPr>
            <a:r>
              <a:rPr lang="en-US" sz="2000" dirty="0">
                <a:effectLst/>
                <a:latin typeface="+mj-lt"/>
                <a:ea typeface="Calibri" panose="020F0502020204030204" pitchFamily="34" charset="0"/>
                <a:cs typeface="Times New Roman" panose="02020603050405020304" pitchFamily="18" charset="0"/>
              </a:rPr>
              <a:t>Classification Algorithms such as SGD Classifier or Linear SVC, K-neighbors </a:t>
            </a:r>
          </a:p>
          <a:p>
            <a:pPr marL="2114550" lvl="4" indent="-285750">
              <a:lnSpc>
                <a:spcPct val="107000"/>
              </a:lnSpc>
              <a:spcBef>
                <a:spcPts val="0"/>
              </a:spcBef>
              <a:spcAft>
                <a:spcPts val="800"/>
              </a:spcAft>
              <a:buFont typeface="Arial" panose="020B0604020202020204" pitchFamily="34" charset="0"/>
              <a:buChar char="•"/>
              <a:tabLst>
                <a:tab pos="914400" algn="l"/>
              </a:tabLst>
            </a:pPr>
            <a:r>
              <a:rPr lang="en-US" sz="2000" dirty="0">
                <a:effectLst/>
                <a:latin typeface="+mj-lt"/>
                <a:ea typeface="Calibri" panose="020F0502020204030204" pitchFamily="34" charset="0"/>
                <a:cs typeface="Times New Roman" panose="02020603050405020304" pitchFamily="18" charset="0"/>
              </a:rPr>
              <a:t>– Classification later dropped </a:t>
            </a:r>
          </a:p>
          <a:p>
            <a:pPr marL="1657350" lvl="3" indent="-285750">
              <a:lnSpc>
                <a:spcPct val="107000"/>
              </a:lnSpc>
              <a:spcBef>
                <a:spcPts val="0"/>
              </a:spcBef>
              <a:spcAft>
                <a:spcPts val="800"/>
              </a:spcAft>
              <a:buFont typeface="Arial" panose="020B0604020202020204" pitchFamily="34" charset="0"/>
              <a:buChar char="•"/>
              <a:tabLst>
                <a:tab pos="914400" algn="l"/>
              </a:tabLst>
            </a:pPr>
            <a:r>
              <a:rPr lang="en-US" sz="2000" dirty="0">
                <a:effectLst/>
                <a:latin typeface="+mj-lt"/>
                <a:ea typeface="Calibri" panose="020F0502020204030204" pitchFamily="34" charset="0"/>
                <a:cs typeface="Times New Roman" panose="02020603050405020304" pitchFamily="18" charset="0"/>
              </a:rPr>
              <a:t>Categorical algorithms such as Logistic Regression, Random-forest Regression,  or Decision Tree.</a:t>
            </a:r>
          </a:p>
          <a:p>
            <a:pPr marL="2114550" lvl="4" indent="-285750">
              <a:lnSpc>
                <a:spcPct val="107000"/>
              </a:lnSpc>
              <a:spcBef>
                <a:spcPts val="0"/>
              </a:spcBef>
              <a:spcAft>
                <a:spcPts val="800"/>
              </a:spcAft>
              <a:buFont typeface="Arial" panose="020B0604020202020204" pitchFamily="34" charset="0"/>
              <a:buChar char="•"/>
              <a:tabLst>
                <a:tab pos="914400" algn="l"/>
              </a:tabLst>
            </a:pPr>
            <a:r>
              <a:rPr lang="en-US" sz="2000" dirty="0">
                <a:latin typeface="+mj-lt"/>
                <a:ea typeface="Calibri" panose="020F0502020204030204" pitchFamily="34" charset="0"/>
                <a:cs typeface="Times New Roman" panose="02020603050405020304" pitchFamily="18" charset="0"/>
              </a:rPr>
              <a:t>- Random-forest and Decision Tree </a:t>
            </a:r>
            <a:endParaRPr lang="en-US" sz="2000" dirty="0">
              <a:effectLst/>
              <a:latin typeface="+mj-lt"/>
              <a:ea typeface="Calibri" panose="020F0502020204030204" pitchFamily="34" charset="0"/>
              <a:cs typeface="Times New Roman" panose="02020603050405020304" pitchFamily="18" charset="0"/>
            </a:endParaRPr>
          </a:p>
          <a:p>
            <a:pPr lvl="1"/>
            <a:endParaRPr lang="en-US" sz="2000" dirty="0">
              <a:latin typeface="+mj-lt"/>
            </a:endParaRPr>
          </a:p>
          <a:p>
            <a:pPr lvl="1"/>
            <a:endParaRPr lang="en-US" dirty="0"/>
          </a:p>
        </p:txBody>
      </p:sp>
      <p:sp>
        <p:nvSpPr>
          <p:cNvPr id="18" name="Title 17">
            <a:extLst>
              <a:ext uri="{FF2B5EF4-FFF2-40B4-BE49-F238E27FC236}">
                <a16:creationId xmlns:a16="http://schemas.microsoft.com/office/drawing/2014/main" id="{FD82E333-01A7-BC54-0876-93D67ACB8DB4}"/>
              </a:ext>
            </a:extLst>
          </p:cNvPr>
          <p:cNvSpPr>
            <a:spLocks noGrp="1"/>
          </p:cNvSpPr>
          <p:nvPr>
            <p:ph type="title"/>
          </p:nvPr>
        </p:nvSpPr>
        <p:spPr>
          <a:xfrm>
            <a:off x="230124" y="457200"/>
            <a:ext cx="11731752" cy="1256190"/>
          </a:xfrm>
        </p:spPr>
        <p:txBody>
          <a:bodyPr/>
          <a:lstStyle/>
          <a:p>
            <a:r>
              <a:rPr lang="en-US" dirty="0"/>
              <a:t>FINAL PROJECT Roadmap</a:t>
            </a:r>
            <a:br>
              <a:rPr lang="en-US" dirty="0"/>
            </a:br>
            <a:r>
              <a:rPr lang="en-US" sz="2800" dirty="0">
                <a:solidFill>
                  <a:srgbClr val="00B0F0"/>
                </a:solidFill>
              </a:rPr>
              <a:t>SNEAKY score</a:t>
            </a:r>
            <a:br>
              <a:rPr lang="en-US" sz="2800" dirty="0">
                <a:solidFill>
                  <a:srgbClr val="00B0F0"/>
                </a:solidFill>
              </a:rPr>
            </a:br>
            <a:r>
              <a:rPr lang="en-US" sz="2800" dirty="0">
                <a:solidFill>
                  <a:srgbClr val="00B0F0"/>
                </a:solidFill>
              </a:rPr>
              <a:t>Planning</a:t>
            </a:r>
            <a:endParaRPr lang="en-US" dirty="0"/>
          </a:p>
        </p:txBody>
      </p:sp>
    </p:spTree>
    <p:extLst>
      <p:ext uri="{BB962C8B-B14F-4D97-AF65-F5344CB8AC3E}">
        <p14:creationId xmlns:p14="http://schemas.microsoft.com/office/powerpoint/2010/main" val="688504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351AF86E-9277-000A-BE67-AE2433573E30}"/>
              </a:ext>
            </a:extLst>
          </p:cNvPr>
          <p:cNvSpPr>
            <a:spLocks noGrp="1"/>
          </p:cNvSpPr>
          <p:nvPr>
            <p:ph type="body" sz="quarter" idx="44"/>
          </p:nvPr>
        </p:nvSpPr>
        <p:spPr>
          <a:xfrm>
            <a:off x="719091" y="1899822"/>
            <a:ext cx="11165999" cy="4287914"/>
          </a:xfrm>
        </p:spPr>
        <p:txBody>
          <a:bodyPr/>
          <a:lstStyle/>
          <a:p>
            <a:pPr marL="0" marR="0">
              <a:lnSpc>
                <a:spcPct val="107000"/>
              </a:lnSpc>
              <a:spcBef>
                <a:spcPts val="0"/>
              </a:spcBef>
              <a:spcAft>
                <a:spcPts val="800"/>
              </a:spcAft>
            </a:pPr>
            <a:r>
              <a:rPr lang="en-US" sz="2400" b="1" dirty="0">
                <a:solidFill>
                  <a:schemeClr val="tx1"/>
                </a:solidFill>
                <a:effectLst/>
                <a:ea typeface="Calibri" panose="020F0502020204030204" pitchFamily="34" charset="0"/>
                <a:cs typeface="Times New Roman" panose="02020603050405020304" pitchFamily="18" charset="0"/>
              </a:rPr>
              <a:t>Once initial Trial is done, and model is determined: </a:t>
            </a:r>
          </a:p>
          <a:p>
            <a:pPr marL="0" marR="0">
              <a:lnSpc>
                <a:spcPct val="107000"/>
              </a:lnSpc>
              <a:spcBef>
                <a:spcPts val="0"/>
              </a:spcBef>
              <a:spcAft>
                <a:spcPts val="800"/>
              </a:spcAft>
            </a:pPr>
            <a:endParaRPr lang="en-US" sz="1800" dirty="0">
              <a:solidFill>
                <a:schemeClr val="tx1"/>
              </a:solidFill>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solidFill>
                  <a:schemeClr val="tx1"/>
                </a:solidFill>
                <a:effectLst/>
                <a:ea typeface="Calibri" panose="020F0502020204030204" pitchFamily="34" charset="0"/>
                <a:cs typeface="Times New Roman" panose="02020603050405020304" pitchFamily="18" charset="0"/>
              </a:rPr>
              <a:t>	1. Gather the real data (approximately 3 million)</a:t>
            </a:r>
          </a:p>
          <a:p>
            <a:pPr marL="0" marR="0">
              <a:lnSpc>
                <a:spcPct val="107000"/>
              </a:lnSpc>
              <a:spcBef>
                <a:spcPts val="0"/>
              </a:spcBef>
              <a:spcAft>
                <a:spcPts val="800"/>
              </a:spcAft>
            </a:pPr>
            <a:endParaRPr lang="en-US" sz="1800" dirty="0">
              <a:solidFill>
                <a:schemeClr val="tx1"/>
              </a:solidFill>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solidFill>
                  <a:schemeClr val="tx1"/>
                </a:solidFill>
                <a:effectLst/>
                <a:ea typeface="Calibri" panose="020F0502020204030204" pitchFamily="34" charset="0"/>
                <a:cs typeface="Times New Roman" panose="02020603050405020304" pitchFamily="18" charset="0"/>
              </a:rPr>
              <a:t>	2. Rerun the ETL process</a:t>
            </a:r>
          </a:p>
          <a:p>
            <a:pPr marL="0" marR="0">
              <a:lnSpc>
                <a:spcPct val="107000"/>
              </a:lnSpc>
              <a:spcBef>
                <a:spcPts val="0"/>
              </a:spcBef>
              <a:spcAft>
                <a:spcPts val="800"/>
              </a:spcAft>
            </a:pPr>
            <a:endParaRPr lang="en-US" sz="1800" dirty="0">
              <a:solidFill>
                <a:schemeClr val="tx1"/>
              </a:solidFill>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solidFill>
                  <a:schemeClr val="tx1"/>
                </a:solidFill>
                <a:effectLst/>
                <a:ea typeface="Calibri" panose="020F0502020204030204" pitchFamily="34" charset="0"/>
                <a:cs typeface="Times New Roman" panose="02020603050405020304" pitchFamily="18" charset="0"/>
              </a:rPr>
              <a:t>	3. Pipe it into the selected model.</a:t>
            </a:r>
          </a:p>
          <a:p>
            <a:pPr marL="0" marR="0">
              <a:lnSpc>
                <a:spcPct val="107000"/>
              </a:lnSpc>
              <a:spcBef>
                <a:spcPts val="0"/>
              </a:spcBef>
              <a:spcAft>
                <a:spcPts val="800"/>
              </a:spcAft>
            </a:pPr>
            <a:endParaRPr lang="en-US" sz="1800" dirty="0">
              <a:solidFill>
                <a:schemeClr val="tx1"/>
              </a:solidFill>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solidFill>
                  <a:schemeClr val="tx1"/>
                </a:solidFill>
                <a:effectLst/>
                <a:ea typeface="Calibri" panose="020F0502020204030204" pitchFamily="34" charset="0"/>
                <a:cs typeface="Times New Roman" panose="02020603050405020304" pitchFamily="18" charset="0"/>
              </a:rPr>
              <a:t>	4. Create a binary file which can be easily bridge between python to any other APIs (using pickle)</a:t>
            </a:r>
          </a:p>
          <a:p>
            <a:pPr marL="0" marR="0">
              <a:lnSpc>
                <a:spcPct val="107000"/>
              </a:lnSpc>
              <a:spcBef>
                <a:spcPts val="0"/>
              </a:spcBef>
              <a:spcAft>
                <a:spcPts val="800"/>
              </a:spcAft>
            </a:pPr>
            <a:endParaRPr lang="en-US" sz="1800" dirty="0">
              <a:solidFill>
                <a:schemeClr val="tx1"/>
              </a:solidFill>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solidFill>
                  <a:schemeClr val="tx1"/>
                </a:solidFill>
                <a:effectLst/>
                <a:ea typeface="Calibri" panose="020F0502020204030204" pitchFamily="34" charset="0"/>
                <a:cs typeface="Times New Roman" panose="02020603050405020304" pitchFamily="18" charset="0"/>
              </a:rPr>
              <a:t>	5. Create flowless pipeline into the web where user input is asked</a:t>
            </a:r>
            <a:endParaRPr lang="en-US" sz="1800" dirty="0">
              <a:solidFill>
                <a:schemeClr val="tx1"/>
              </a:solidFill>
              <a:effectLst/>
              <a:ea typeface="Calibri" panose="020F0502020204030204" pitchFamily="34" charset="0"/>
              <a:cs typeface="Times New Roman" panose="02020603050405020304" pitchFamily="18" charset="0"/>
            </a:endParaRPr>
          </a:p>
          <a:p>
            <a:endParaRPr lang="en-US" sz="1800" dirty="0">
              <a:solidFill>
                <a:schemeClr val="tx1"/>
              </a:solidFill>
            </a:endParaRPr>
          </a:p>
          <a:p>
            <a:pPr lvl="1"/>
            <a:endParaRPr lang="en-US" dirty="0">
              <a:latin typeface="+mj-lt"/>
            </a:endParaRPr>
          </a:p>
          <a:p>
            <a:pPr lvl="1"/>
            <a:endParaRPr lang="en-US" dirty="0"/>
          </a:p>
        </p:txBody>
      </p:sp>
      <p:sp>
        <p:nvSpPr>
          <p:cNvPr id="18" name="Title 17">
            <a:extLst>
              <a:ext uri="{FF2B5EF4-FFF2-40B4-BE49-F238E27FC236}">
                <a16:creationId xmlns:a16="http://schemas.microsoft.com/office/drawing/2014/main" id="{FD82E333-01A7-BC54-0876-93D67ACB8DB4}"/>
              </a:ext>
            </a:extLst>
          </p:cNvPr>
          <p:cNvSpPr>
            <a:spLocks noGrp="1"/>
          </p:cNvSpPr>
          <p:nvPr>
            <p:ph type="title"/>
          </p:nvPr>
        </p:nvSpPr>
        <p:spPr>
          <a:xfrm>
            <a:off x="230124" y="457200"/>
            <a:ext cx="11731752" cy="1256190"/>
          </a:xfrm>
        </p:spPr>
        <p:txBody>
          <a:bodyPr/>
          <a:lstStyle/>
          <a:p>
            <a:r>
              <a:rPr lang="en-US" dirty="0"/>
              <a:t>FINAL PROJECT Roadmap</a:t>
            </a:r>
            <a:br>
              <a:rPr lang="en-US" dirty="0"/>
            </a:br>
            <a:r>
              <a:rPr lang="en-US" sz="2800" dirty="0">
                <a:solidFill>
                  <a:srgbClr val="00B0F0"/>
                </a:solidFill>
              </a:rPr>
              <a:t>SNEAKY score</a:t>
            </a:r>
            <a:br>
              <a:rPr lang="en-US" sz="2800" dirty="0">
                <a:solidFill>
                  <a:srgbClr val="00B0F0"/>
                </a:solidFill>
              </a:rPr>
            </a:br>
            <a:r>
              <a:rPr lang="en-US" sz="2800" dirty="0">
                <a:solidFill>
                  <a:srgbClr val="00B0F0"/>
                </a:solidFill>
              </a:rPr>
              <a:t>Planning</a:t>
            </a:r>
            <a:endParaRPr lang="en-US" dirty="0"/>
          </a:p>
        </p:txBody>
      </p:sp>
    </p:spTree>
    <p:extLst>
      <p:ext uri="{BB962C8B-B14F-4D97-AF65-F5344CB8AC3E}">
        <p14:creationId xmlns:p14="http://schemas.microsoft.com/office/powerpoint/2010/main" val="1602424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351AF86E-9277-000A-BE67-AE2433573E30}"/>
              </a:ext>
            </a:extLst>
          </p:cNvPr>
          <p:cNvSpPr>
            <a:spLocks noGrp="1"/>
          </p:cNvSpPr>
          <p:nvPr>
            <p:ph type="body" sz="quarter" idx="44"/>
          </p:nvPr>
        </p:nvSpPr>
        <p:spPr>
          <a:xfrm>
            <a:off x="719091" y="1899822"/>
            <a:ext cx="11165999" cy="4287914"/>
          </a:xfrm>
        </p:spPr>
        <p:txBody>
          <a:bodyPr/>
          <a:lstStyle/>
          <a:p>
            <a:r>
              <a:rPr lang="en-US" sz="2400" dirty="0">
                <a:solidFill>
                  <a:schemeClr val="tx1"/>
                </a:solidFill>
              </a:rPr>
              <a:t>Final stage: </a:t>
            </a:r>
          </a:p>
          <a:p>
            <a:endParaRPr lang="en-US" sz="2000" dirty="0">
              <a:solidFill>
                <a:schemeClr val="tx1"/>
              </a:solidFill>
            </a:endParaRPr>
          </a:p>
          <a:p>
            <a:pPr marL="1257300" lvl="2" indent="-342900">
              <a:buAutoNum type="arabicPeriod"/>
            </a:pPr>
            <a:r>
              <a:rPr lang="en-US" b="1" dirty="0">
                <a:solidFill>
                  <a:schemeClr val="tx1"/>
                </a:solidFill>
                <a:latin typeface="+mj-lt"/>
              </a:rPr>
              <a:t>Using Pickle or other python object, if decided other way</a:t>
            </a:r>
          </a:p>
          <a:p>
            <a:endParaRPr lang="en-US" sz="1800" dirty="0">
              <a:solidFill>
                <a:schemeClr val="tx1"/>
              </a:solidFill>
            </a:endParaRPr>
          </a:p>
          <a:p>
            <a:r>
              <a:rPr lang="en-US" sz="1800" dirty="0">
                <a:solidFill>
                  <a:schemeClr val="tx1"/>
                </a:solidFill>
              </a:rPr>
              <a:t>	2. Map the model into web such as Flask, or </a:t>
            </a:r>
            <a:r>
              <a:rPr lang="en-US" sz="1800" dirty="0" err="1">
                <a:solidFill>
                  <a:schemeClr val="tx1"/>
                </a:solidFill>
              </a:rPr>
              <a:t>StreamLit</a:t>
            </a:r>
            <a:endParaRPr lang="en-US" sz="1800" dirty="0">
              <a:solidFill>
                <a:schemeClr val="tx1"/>
              </a:solidFill>
            </a:endParaRPr>
          </a:p>
          <a:p>
            <a:endParaRPr lang="en-US" sz="1800" dirty="0">
              <a:solidFill>
                <a:schemeClr val="tx1"/>
              </a:solidFill>
            </a:endParaRPr>
          </a:p>
          <a:p>
            <a:r>
              <a:rPr lang="en-US" sz="1800" dirty="0">
                <a:solidFill>
                  <a:schemeClr val="tx1"/>
                </a:solidFill>
              </a:rPr>
              <a:t>	3. Pipe it into the selected model (using app.py or main.py)</a:t>
            </a:r>
          </a:p>
          <a:p>
            <a:endParaRPr lang="en-US" sz="1800" dirty="0">
              <a:solidFill>
                <a:schemeClr val="tx1"/>
              </a:solidFill>
            </a:endParaRPr>
          </a:p>
          <a:p>
            <a:r>
              <a:rPr lang="en-US" sz="1800" dirty="0">
                <a:solidFill>
                  <a:schemeClr val="tx1"/>
                </a:solidFill>
              </a:rPr>
              <a:t>	4. Create User input field</a:t>
            </a:r>
          </a:p>
          <a:p>
            <a:endParaRPr lang="en-US" sz="1800" dirty="0">
              <a:solidFill>
                <a:schemeClr val="tx1"/>
              </a:solidFill>
            </a:endParaRPr>
          </a:p>
          <a:p>
            <a:r>
              <a:rPr lang="en-US" sz="1800" dirty="0">
                <a:solidFill>
                  <a:schemeClr val="tx1"/>
                </a:solidFill>
              </a:rPr>
              <a:t>	5</a:t>
            </a:r>
            <a:r>
              <a:rPr lang="en-US" sz="1800" dirty="0">
                <a:solidFill>
                  <a:schemeClr val="tx1"/>
                </a:solidFill>
                <a:latin typeface="+mj-lt"/>
              </a:rPr>
              <a:t>. Run a model</a:t>
            </a:r>
            <a:endParaRPr lang="en-US" sz="1800" dirty="0">
              <a:solidFill>
                <a:schemeClr val="tx1"/>
              </a:solidFill>
            </a:endParaRPr>
          </a:p>
          <a:p>
            <a:endParaRPr lang="en-US" sz="1800" dirty="0">
              <a:solidFill>
                <a:schemeClr val="tx1"/>
              </a:solidFill>
            </a:endParaRPr>
          </a:p>
          <a:p>
            <a:pPr lvl="1"/>
            <a:endParaRPr lang="en-US" dirty="0">
              <a:latin typeface="+mj-lt"/>
            </a:endParaRPr>
          </a:p>
          <a:p>
            <a:pPr lvl="1"/>
            <a:endParaRPr lang="en-US" dirty="0"/>
          </a:p>
        </p:txBody>
      </p:sp>
      <p:sp>
        <p:nvSpPr>
          <p:cNvPr id="18" name="Title 17">
            <a:extLst>
              <a:ext uri="{FF2B5EF4-FFF2-40B4-BE49-F238E27FC236}">
                <a16:creationId xmlns:a16="http://schemas.microsoft.com/office/drawing/2014/main" id="{FD82E333-01A7-BC54-0876-93D67ACB8DB4}"/>
              </a:ext>
            </a:extLst>
          </p:cNvPr>
          <p:cNvSpPr>
            <a:spLocks noGrp="1"/>
          </p:cNvSpPr>
          <p:nvPr>
            <p:ph type="title"/>
          </p:nvPr>
        </p:nvSpPr>
        <p:spPr>
          <a:xfrm>
            <a:off x="230124" y="457200"/>
            <a:ext cx="11731752" cy="1256190"/>
          </a:xfrm>
        </p:spPr>
        <p:txBody>
          <a:bodyPr/>
          <a:lstStyle/>
          <a:p>
            <a:r>
              <a:rPr lang="en-US" dirty="0"/>
              <a:t>FINAL PROJECT Roadmap</a:t>
            </a:r>
            <a:br>
              <a:rPr lang="en-US" dirty="0"/>
            </a:br>
            <a:r>
              <a:rPr lang="en-US" sz="2800" dirty="0">
                <a:solidFill>
                  <a:srgbClr val="00B0F0"/>
                </a:solidFill>
              </a:rPr>
              <a:t>SNEAKY score</a:t>
            </a:r>
            <a:br>
              <a:rPr lang="en-US" sz="2800" dirty="0">
                <a:solidFill>
                  <a:srgbClr val="00B0F0"/>
                </a:solidFill>
              </a:rPr>
            </a:br>
            <a:r>
              <a:rPr lang="en-US" sz="2800" dirty="0">
                <a:solidFill>
                  <a:srgbClr val="00B0F0"/>
                </a:solidFill>
              </a:rPr>
              <a:t>Planning</a:t>
            </a:r>
            <a:endParaRPr lang="en-US" dirty="0"/>
          </a:p>
        </p:txBody>
      </p:sp>
    </p:spTree>
    <p:extLst>
      <p:ext uri="{BB962C8B-B14F-4D97-AF65-F5344CB8AC3E}">
        <p14:creationId xmlns:p14="http://schemas.microsoft.com/office/powerpoint/2010/main" val="2061271887"/>
      </p:ext>
    </p:extLst>
  </p:cSld>
  <p:clrMapOvr>
    <a:masterClrMapping/>
  </p:clrMapOvr>
</p:sld>
</file>

<file path=ppt/theme/theme1.xml><?xml version="1.0" encoding="utf-8"?>
<a:theme xmlns:a="http://schemas.openxmlformats.org/drawingml/2006/main" name="2_Office Theme">
  <a:themeElements>
    <a:clrScheme name="Custom 11">
      <a:dk1>
        <a:srgbClr val="000000"/>
      </a:dk1>
      <a:lt1>
        <a:srgbClr val="FFFFFF"/>
      </a:lt1>
      <a:dk2>
        <a:srgbClr val="8439BD"/>
      </a:dk2>
      <a:lt2>
        <a:srgbClr val="EBEBEB"/>
      </a:lt2>
      <a:accent1>
        <a:srgbClr val="0EABB7"/>
      </a:accent1>
      <a:accent2>
        <a:srgbClr val="4868E5"/>
      </a:accent2>
      <a:accent3>
        <a:srgbClr val="20A472"/>
      </a:accent3>
      <a:accent4>
        <a:srgbClr val="B13DC8"/>
      </a:accent4>
      <a:accent5>
        <a:srgbClr val="172DA6"/>
      </a:accent5>
      <a:accent6>
        <a:srgbClr val="00B0F0"/>
      </a:accent6>
      <a:hlink>
        <a:srgbClr val="00B0F0"/>
      </a:hlink>
      <a:folHlink>
        <a:srgbClr val="B13DC8"/>
      </a:folHlink>
    </a:clrScheme>
    <a:fontScheme name="Custom 11">
      <a:majorFont>
        <a:latin typeface="Speak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oduct Timeline_WAC_LH - v2" id="{C490F22C-BCE6-4049-96E9-DC11EF4DCC46}" vid="{AA5619E9-B2EB-4B47-8E48-7B1F4A347B9C}"/>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8">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6C1DAB8B-23BA-4827-9CE8-505DD4A39F0A}">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5055BC56-8FA3-435B-ACDD-0E8E6241EF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66BA265-3C9C-41FF-80C6-61A7F961C0DC}">
  <ds:schemaRefs>
    <ds:schemaRef ds:uri="http://schemas.microsoft.com/sharepoint/v3/contenttype/forms"/>
  </ds:schemaRefs>
</ds:datastoreItem>
</file>

<file path=customXml/itemProps3.xml><?xml version="1.0" encoding="utf-8"?>
<ds:datastoreItem xmlns:ds="http://schemas.openxmlformats.org/officeDocument/2006/customXml" ds:itemID="{B211B2B9-8CE5-4E5A-B70F-6B056FE844E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{DB9A5EF9-5CE0-40B8-91CA-F371645B27D7}tf16411242_win32</Template>
  <TotalTime>3511</TotalTime>
  <Words>385</Words>
  <Application>Microsoft Office PowerPoint</Application>
  <PresentationFormat>Widescreen</PresentationFormat>
  <Paragraphs>40</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Avenir Next LT Pro Light</vt:lpstr>
      <vt:lpstr>Calibri</vt:lpstr>
      <vt:lpstr>Speak Pro</vt:lpstr>
      <vt:lpstr>2_Office Theme</vt:lpstr>
      <vt:lpstr>FINAL PROJECT - SNEAKY score    Unknown world and the beyond  Have you ever wondered what totally unrelated data might do when you run your machine learning program?   Well, that’s exactly what we wanted to do…  Discover the data relations that are unproven, but slightest idea might help to understand. </vt:lpstr>
      <vt:lpstr>FINAL PROJECT Roadmap SNEAKY score Planning</vt:lpstr>
      <vt:lpstr>FINAL PROJECT Roadmap SNEAKY score Planning</vt:lpstr>
      <vt:lpstr>FINAL PROJECT Roadmap SNEAKY score Planning</vt:lpstr>
      <vt:lpstr>FINAL PROJECT Roadmap SNEAKY score Planning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Roadmap</dc:title>
  <dc:creator>Kim, Sonmi</dc:creator>
  <cp:lastModifiedBy>Kim, Sonmi</cp:lastModifiedBy>
  <cp:revision>68</cp:revision>
  <dcterms:created xsi:type="dcterms:W3CDTF">2022-08-04T22:32:01Z</dcterms:created>
  <dcterms:modified xsi:type="dcterms:W3CDTF">2022-08-10T17:49:58Z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