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314" r:id="rId5"/>
    <p:sldId id="315" r:id="rId6"/>
    <p:sldId id="316" r:id="rId7"/>
    <p:sldId id="317" r:id="rId8"/>
    <p:sldId id="3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A5E3"/>
    <a:srgbClr val="1B895F"/>
    <a:srgbClr val="136143"/>
    <a:srgbClr val="0B3B29"/>
    <a:srgbClr val="8439BD"/>
    <a:srgbClr val="8F2EA2"/>
    <a:srgbClr val="3EDA9F"/>
    <a:srgbClr val="10543A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nmiannkim-sneakyscore-app-0dnw3w.streamlit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9739AF1B-E5C4-7D15-2DB4-EC4DA1E4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39" y="4038037"/>
            <a:ext cx="9589795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PROJECT – SNEAKY score – </a:t>
            </a:r>
            <a:r>
              <a:rPr lang="en-US" sz="3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</a:t>
            </a:r>
            <a:b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technology used?</a:t>
            </a:r>
            <a:b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400" dirty="0">
                <a:solidFill>
                  <a:schemeClr val="bg1"/>
                </a:solidFill>
              </a:rPr>
              <a:t>Overall Design</a:t>
            </a:r>
            <a:endParaRPr lang="en-US" sz="3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918F4A-B1A2-591F-EBC8-92F74588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86" y="1120233"/>
            <a:ext cx="10135653" cy="180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7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A59D62-5741-985B-BD97-F3CDEF73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904240"/>
          </a:xfrm>
        </p:spPr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2400" dirty="0">
                <a:solidFill>
                  <a:srgbClr val="00B0F0"/>
                </a:solidFill>
              </a:rPr>
              <a:t>SNEAKY score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0ABB2-DAD7-8047-5FA9-A5023F0E048C}"/>
              </a:ext>
            </a:extLst>
          </p:cNvPr>
          <p:cNvSpPr txBox="1"/>
          <p:nvPr/>
        </p:nvSpPr>
        <p:spPr>
          <a:xfrm>
            <a:off x="3019426" y="1361440"/>
            <a:ext cx="6429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00B0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Presenting</a:t>
            </a:r>
          </a:p>
          <a:p>
            <a:pPr algn="ctr"/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Score using </a:t>
            </a:r>
            <a:r>
              <a:rPr lang="en-US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StreamLit</a:t>
            </a:r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Demo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1036F-E5D1-0335-8EEF-790E924D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82" y="2114550"/>
            <a:ext cx="8019093" cy="37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A59D62-5741-985B-BD97-F3CDEF73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904240"/>
          </a:xfrm>
        </p:spPr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2400" dirty="0">
                <a:solidFill>
                  <a:srgbClr val="00B0F0"/>
                </a:solidFill>
              </a:rPr>
              <a:t>SNEAKY score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0ABB2-DAD7-8047-5FA9-A5023F0E048C}"/>
              </a:ext>
            </a:extLst>
          </p:cNvPr>
          <p:cNvSpPr txBox="1"/>
          <p:nvPr/>
        </p:nvSpPr>
        <p:spPr>
          <a:xfrm>
            <a:off x="2971800" y="1361440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00B0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Presenting</a:t>
            </a:r>
          </a:p>
          <a:p>
            <a:pPr algn="ctr"/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Score using </a:t>
            </a:r>
            <a:r>
              <a:rPr lang="en-US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StreamLit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11E2A-8438-93A6-C355-D346DEF2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253516"/>
            <a:ext cx="7196137" cy="38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8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D61779-BB00-08EB-E95E-BAC9E8E9A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2754" y="1679690"/>
            <a:ext cx="1182118" cy="302186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361E-4865-50FA-B3A7-5D2BA0CDCF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2754" y="2151346"/>
            <a:ext cx="1182118" cy="302187"/>
          </a:xfrm>
        </p:spPr>
        <p:txBody>
          <a:bodyPr/>
          <a:lstStyle/>
          <a:p>
            <a:r>
              <a:rPr lang="en-US" dirty="0"/>
              <a:t>Range 16 thru 85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3FFC7-BEE8-9EAF-196C-0D66B0EC129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55675" y="1679690"/>
            <a:ext cx="1208897" cy="302186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6EE42-F473-CC07-7B8A-042FCB8EAF5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675" y="2151346"/>
            <a:ext cx="1182118" cy="302187"/>
          </a:xfrm>
        </p:spPr>
        <p:txBody>
          <a:bodyPr/>
          <a:lstStyle/>
          <a:p>
            <a:r>
              <a:rPr lang="en-US" dirty="0"/>
              <a:t>Male or female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00BB90-5CBB-1EFF-1E86-CBAFF718E0D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8596" y="1679690"/>
            <a:ext cx="1181099" cy="302186"/>
          </a:xfrm>
        </p:spPr>
        <p:txBody>
          <a:bodyPr/>
          <a:lstStyle/>
          <a:p>
            <a:r>
              <a:rPr lang="en-US" dirty="0"/>
              <a:t>Vehicle Year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6CDEB8-AA67-6BE6-6CC5-512A2AE4F37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59261" y="2151346"/>
            <a:ext cx="1384917" cy="302187"/>
          </a:xfrm>
        </p:spPr>
        <p:txBody>
          <a:bodyPr/>
          <a:lstStyle/>
          <a:p>
            <a:r>
              <a:rPr lang="en-US" dirty="0"/>
              <a:t>Year 2011 thru 2022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682FA6-8012-4362-376C-115DDD5FC7B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321516" y="1679690"/>
            <a:ext cx="1181099" cy="302186"/>
          </a:xfrm>
        </p:spPr>
        <p:txBody>
          <a:bodyPr/>
          <a:lstStyle/>
          <a:p>
            <a:r>
              <a:rPr lang="en-US" dirty="0"/>
              <a:t>Vehicle Make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C83677-FFD0-A7B7-A844-56569C5DCA4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21515" y="2151347"/>
            <a:ext cx="2637037" cy="302186"/>
          </a:xfrm>
        </p:spPr>
        <p:txBody>
          <a:bodyPr/>
          <a:lstStyle/>
          <a:p>
            <a:pPr algn="ctr"/>
            <a:r>
              <a:rPr lang="en-US" dirty="0"/>
              <a:t>Counts more than 1000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0AD8F33-A105-C11F-BED3-129FF39C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954350"/>
          </a:xfrm>
        </p:spPr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2400" dirty="0">
                <a:solidFill>
                  <a:srgbClr val="00B0F0"/>
                </a:solidFill>
              </a:rPr>
              <a:t>SNEAKY score –Web Design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CCD2E9-5CDB-728F-BB6E-0B01A1FB6E58}"/>
              </a:ext>
            </a:extLst>
          </p:cNvPr>
          <p:cNvSpPr txBox="1"/>
          <p:nvPr/>
        </p:nvSpPr>
        <p:spPr>
          <a:xfrm>
            <a:off x="745725" y="1606857"/>
            <a:ext cx="222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from the user: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7A1305-F15F-2BC6-2267-0468D86AD07A}"/>
              </a:ext>
            </a:extLst>
          </p:cNvPr>
          <p:cNvSpPr txBox="1">
            <a:spLocks/>
          </p:cNvSpPr>
          <p:nvPr/>
        </p:nvSpPr>
        <p:spPr>
          <a:xfrm>
            <a:off x="8777454" y="1668522"/>
            <a:ext cx="1181099" cy="302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Vehicle Model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72FEAB16-8CFB-B49A-F618-97E05851E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3864"/>
              </p:ext>
            </p:extLst>
          </p:nvPr>
        </p:nvGraphicFramePr>
        <p:xfrm>
          <a:off x="2032000" y="290357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824842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69358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44979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888693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793088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2389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82550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3A5501F-5798-ADA6-E95D-D7E475B20FA4}"/>
              </a:ext>
            </a:extLst>
          </p:cNvPr>
          <p:cNvSpPr txBox="1"/>
          <p:nvPr/>
        </p:nvSpPr>
        <p:spPr>
          <a:xfrm>
            <a:off x="2032000" y="3728621"/>
            <a:ext cx="8128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input is converted to dummy input to the Machine Model (Two ways) : </a:t>
            </a:r>
          </a:p>
          <a:p>
            <a:pPr marL="342900" indent="-342900">
              <a:buAutoNum type="arabicPeriod"/>
            </a:pPr>
            <a:r>
              <a:rPr lang="en-US" dirty="0"/>
              <a:t>Adopt one column from injected table and update fields from the user</a:t>
            </a:r>
          </a:p>
          <a:p>
            <a:pPr marL="342900" indent="-342900">
              <a:buAutoNum type="arabicPeriod"/>
            </a:pPr>
            <a:r>
              <a:rPr lang="en-US" dirty="0"/>
              <a:t>Create input and </a:t>
            </a:r>
            <a:r>
              <a:rPr lang="en-US" dirty="0" err="1"/>
              <a:t>dummify</a:t>
            </a:r>
            <a:r>
              <a:rPr lang="en-US" dirty="0"/>
              <a:t> the input and the trained column – input column and assign zero to the columns are missing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1FF034F-0808-607C-242C-934EB3CEA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68" y="5420689"/>
            <a:ext cx="9321553" cy="723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3B4945-0347-AC93-BC43-93D1DE6142BF}"/>
              </a:ext>
            </a:extLst>
          </p:cNvPr>
          <p:cNvSpPr txBox="1"/>
          <p:nvPr/>
        </p:nvSpPr>
        <p:spPr>
          <a:xfrm>
            <a:off x="1722268" y="5078027"/>
            <a:ext cx="16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16138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4DB420-20E8-EB40-21A6-131770C6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3600" dirty="0">
                <a:solidFill>
                  <a:srgbClr val="00B0F0"/>
                </a:solidFill>
              </a:rPr>
              <a:t>SNEAKY score –</a:t>
            </a:r>
            <a:r>
              <a:rPr lang="en-US" sz="3600" dirty="0" err="1">
                <a:solidFill>
                  <a:srgbClr val="00B0F0"/>
                </a:solidFill>
              </a:rPr>
              <a:t>Streamlit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FE1DC-BA6C-9725-A3D2-169DAE2D937C}"/>
              </a:ext>
            </a:extLst>
          </p:cNvPr>
          <p:cNvSpPr txBox="1"/>
          <p:nvPr/>
        </p:nvSpPr>
        <p:spPr>
          <a:xfrm>
            <a:off x="1198485" y="2645546"/>
            <a:ext cx="92771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StreamLit</a:t>
            </a:r>
            <a:r>
              <a:rPr lang="en-US" dirty="0"/>
              <a:t> is an open source app framework in python language.  It is compatible with major Python Libraries , especially for Machine Learning and Data Science projects.</a:t>
            </a:r>
          </a:p>
          <a:p>
            <a:endParaRPr lang="en-US" dirty="0"/>
          </a:p>
          <a:p>
            <a:r>
              <a:rPr lang="en-US" b="1" dirty="0"/>
              <a:t>Pickle</a:t>
            </a:r>
            <a:r>
              <a:rPr lang="en-US" dirty="0"/>
              <a:t>: in Python is primarily used in serializing and deserializing a Python object structure. In other words, it is the process of converting a Python object into a byte stream to store it in a file, maintain program state across sessions, or transport data over the network.</a:t>
            </a:r>
          </a:p>
          <a:p>
            <a:endParaRPr lang="en-US" dirty="0"/>
          </a:p>
          <a:p>
            <a:r>
              <a:rPr lang="en-US" dirty="0" err="1"/>
              <a:t>StreamLit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https://sonmiannkim-sneakyscore-app-0dnw3w.streamlitapp.com/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1574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{DB9A5EF9-5CE0-40B8-91CA-F371645B27D7}tf16411242_win32</Template>
  <TotalTime>3479</TotalTime>
  <Words>247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Speak Pro</vt:lpstr>
      <vt:lpstr>Tahoma</vt:lpstr>
      <vt:lpstr>2_Office Theme</vt:lpstr>
      <vt:lpstr>FINAL PROJECT – SNEAKY score – WeB  What technology used? Overall Design</vt:lpstr>
      <vt:lpstr>FINAL PROJECT Show off SNEAKY score </vt:lpstr>
      <vt:lpstr>FINAL PROJECT Show off SNEAKY score </vt:lpstr>
      <vt:lpstr>FINAL PROJECT Show off SNEAKY score –Web Design</vt:lpstr>
      <vt:lpstr>FINAL PROJECT Show off SNEAKY score –Streamlit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Roadmap</dc:title>
  <dc:creator>Kim, Sonmi</dc:creator>
  <cp:lastModifiedBy>Kim, Sonmi</cp:lastModifiedBy>
  <cp:revision>61</cp:revision>
  <dcterms:created xsi:type="dcterms:W3CDTF">2022-08-04T22:32:01Z</dcterms:created>
  <dcterms:modified xsi:type="dcterms:W3CDTF">2022-08-10T12:35:09Z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