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5" r:id="rId8"/>
    <p:sldId id="266" r:id="rId9"/>
    <p:sldId id="25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38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776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16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46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79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86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99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70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49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27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31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2CF6-7B21-48C5-B3AD-5A001CE52E73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26D6-AAC1-454C-A347-AABF35FE4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78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jobc.tistory.com/40" TargetMode="External"/><Relationship Id="rId3" Type="http://schemas.openxmlformats.org/officeDocument/2006/relationships/hyperlink" Target="https://plus4070.github.io/nhn%20entertainment%20devdays/Filter&amp;Interceptor.html" TargetMode="External"/><Relationship Id="rId7" Type="http://schemas.openxmlformats.org/officeDocument/2006/relationships/hyperlink" Target="http://marshmello.tistory.com/22" TargetMode="External"/><Relationship Id="rId2" Type="http://schemas.openxmlformats.org/officeDocument/2006/relationships/hyperlink" Target="http://victorydntmd.tistory.com/17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oqkffhwk.tistory.com/m/116" TargetMode="External"/><Relationship Id="rId5" Type="http://schemas.openxmlformats.org/officeDocument/2006/relationships/hyperlink" Target="http://hayunstudy.tistory.com/53" TargetMode="External"/><Relationship Id="rId4" Type="http://schemas.openxmlformats.org/officeDocument/2006/relationships/hyperlink" Target="http://jsonobject.tistory.com/2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9322" y="1540474"/>
            <a:ext cx="59328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HandlerInterceptor</a:t>
            </a:r>
            <a:endParaRPr lang="ko-KR" altLang="en-US" sz="4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제목 2"/>
          <p:cNvSpPr txBox="1">
            <a:spLocks/>
          </p:cNvSpPr>
          <p:nvPr/>
        </p:nvSpPr>
        <p:spPr bwMode="auto">
          <a:xfrm>
            <a:off x="2636671" y="3262525"/>
            <a:ext cx="6445844" cy="369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2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조 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–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김태웅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김희준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김명수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방준석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정민재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정진수</a:t>
            </a:r>
            <a:endParaRPr lang="en-US" altLang="ko-KR" b="1" dirty="0" smtClean="0"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1" y="214184"/>
            <a:ext cx="829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참고한 사이트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636" y="1227438"/>
            <a:ext cx="9465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√ </a:t>
            </a:r>
            <a:r>
              <a:rPr lang="en-US" altLang="ko-KR" dirty="0" smtClean="0"/>
              <a:t>Interceptor </a:t>
            </a:r>
            <a:r>
              <a:rPr lang="ko-KR" altLang="en-US" dirty="0" smtClean="0"/>
              <a:t>개념 및 예제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2"/>
              </a:rPr>
              <a:t>http://victorydntmd.tistory.com/176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√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Interceptor, </a:t>
            </a:r>
            <a:r>
              <a:rPr lang="en-US" altLang="ko-KR" dirty="0" smtClean="0">
                <a:hlinkClick r:id="rId3"/>
              </a:rPr>
              <a:t>https://plus4070.github.io/nhn%20entertainment%20devdays/Filter&amp;Interceptor.html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√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구현하기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4"/>
              </a:rPr>
              <a:t>http://jsonobject.tistory.com/244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√ </a:t>
            </a:r>
            <a:r>
              <a:rPr lang="en-US" altLang="ko-KR" dirty="0"/>
              <a:t>F</a:t>
            </a:r>
            <a:r>
              <a:rPr lang="en-US" altLang="ko-KR" dirty="0" smtClean="0"/>
              <a:t>ilter, Interceptor, AOP </a:t>
            </a:r>
            <a:r>
              <a:rPr lang="ko-KR" altLang="en-US" dirty="0" smtClean="0"/>
              <a:t>사용목적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5"/>
              </a:rPr>
              <a:t>http://hayunstudy.tistory.com/53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√ 스프링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6"/>
              </a:rPr>
              <a:t>http://roqkffhwk.tistory.com/m/116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√ </a:t>
            </a:r>
            <a:r>
              <a:rPr lang="ko-KR" altLang="en-US" dirty="0" err="1" smtClean="0"/>
              <a:t>인터셉터를</a:t>
            </a:r>
            <a:r>
              <a:rPr lang="ko-KR" altLang="en-US" dirty="0" smtClean="0"/>
              <a:t> 이용한 로그인 처리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7"/>
              </a:rPr>
              <a:t>http://marshmello.tistory.com/22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√ 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AOP, Filter, Interceptor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8"/>
              </a:rPr>
              <a:t>http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jobc.tistory.com/40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1047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1" y="214184"/>
            <a:ext cx="593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HandlerInterceptor</a:t>
            </a:r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?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636" y="1276865"/>
            <a:ext cx="9662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√ 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이 컨트롤러를 호출하기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후로 요청과 응답을 참조하거나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할 수 있는 일종의 필터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√ </a:t>
            </a:r>
            <a:r>
              <a:rPr lang="en-US" altLang="ko-KR" dirty="0" smtClean="0"/>
              <a:t>Interceptor</a:t>
            </a:r>
            <a:r>
              <a:rPr lang="ko-KR" altLang="en-US" dirty="0"/>
              <a:t>는</a:t>
            </a:r>
            <a:r>
              <a:rPr lang="ko-KR" altLang="en-US" dirty="0" smtClean="0"/>
              <a:t> 컨트롤러에 들어오는 </a:t>
            </a:r>
            <a:r>
              <a:rPr lang="en-US" altLang="ko-KR" dirty="0" err="1" smtClean="0"/>
              <a:t>HttpRequest</a:t>
            </a:r>
            <a:r>
              <a:rPr lang="ko-KR" altLang="en-US" dirty="0" smtClean="0"/>
              <a:t>와 컨트롤러가 응답하는 </a:t>
            </a:r>
            <a:r>
              <a:rPr lang="en-US" altLang="ko-KR" dirty="0" err="1" smtClean="0"/>
              <a:t>HttpResopnse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가로채는 역할을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√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와 역할이 유사하면서도 차이점이 존재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√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HandlerInterceptorAdapter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클래스를 지원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HandlerInterceptor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사용하기 쉽게 구현해 놓음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04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1" y="214184"/>
            <a:ext cx="829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HandlerInterceptor</a:t>
            </a:r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인터페이스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636" y="1276865"/>
            <a:ext cx="9531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√ </a:t>
            </a:r>
            <a:r>
              <a:rPr lang="en-US" altLang="ko-KR" dirty="0" err="1"/>
              <a:t>HandlerInterceptorAdaptor</a:t>
            </a:r>
            <a:r>
              <a:rPr lang="ko-KR" altLang="en-US" dirty="0"/>
              <a:t>를 사용하면 필요한 </a:t>
            </a:r>
            <a:r>
              <a:rPr lang="ko-KR" altLang="en-US" dirty="0" err="1"/>
              <a:t>매서드만</a:t>
            </a:r>
            <a:r>
              <a:rPr lang="ko-KR" altLang="en-US" dirty="0"/>
              <a:t> 구현해서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√  </a:t>
            </a:r>
            <a:r>
              <a:rPr lang="en-US" altLang="ko-KR" dirty="0" err="1" smtClean="0"/>
              <a:t>PreHandler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컨트롤러가 호출되기 전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false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하면 다음 내용을 실행하지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요청을 로그로 남기거나 요청을 변경하는 역할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4952" y="3157445"/>
            <a:ext cx="820069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76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1" y="214184"/>
            <a:ext cx="829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HandlerInterceptor</a:t>
            </a:r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인터페이스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637" y="1276865"/>
            <a:ext cx="775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√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PostHandler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컨트롤러가 실행된 후 실행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		 </a:t>
            </a:r>
            <a:r>
              <a:rPr lang="ko-KR" altLang="en-US" dirty="0" smtClean="0"/>
              <a:t>컨트롤러에서 예외 발생 시 실행되지 않음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8907" y="2195611"/>
            <a:ext cx="7252939" cy="10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637" y="3476363"/>
            <a:ext cx="1051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√  </a:t>
            </a:r>
            <a:r>
              <a:rPr lang="en-US" altLang="ko-KR" dirty="0" err="1" smtClean="0"/>
              <a:t>afterCompletion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최종 결과를 생성하는 일을 포함한 모든 작업이 완료되었을 때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예외가 발생해도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실행됨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자원을 반환해주는 역할</a:t>
            </a:r>
            <a:r>
              <a:rPr lang="en-US" altLang="ko-KR" dirty="0" smtClean="0"/>
              <a:t>.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6739" y="4944567"/>
            <a:ext cx="769727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31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1" y="214184"/>
            <a:ext cx="829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HandlerInterceptor</a:t>
            </a:r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설정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361" y="1515198"/>
            <a:ext cx="7297379" cy="40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09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0" y="214184"/>
            <a:ext cx="954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Interceptor  vs  Filter  vs  AOP 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0466795"/>
              </p:ext>
            </p:extLst>
          </p:nvPr>
        </p:nvGraphicFramePr>
        <p:xfrm>
          <a:off x="2032000" y="1403404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Interceptor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AOP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기능을 수행하기 전 먼저 실행되거나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수행 후 실행되는 추가적인 기능을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 </a:t>
                      </a:r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 </a:t>
                      </a:r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가장 먼저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가장 나중에 실행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60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0" y="214184"/>
            <a:ext cx="954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Interceptor  vs  Filter  vs  AOP 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0878634"/>
              </p:ext>
            </p:extLst>
          </p:nvPr>
        </p:nvGraphicFramePr>
        <p:xfrm>
          <a:off x="2032000" y="1403404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Interceptor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AOP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어떤 기능을 수행하기 전 먼저 실행되거나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수행 후 실행되는 추가적인 기능을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 </a:t>
                      </a:r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 </a:t>
                      </a:r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가장 먼저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가장 나중에 실행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2825578" y="3233683"/>
            <a:ext cx="856736" cy="102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7564112"/>
              </p:ext>
            </p:extLst>
          </p:nvPr>
        </p:nvGraphicFramePr>
        <p:xfrm>
          <a:off x="1926280" y="4474747"/>
          <a:ext cx="2655331" cy="15635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55331"/>
              </a:tblGrid>
              <a:tr h="51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preHandler</a:t>
                      </a:r>
                      <a:endParaRPr lang="ko-KR" altLang="en-US" b="0" dirty="0"/>
                    </a:p>
                  </a:txBody>
                  <a:tcPr/>
                </a:tc>
              </a:tr>
              <a:tr h="523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postHandler</a:t>
                      </a:r>
                      <a:endParaRPr lang="ko-KR" altLang="en-US" b="0" dirty="0"/>
                    </a:p>
                  </a:txBody>
                  <a:tcPr/>
                </a:tc>
              </a:tr>
              <a:tr h="523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afterCompletion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538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0" y="214184"/>
            <a:ext cx="954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Interceptor  vs  Filter  vs  AOP 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7689059"/>
              </p:ext>
            </p:extLst>
          </p:nvPr>
        </p:nvGraphicFramePr>
        <p:xfrm>
          <a:off x="2032000" y="1403404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Interceptor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Filter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AOP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어떤 기능을 수행하기 전 먼저 실행되거나</a:t>
                      </a:r>
                      <a:r>
                        <a:rPr lang="ko-KR" altLang="en-US" b="0" baseline="0" dirty="0" smtClean="0"/>
                        <a:t> </a:t>
                      </a:r>
                      <a:endParaRPr lang="en-US" altLang="ko-KR" b="0" baseline="0" dirty="0" smtClean="0"/>
                    </a:p>
                    <a:p>
                      <a:pPr algn="ctr" latinLnBrk="1"/>
                      <a:r>
                        <a:rPr lang="ko-KR" altLang="en-US" b="0" baseline="0" dirty="0" smtClean="0"/>
                        <a:t>수행 후 실행되는 추가적인 기능을 구현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Servlet </a:t>
                      </a:r>
                      <a:r>
                        <a:rPr lang="ko-KR" altLang="en-US" b="0" dirty="0" smtClean="0"/>
                        <a:t>단위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Servlet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단위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Method </a:t>
                      </a:r>
                      <a:r>
                        <a:rPr lang="ko-KR" altLang="en-US" b="0" dirty="0" smtClean="0"/>
                        <a:t>단위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가장 먼저 실행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가장 나중에 실행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2825578" y="3233683"/>
            <a:ext cx="856736" cy="102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0561905"/>
              </p:ext>
            </p:extLst>
          </p:nvPr>
        </p:nvGraphicFramePr>
        <p:xfrm>
          <a:off x="1926280" y="4474747"/>
          <a:ext cx="2655331" cy="15635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55331"/>
              </a:tblGrid>
              <a:tr h="51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preHandler</a:t>
                      </a:r>
                      <a:endParaRPr lang="ko-KR" altLang="en-US" b="0" dirty="0"/>
                    </a:p>
                  </a:txBody>
                  <a:tcPr/>
                </a:tc>
              </a:tr>
              <a:tr h="523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postHandler</a:t>
                      </a:r>
                      <a:endParaRPr lang="ko-KR" altLang="en-US" b="0" dirty="0"/>
                    </a:p>
                  </a:txBody>
                  <a:tcPr/>
                </a:tc>
              </a:tr>
              <a:tr h="523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afterCompletion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667631" y="3233683"/>
            <a:ext cx="856736" cy="102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0473614"/>
              </p:ext>
            </p:extLst>
          </p:nvPr>
        </p:nvGraphicFramePr>
        <p:xfrm>
          <a:off x="4747739" y="4474747"/>
          <a:ext cx="2696519" cy="15635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6519"/>
              </a:tblGrid>
              <a:tr h="51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Init</a:t>
                      </a:r>
                      <a:endParaRPr lang="ko-KR" altLang="en-US" b="0" dirty="0"/>
                    </a:p>
                  </a:txBody>
                  <a:tcPr/>
                </a:tc>
              </a:tr>
              <a:tr h="523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doFilter</a:t>
                      </a:r>
                      <a:endParaRPr lang="ko-KR" altLang="en-US" b="0" dirty="0"/>
                    </a:p>
                  </a:txBody>
                  <a:tcPr/>
                </a:tc>
              </a:tr>
              <a:tr h="523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destroy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7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0" y="214184"/>
            <a:ext cx="804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HandlerInterceptor</a:t>
            </a:r>
            <a:r>
              <a:rPr lang="en-US" altLang="ko-KR" sz="4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vs  Filter </a:t>
            </a:r>
            <a:endParaRPr lang="ko-KR" altLang="en-US" sz="4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http://4.bp.blogspot.com/-r9Ptpj782zU/UVvoNtbelHI/AAAAAAAAADY/eFlCBleusuw/s1600/89101625_26c5be9fd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225" y="1268626"/>
            <a:ext cx="7611762" cy="53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21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300</Words>
  <Application>Microsoft Office PowerPoint</Application>
  <PresentationFormat>사용자 지정</PresentationFormat>
  <Paragraphs>84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민재</dc:creator>
  <cp:lastModifiedBy>Bit</cp:lastModifiedBy>
  <cp:revision>38</cp:revision>
  <dcterms:created xsi:type="dcterms:W3CDTF">2018-05-07T13:05:32Z</dcterms:created>
  <dcterms:modified xsi:type="dcterms:W3CDTF">2018-05-08T23:59:51Z</dcterms:modified>
</cp:coreProperties>
</file>