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62" r:id="rId6"/>
    <p:sldId id="276" r:id="rId7"/>
    <p:sldId id="263" r:id="rId8"/>
    <p:sldId id="264" r:id="rId9"/>
    <p:sldId id="287" r:id="rId10"/>
    <p:sldId id="274" r:id="rId11"/>
    <p:sldId id="266" r:id="rId12"/>
    <p:sldId id="288" r:id="rId13"/>
    <p:sldId id="267" r:id="rId14"/>
    <p:sldId id="268" r:id="rId15"/>
    <p:sldId id="289" r:id="rId16"/>
    <p:sldId id="269" r:id="rId17"/>
    <p:sldId id="270" r:id="rId18"/>
    <p:sldId id="271" r:id="rId19"/>
    <p:sldId id="281" r:id="rId20"/>
    <p:sldId id="278" r:id="rId21"/>
    <p:sldId id="277" r:id="rId22"/>
    <p:sldId id="279" r:id="rId23"/>
    <p:sldId id="280" r:id="rId24"/>
    <p:sldId id="286" r:id="rId25"/>
    <p:sldId id="282" r:id="rId26"/>
    <p:sldId id="283" r:id="rId27"/>
    <p:sldId id="284" r:id="rId28"/>
    <p:sldId id="290" r:id="rId29"/>
    <p:sldId id="285" r:id="rId30"/>
    <p:sldId id="258" r:id="rId31"/>
    <p:sldId id="27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875" autoAdjust="0"/>
  </p:normalViewPr>
  <p:slideViewPr>
    <p:cSldViewPr>
      <p:cViewPr varScale="1">
        <p:scale>
          <a:sx n="78" d="100"/>
          <a:sy n="78" d="100"/>
        </p:scale>
        <p:origin x="-90" y="-7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63E84-CEC0-40E0-AF77-CA8A7677CD31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F32AD-E908-4039-B165-439CE383D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370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자바에서는 메일 발송을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ko-KR" altLang="en-US" baseline="0" dirty="0" smtClean="0"/>
              <a:t> 인터페이스를 제공하고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err="1" smtClean="0"/>
              <a:t>MailSender</a:t>
            </a:r>
            <a:r>
              <a:rPr lang="ko-KR" altLang="en-US" baseline="0" dirty="0" smtClean="0"/>
              <a:t>에 대해서 알아보겠습니다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MailSender</a:t>
            </a:r>
            <a:r>
              <a:rPr lang="ko-KR" altLang="en-US" dirty="0" smtClean="0"/>
              <a:t>는 간단한 메일 보낼때 사용하고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SImpleMailMessage</a:t>
            </a:r>
            <a:r>
              <a:rPr lang="ko-KR" altLang="en-US" dirty="0" smtClean="0"/>
              <a:t>를 받아서 메일 발송을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받을 변수 하나 설정하고 </a:t>
            </a:r>
            <a:r>
              <a:rPr lang="en-US" altLang="ko-KR" baseline="0" dirty="0" err="1" smtClean="0"/>
              <a:t>Autowired</a:t>
            </a:r>
            <a:r>
              <a:rPr lang="ko-KR" altLang="en-US" baseline="0" dirty="0" smtClean="0"/>
              <a:t>로 의존성 주입합니다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SimpleMailMessage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template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변수를 넣으면 </a:t>
            </a:r>
            <a:r>
              <a:rPr lang="en-US" altLang="ko-KR" baseline="0" dirty="0" smtClean="0"/>
              <a:t>template </a:t>
            </a:r>
            <a:r>
              <a:rPr lang="ko-KR" altLang="en-US" baseline="0" dirty="0" smtClean="0"/>
              <a:t>속성값을 그대로 가져올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그런 다음 받는 사람만 설정해서 보내면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</a:t>
            </a:r>
            <a:r>
              <a:rPr lang="en-US" altLang="ko-KR" dirty="0" err="1" smtClean="0"/>
              <a:t>JavaMailSender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MimeMessage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html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코드를 보내는 예제입니다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내용 부분을 텍스트 에디터를 이용해서 꾸미고 </a:t>
            </a:r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코드로 보내겠습니다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 먼저 </a:t>
            </a:r>
            <a:r>
              <a:rPr lang="en-US" altLang="ko-KR" dirty="0" err="1" smtClean="0"/>
              <a:t>JavaMailSender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만들고 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로 의존성 주입을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JavaMailSender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createMimeMessage</a:t>
            </a:r>
            <a:r>
              <a:rPr lang="ko-KR" altLang="en-US" dirty="0" smtClean="0"/>
              <a:t>를 이용해서 </a:t>
            </a:r>
            <a:r>
              <a:rPr lang="en-US" altLang="ko-KR" dirty="0" err="1" smtClean="0"/>
              <a:t>MimeMessage</a:t>
            </a:r>
            <a:r>
              <a:rPr lang="ko-KR" altLang="en-US" baseline="0" dirty="0" smtClean="0"/>
              <a:t> 객체를 만든 다음 </a:t>
            </a:r>
            <a:r>
              <a:rPr lang="ko-KR" altLang="en-US" baseline="0" dirty="0" err="1" smtClean="0"/>
              <a:t>파라메터로</a:t>
            </a:r>
            <a:r>
              <a:rPr lang="ko-KR" altLang="en-US" baseline="0" dirty="0" smtClean="0"/>
              <a:t> 받은 값을 넣어주고 </a:t>
            </a:r>
            <a:r>
              <a:rPr lang="ko-KR" altLang="en-US" baseline="0" dirty="0" err="1" smtClean="0"/>
              <a:t>인코딩</a:t>
            </a:r>
            <a:r>
              <a:rPr lang="ko-KR" altLang="en-US" baseline="0" dirty="0" smtClean="0"/>
              <a:t> 방식을 </a:t>
            </a:r>
            <a:r>
              <a:rPr lang="en-US" altLang="ko-KR" baseline="0" dirty="0" smtClean="0"/>
              <a:t>UTF-8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한다음</a:t>
            </a:r>
            <a:r>
              <a:rPr lang="ko-KR" altLang="en-US" baseline="0" dirty="0" smtClean="0"/>
              <a:t> 메일 발송을 하면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파일추가 기능입니다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MimeMessage</a:t>
            </a:r>
            <a:r>
              <a:rPr lang="ko-KR" altLang="en-US" baseline="0" dirty="0" smtClean="0"/>
              <a:t>도 파일 추가 기능을 지원하지만 사용하는게 복잡해서 </a:t>
            </a:r>
            <a:r>
              <a:rPr lang="en-US" altLang="ko-KR" baseline="0" dirty="0" err="1" smtClean="0"/>
              <a:t>MimeMessageHelper</a:t>
            </a:r>
            <a:r>
              <a:rPr lang="ko-KR" altLang="en-US" baseline="0" dirty="0" smtClean="0"/>
              <a:t>를 이용해서 파일을 추가하는 예제입니다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화면은 파일 선택만 추가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보낼 때 클라이언트의 절대경로를 가져와서 보내고 싶었지만 보안상의 이유로 못 가져와져서 서버에 파일을 올리고 그 경로를 보내는 방법으로 만들었습니다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업로드 부분은 강사님과</a:t>
            </a:r>
            <a:r>
              <a:rPr lang="ko-KR" altLang="en-US" baseline="0" dirty="0" smtClean="0"/>
              <a:t> 같이 했던 코드와 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첨부를 하기 위해서는 </a:t>
            </a:r>
            <a:r>
              <a:rPr lang="en-US" altLang="ko-KR" dirty="0" err="1" smtClean="0"/>
              <a:t>MimeMessageHelper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만들때</a:t>
            </a:r>
            <a:r>
              <a:rPr lang="ko-KR" altLang="en-US" baseline="0" dirty="0" smtClean="0"/>
              <a:t> 두 번째 </a:t>
            </a:r>
            <a:r>
              <a:rPr lang="ko-KR" altLang="en-US" baseline="0" dirty="0" err="1" smtClean="0"/>
              <a:t>파라메터로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값을 줘야 파일 첨부가 가능합니다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VelocityViewResolver</a:t>
            </a:r>
            <a:r>
              <a:rPr lang="ko-KR" altLang="en-US" dirty="0" smtClean="0"/>
              <a:t>도 </a:t>
            </a:r>
            <a:r>
              <a:rPr lang="en-US" altLang="ko-KR" dirty="0" err="1" smtClean="0"/>
              <a:t>InternalResourceViewResolver</a:t>
            </a:r>
            <a:r>
              <a:rPr lang="ko-KR" altLang="en-US" dirty="0" smtClean="0"/>
              <a:t>와 동일하게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객체를 생성합니다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두번째로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JavaMailSender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JavaMailSender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MailSender</a:t>
            </a:r>
            <a:r>
              <a:rPr lang="ko-KR" altLang="en-US" dirty="0" smtClean="0"/>
              <a:t>를 상속받고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MimeMessage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</a:t>
            </a:r>
            <a:r>
              <a:rPr lang="ko-KR" altLang="en-US" baseline="0" dirty="0" smtClean="0"/>
              <a:t> 및 파일 첨부 기능이 추가되었습니다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메일 발송을 위해서는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ko-KR" altLang="en-US" baseline="0" dirty="0" smtClean="0"/>
              <a:t> 라이브러리를 추가해야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메일 발송 지원 기능을 포함한 </a:t>
            </a:r>
            <a:r>
              <a:rPr lang="en-US" altLang="ko-KR" baseline="0" dirty="0" smtClean="0"/>
              <a:t>spring-context-support</a:t>
            </a:r>
            <a:r>
              <a:rPr lang="ko-KR" altLang="en-US" baseline="0" dirty="0" smtClean="0"/>
              <a:t>랑 </a:t>
            </a:r>
            <a:r>
              <a:rPr lang="en-US" altLang="ko-KR" baseline="0" dirty="0" smtClean="0"/>
              <a:t>Java Mail API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javax.mail</a:t>
            </a:r>
            <a:r>
              <a:rPr lang="ko-KR" altLang="en-US" baseline="0" dirty="0" smtClean="0"/>
              <a:t>를 추가해야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JavaMailSender</a:t>
            </a:r>
            <a:r>
              <a:rPr lang="ko-KR" altLang="en-US" dirty="0" smtClean="0"/>
              <a:t>를 사용하기 위해서는 </a:t>
            </a:r>
            <a:r>
              <a:rPr lang="en-US" altLang="ko-KR" dirty="0" smtClean="0"/>
              <a:t>Bean </a:t>
            </a:r>
            <a:r>
              <a:rPr lang="ko-KR" altLang="en-US" dirty="0" smtClean="0"/>
              <a:t>설정이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메일 서버가 따로 없기 때문에 </a:t>
            </a:r>
            <a:r>
              <a:rPr lang="en-US" altLang="ko-KR" dirty="0" err="1" smtClean="0"/>
              <a:t>gamil</a:t>
            </a:r>
            <a:r>
              <a:rPr lang="ko-KR" altLang="en-US" dirty="0" smtClean="0"/>
              <a:t>를 이용해서 메일을 보낼 것이고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SMTP(Simple Mail Transfer Protocol)</a:t>
            </a:r>
            <a:r>
              <a:rPr lang="ko-KR" altLang="en-US" baseline="0" dirty="0" smtClean="0"/>
              <a:t>라는 메일 발송 표준 프로토콜을 이용할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설정파일에서는 </a:t>
            </a:r>
            <a:r>
              <a:rPr lang="en-US" altLang="ko-KR" baseline="0" dirty="0" err="1" smtClean="0"/>
              <a:t>gmail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아이디랑 비밀번호만 바꿔서 쓰시면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그것도 </a:t>
            </a:r>
            <a:r>
              <a:rPr lang="ko-KR" altLang="en-US" baseline="0" dirty="0" err="1" smtClean="0"/>
              <a:t>귀찮으신분은</a:t>
            </a:r>
            <a:r>
              <a:rPr lang="ko-KR" altLang="en-US" baseline="0" dirty="0" smtClean="0"/>
              <a:t> 제가 </a:t>
            </a:r>
            <a:r>
              <a:rPr lang="en-US" altLang="ko-KR" baseline="0" dirty="0" err="1" smtClean="0"/>
              <a:t>gmail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계정 새로 만들어서 코드에 </a:t>
            </a:r>
            <a:r>
              <a:rPr lang="ko-KR" altLang="en-US" baseline="0" dirty="0" err="1" smtClean="0"/>
              <a:t>적힌것</a:t>
            </a:r>
            <a:r>
              <a:rPr lang="ko-KR" altLang="en-US" baseline="0" dirty="0" smtClean="0"/>
              <a:t> 그대로 써도 상관없습니다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432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Gmail</a:t>
            </a:r>
            <a:r>
              <a:rPr lang="ko-KR" altLang="en-US" dirty="0" smtClean="0"/>
              <a:t>도 예전에는 그냥 사용이 가능했는데 보안 정책이 바뀌어서 적혀 있는 링크 타고 들어가서 보안 수준이 낮은 앱의 액세스 사용으로 바꿔주면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이것으로 메일 발송을 위한 설정이 끝났고 이 장부터는 예제 코드 설명하는 것으로 화면과 컨트롤러 코드를 이용해서 설명해드리겠습니다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err="1" smtClean="0"/>
              <a:t>MailSender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SimpleMailMessage</a:t>
            </a:r>
            <a:r>
              <a:rPr lang="ko-KR" altLang="en-US" dirty="0" smtClean="0"/>
              <a:t>를 이용해서 간단한 메일 발송을 하는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MailSender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 하나 설정하고 </a:t>
            </a:r>
            <a:r>
              <a:rPr lang="en-US" altLang="ko-KR" baseline="0" dirty="0" err="1" smtClean="0"/>
              <a:t>Autowired</a:t>
            </a:r>
            <a:r>
              <a:rPr lang="ko-KR" altLang="en-US" baseline="0" dirty="0" smtClean="0"/>
              <a:t>로 의존성을 주입한 다음 </a:t>
            </a:r>
            <a:r>
              <a:rPr lang="ko-KR" altLang="en-US" baseline="0" dirty="0" err="1" smtClean="0"/>
              <a:t>파라메터로</a:t>
            </a:r>
            <a:r>
              <a:rPr lang="ko-KR" altLang="en-US" baseline="0" dirty="0" smtClean="0"/>
              <a:t> 받은 값을 </a:t>
            </a:r>
            <a:r>
              <a:rPr lang="en-US" altLang="ko-KR" baseline="0" dirty="0" err="1" smtClean="0"/>
              <a:t>SImpleMailMessage</a:t>
            </a:r>
            <a:r>
              <a:rPr lang="ko-KR" altLang="en-US" baseline="0" dirty="0" smtClean="0"/>
              <a:t>에 담아주고 </a:t>
            </a:r>
            <a:r>
              <a:rPr lang="en-US" altLang="ko-KR" baseline="0" dirty="0" err="1" smtClean="0"/>
              <a:t>MailSender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Send </a:t>
            </a:r>
            <a:r>
              <a:rPr lang="ko-KR" altLang="en-US" baseline="0" dirty="0" smtClean="0"/>
              <a:t>함수를 통해 메일을 보내면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SImpleMailMessage</a:t>
            </a:r>
            <a:r>
              <a:rPr lang="ko-KR" altLang="en-US" dirty="0" smtClean="0"/>
              <a:t>의 재사용성을 이용해서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을 미리 만들고 보내는 사람만 바꾸는 예제입니다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화면에서는 받는 사람 </a:t>
            </a:r>
            <a:r>
              <a:rPr lang="ko-KR" altLang="en-US" dirty="0" err="1" smtClean="0"/>
              <a:t>이메일만</a:t>
            </a:r>
            <a:r>
              <a:rPr lang="ko-KR" altLang="en-US" dirty="0" smtClean="0"/>
              <a:t> 받고 나머지는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에서 설정한 템플릿을 이용해서 보내보겠습니다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32AD-E908-4039-B165-439CE383D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5566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457449"/>
            <a:ext cx="6400800" cy="504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16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7"/>
            <a:ext cx="8229600" cy="303098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77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6C82-F1AD-461C-BA86-083A314B65AE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D6F8-4B55-445F-BF6B-FBCA56C2D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1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z.net/client/question/ko/what-is-smtp-server.html" TargetMode="External"/><Relationship Id="rId2" Type="http://schemas.openxmlformats.org/officeDocument/2006/relationships/hyperlink" Target="http://gangzzang.tistory.com/entry/%EC%8A%A4%ED%94%84%EB%A7%81Spring-MainlSender-JavaMailSender-%EB%A9%94%EC%9D%BC-%EB%B0%9C%EC%86%A1?category=525584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rahxephon.tistory.com/1581" TargetMode="External"/><Relationship Id="rId4" Type="http://schemas.openxmlformats.org/officeDocument/2006/relationships/hyperlink" Target="https://m.blog.naver.com/PostView.nhn?blogId=racoon_z&amp;logNo=220695568817&amp;targetKeyword=&amp;targetRecommendationCode=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account.google.com/lesssecureapp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메일 발송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75528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배달의민족 한나는 열한살" pitchFamily="50" charset="-127"/>
                <a:ea typeface="배달의민족 한나는 열한살" pitchFamily="50" charset="-127"/>
              </a:rPr>
              <a:t>2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조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8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35BFEC-AC14-4DC8-BF17-1BADE444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Template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화면 및 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bean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설정</a:t>
            </a:r>
          </a:p>
        </p:txBody>
      </p:sp>
      <p:pic>
        <p:nvPicPr>
          <p:cNvPr id="5122" name="Picture 2" descr="C:\Users\Bit\Pictures\칼무리\K-0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787774"/>
            <a:ext cx="6419850" cy="1247775"/>
          </a:xfrm>
          <a:prstGeom prst="rect">
            <a:avLst/>
          </a:prstGeom>
          <a:noFill/>
        </p:spPr>
      </p:pic>
      <p:pic>
        <p:nvPicPr>
          <p:cNvPr id="5123" name="Picture 3" descr="C:\Users\Bit\Pictures\칼무리\K-01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1203598"/>
            <a:ext cx="6696744" cy="1247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931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배달의민족 한나는 열한살" pitchFamily="50" charset="-127"/>
                <a:ea typeface="배달의민족 한나는 열한살" pitchFamily="50" charset="-127"/>
              </a:rPr>
              <a:t>SimpleMailMessage</a:t>
            </a:r>
            <a:r>
              <a:rPr lang="en-US" dirty="0">
                <a:latin typeface="배달의민족 한나는 열한살" pitchFamily="50" charset="-127"/>
                <a:ea typeface="배달의민족 한나는 열한살" pitchFamily="50" charset="-127"/>
              </a:rPr>
              <a:t> Template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A704B08-F272-4643-BA0E-3F753EF690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013010"/>
            <a:ext cx="6707088" cy="31174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444208" y="2355726"/>
            <a:ext cx="15841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86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이메일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 화면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6146" name="Picture 2" descr="C:\Users\Bit\Pictures\칼무리\K-0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31590"/>
            <a:ext cx="4392488" cy="2346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배달의민족 한나는 열한살" pitchFamily="50" charset="-127"/>
                <a:ea typeface="배달의민족 한나는 열한살" pitchFamily="50" charset="-127"/>
              </a:rPr>
              <a:t>Java Mail Sender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화면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53D402-C29E-4A04-AD71-27162587F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1838" y="1063229"/>
            <a:ext cx="6707088" cy="3723268"/>
          </a:xfrm>
          <a:prstGeom prst="rect">
            <a:avLst/>
          </a:prstGeom>
        </p:spPr>
      </p:pic>
      <p:pic>
        <p:nvPicPr>
          <p:cNvPr id="7171" name="Picture 3" descr="C:\Users\Bit\Pictures\칼무리\K-0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1059582"/>
            <a:ext cx="6624736" cy="3672407"/>
          </a:xfrm>
          <a:prstGeom prst="rect">
            <a:avLst/>
          </a:prstGeom>
          <a:noFill/>
        </p:spPr>
      </p:pic>
      <p:pic>
        <p:nvPicPr>
          <p:cNvPr id="7172" name="Picture 4" descr="C:\Users\Bit\Pictures\칼무리\K-01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1059582"/>
            <a:ext cx="6624736" cy="3707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290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배달의민족 한나는 열한살" pitchFamily="50" charset="-127"/>
                <a:ea typeface="배달의민족 한나는 열한살" pitchFamily="50" charset="-127"/>
              </a:rPr>
              <a:t>MimeMessage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8194" name="Picture 2" descr="C:\Users\Bit\Pictures\칼무리\K-0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15566"/>
            <a:ext cx="7340094" cy="3888432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/>
        </p:nvCxnSpPr>
        <p:spPr>
          <a:xfrm>
            <a:off x="4716016" y="1995686"/>
            <a:ext cx="15121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20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이메일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 화면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9218" name="Picture 2" descr="C:\Users\Bit\Pictures\칼무리\K-0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059582"/>
            <a:ext cx="5322944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파일 추가 기능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5732D8D-DDF6-46F0-A85F-521F6641B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010650"/>
            <a:ext cx="6707088" cy="39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047" y="75111"/>
            <a:ext cx="6707088" cy="72991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배달의민족 한나는 열한살" pitchFamily="50" charset="-127"/>
                <a:ea typeface="배달의민족 한나는 열한살" pitchFamily="50" charset="-127"/>
              </a:rPr>
              <a:t>MimeMessageHelper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CE609D9-9349-4C69-BEFE-F72DCE6E20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4383" y="853153"/>
            <a:ext cx="6822417" cy="40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8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배달의민족 한나는 열한살" pitchFamily="50" charset="-127"/>
                <a:ea typeface="배달의민족 한나는 열한살" pitchFamily="50" charset="-127"/>
              </a:rPr>
              <a:t>MimeMessageHelper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372200" y="1851670"/>
            <a:ext cx="2880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Bit\Pictures\칼무리\K-0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915566"/>
            <a:ext cx="7041307" cy="3924300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6372200" y="1923678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19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Velocity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템플릿 엔진</a:t>
            </a:r>
            <a:endParaRPr lang="en-US" altLang="ko-KR" sz="24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템플릿 파일을 비교적 쉽게 작성 가능</a:t>
            </a:r>
            <a:endParaRPr lang="en-US" altLang="ko-KR" sz="24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자바 객체를 템플릿 파일에서 조작할 수 있기 때문에 </a:t>
            </a:r>
            <a:r>
              <a:rPr lang="ko-KR" altLang="en-US" sz="24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뷰를</a:t>
            </a: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생성하는데 </a:t>
            </a:r>
            <a:r>
              <a:rPr lang="en-US" altLang="ko-KR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JSP</a:t>
            </a: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만큼 널리 사용</a:t>
            </a:r>
            <a:endParaRPr lang="ko-KR" altLang="en-US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배달의민족 한나는 열한살" pitchFamily="50" charset="-127"/>
                <a:ea typeface="배달의민족 한나는 열한살" pitchFamily="50" charset="-127"/>
              </a:rPr>
              <a:t>MailSender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3F8912F3-957F-4DF0-841B-F13696141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096860"/>
            <a:ext cx="6660228" cy="2122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EEB75F-98C9-4E35-940F-086580B3EEC9}"/>
              </a:ext>
            </a:extLst>
          </p:cNvPr>
          <p:cNvSpPr txBox="1"/>
          <p:nvPr/>
        </p:nvSpPr>
        <p:spPr>
          <a:xfrm>
            <a:off x="2051720" y="3363838"/>
            <a:ext cx="663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 간단한 메일 </a:t>
            </a:r>
            <a:r>
              <a:rPr lang="ko-KR" altLang="en-US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보낼때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 사용</a:t>
            </a:r>
            <a:endParaRPr lang="en-US" altLang="ko-KR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SimpleMailMessage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를 전달받아 메일 발송</a:t>
            </a:r>
            <a:endParaRPr lang="en-US" altLang="ko-KR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VelocityConfigurer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resourceLoaderPath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– Velocity 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템플릿이 위치하는 경로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웹 </a:t>
            </a:r>
            <a:r>
              <a:rPr lang="ko-KR" altLang="en-US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콘텍스트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루트 기준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VelocityProperties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– Velocity 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설정 </a:t>
            </a:r>
            <a:r>
              <a:rPr lang="ko-KR" altLang="en-US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프로퍼티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VelocityViewResolver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스프링에서 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Velocity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를 연동할 때에 사용</a:t>
            </a:r>
            <a:endParaRPr lang="en-US" altLang="ko-KR" sz="20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Velocity 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템플릿 파일을 이용해서 </a:t>
            </a:r>
            <a:r>
              <a:rPr lang="ko-KR" altLang="en-US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뷰를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생성</a:t>
            </a:r>
            <a:endParaRPr lang="en-US" altLang="ko-KR" sz="20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VelocityConfigurer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를 사용해서 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Velocity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와 관련된 설정 정보를 입력</a:t>
            </a:r>
            <a:endParaRPr lang="en-US" altLang="ko-KR" sz="20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VelocityConfigurer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에서 설정한 경로에서 템플릿 파일을 읽어와 뷰를 생성</a:t>
            </a:r>
            <a:endParaRPr lang="en-US" altLang="ko-KR" sz="20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Prefix </a:t>
            </a:r>
            <a:r>
              <a:rPr lang="ko-KR" altLang="en-US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프로퍼티와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suffix </a:t>
            </a:r>
            <a:r>
              <a:rPr lang="ko-KR" altLang="en-US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프로퍼티는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뷰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이름으로부터 템플릿 파일의 경로를 생성할 때 사용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VelocityConfig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설정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026" name="Picture 2" descr="C:\Users\Bit\Pictures\칼무리\K-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059582"/>
            <a:ext cx="6624736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VelocityViewResolver</a:t>
            </a:r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설정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2051" name="Picture 3" descr="C:\Users\Bit\Pictures\칼무리\K-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059582"/>
            <a:ext cx="6408712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VelocityEngine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026" name="Picture 2" descr="C:\Users\Bit\Pictures\칼무리\K-0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31590"/>
            <a:ext cx="6408712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Pom.xml 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설정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3074" name="Picture 2" descr="C:\Users\Bit\Pictures\칼무리\K-0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7574"/>
            <a:ext cx="5176450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it\Pictures\칼무리\K-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5486"/>
            <a:ext cx="6552728" cy="451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Velocity Template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5122" name="Picture 2" descr="C:\Users\Bit\Pictures\칼무리\K-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059582"/>
            <a:ext cx="6480721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Velocity </a:t>
            </a:r>
            <a:r>
              <a:rPr lang="ko-KR" altLang="en-US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비동기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 처리 코드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1267" name="Picture 3" descr="C:\Users\Bit\Pictures\칼무리\K-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915566"/>
            <a:ext cx="6912768" cy="3876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it\Pictures\칼무리\K-0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7494"/>
            <a:ext cx="417646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배달의민족 한나는 열한살" pitchFamily="50" charset="-127"/>
                <a:ea typeface="배달의민족 한나는 열한살" pitchFamily="50" charset="-127"/>
              </a:rPr>
              <a:t>JavaMailSender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7DA78C92-F46E-4E90-9C01-7718B4D19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063229"/>
            <a:ext cx="6707088" cy="29486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1FEA36-C8C8-4C20-97E3-DB07F08153AD}"/>
              </a:ext>
            </a:extLst>
          </p:cNvPr>
          <p:cNvSpPr txBox="1"/>
          <p:nvPr/>
        </p:nvSpPr>
        <p:spPr>
          <a:xfrm>
            <a:off x="1979712" y="415592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한나는 열한살" pitchFamily="50" charset="-127"/>
                <a:ea typeface="배달의민족 한나는 열한살" pitchFamily="50" charset="-127"/>
              </a:rPr>
              <a:t>MailSender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 Interface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를 상속받아 추가기능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(html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코드 삽입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파일 첨부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을 정의</a:t>
            </a:r>
          </a:p>
        </p:txBody>
      </p:sp>
    </p:spTree>
    <p:extLst>
      <p:ext uri="{BB962C8B-B14F-4D97-AF65-F5344CB8AC3E}">
        <p14:creationId xmlns:p14="http://schemas.microsoft.com/office/powerpoint/2010/main" xmlns="" val="6021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출처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>
                <a:hlinkClick r:id="rId2"/>
              </a:rPr>
              <a:t>http://gangzzang.tistory.com/entry/%EC%8A%A4%ED%94%84%EB%A7%81Spring-MainlSender-JavaMailSender-%EB%A9%94%EC%9D%BC-%EB%B0%9C%EC%86%A1?category=525584</a:t>
            </a:r>
            <a:endParaRPr lang="en-US" sz="1600" dirty="0"/>
          </a:p>
          <a:p>
            <a:pPr algn="just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www.psychz.net/client/question/ko/what-is-smtp-server.html</a:t>
            </a:r>
            <a:endParaRPr lang="en-US" sz="1600" dirty="0" smtClean="0"/>
          </a:p>
          <a:p>
            <a:pPr algn="just"/>
            <a:r>
              <a:rPr lang="en-US" sz="1600" dirty="0" smtClean="0">
                <a:hlinkClick r:id="rId4"/>
              </a:rPr>
              <a:t>https://m.blog.naver.com/PostView.nhn?blogId=racoon_z&amp;logNo=220695568817&amp;targetKeyword=&amp;targetRecommendationCode=1</a:t>
            </a:r>
            <a:endParaRPr lang="en-US" sz="1600" dirty="0" smtClean="0"/>
          </a:p>
          <a:p>
            <a:pPr algn="just"/>
            <a:r>
              <a:rPr lang="en-US" sz="1600" dirty="0" smtClean="0">
                <a:hlinkClick r:id="rId5"/>
              </a:rPr>
              <a:t>http://rahxephon.tistory.com/1581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187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배달의민족 한나는 열한살" pitchFamily="50" charset="-127"/>
                <a:ea typeface="배달의민족 한나는 열한살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1270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배달의민족 한나는 열한살" pitchFamily="50" charset="-127"/>
                <a:ea typeface="배달의민족 한나는 열한살" pitchFamily="50" charset="-127"/>
              </a:rPr>
              <a:t>Pom.xml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설정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026C312-233A-40E4-ABFF-86C93B2A4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706" y="1203598"/>
            <a:ext cx="699209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00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배달의민족 한나는 열한살" pitchFamily="50" charset="-127"/>
                <a:ea typeface="배달의민족 한나는 열한살" pitchFamily="50" charset="-127"/>
              </a:rPr>
              <a:t>Bean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 설정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F5D695-8566-4498-9D4D-707164BA1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063229"/>
            <a:ext cx="6408712" cy="34194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508104" y="2211710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08104" y="2427734"/>
            <a:ext cx="504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84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16016" y="3939902"/>
            <a:ext cx="576064" cy="36004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itchFamily="50" charset="-127"/>
                <a:ea typeface="배달의민족 한나는 열한살" pitchFamily="50" charset="-127"/>
              </a:rPr>
              <a:t>Gmail 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설정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98757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https://myaccount.google.com/lesssecureapps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pic>
        <p:nvPicPr>
          <p:cNvPr id="1026" name="Picture 2" descr="C:\Users\Bit\Pictures\칼무리\K-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419622"/>
            <a:ext cx="6635080" cy="3314700"/>
          </a:xfrm>
          <a:prstGeom prst="rect">
            <a:avLst/>
          </a:prstGeom>
          <a:noFill/>
        </p:spPr>
      </p:pic>
      <p:cxnSp>
        <p:nvCxnSpPr>
          <p:cNvPr id="7" name="직선 연결선 6"/>
          <p:cNvCxnSpPr/>
          <p:nvPr/>
        </p:nvCxnSpPr>
        <p:spPr>
          <a:xfrm>
            <a:off x="4788024" y="4227934"/>
            <a:ext cx="5040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메일 발송 화면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2051" name="Picture 3" descr="C:\Users\Bit\Pictures\칼무리\K-01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987574"/>
            <a:ext cx="6476629" cy="3672408"/>
          </a:xfrm>
          <a:prstGeom prst="rect">
            <a:avLst/>
          </a:prstGeom>
          <a:noFill/>
        </p:spPr>
      </p:pic>
      <p:pic>
        <p:nvPicPr>
          <p:cNvPr id="2052" name="Picture 4" descr="C:\Users\Bit\Pictures\칼무리\K-0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987574"/>
            <a:ext cx="6408712" cy="338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1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배달의민족 한나는 열한살" pitchFamily="50" charset="-127"/>
                <a:ea typeface="배달의민족 한나는 열한살" pitchFamily="50" charset="-127"/>
              </a:rPr>
              <a:t>SimpleMailMessage</a:t>
            </a:r>
            <a:endParaRPr 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3074" name="Picture 2" descr="C:\Users\Bit\Pictures\칼무리\K-0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987574"/>
            <a:ext cx="6791326" cy="340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450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이메일</a:t>
            </a:r>
            <a:r>
              <a:rPr lang="ko-KR" altLang="en-US" dirty="0" smtClean="0">
                <a:latin typeface="배달의민족 한나는 열한살" pitchFamily="50" charset="-127"/>
                <a:ea typeface="배달의민족 한나는 열한살" pitchFamily="50" charset="-127"/>
              </a:rPr>
              <a:t> 화면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4098" name="Picture 2" descr="C:\Users\Bit\Pictures\칼무리\K-0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347613"/>
            <a:ext cx="4608512" cy="2575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243</Template>
  <TotalTime>1025</TotalTime>
  <Words>623</Words>
  <Application>Microsoft Office PowerPoint</Application>
  <PresentationFormat>화면 슬라이드 쇼(16:9)</PresentationFormat>
  <Paragraphs>92</Paragraphs>
  <Slides>31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243</vt:lpstr>
      <vt:lpstr>메일 발송</vt:lpstr>
      <vt:lpstr>MailSender</vt:lpstr>
      <vt:lpstr>JavaMailSender</vt:lpstr>
      <vt:lpstr>Pom.xml 설정</vt:lpstr>
      <vt:lpstr>Bean 설정</vt:lpstr>
      <vt:lpstr>Gmail 설정</vt:lpstr>
      <vt:lpstr>메일 발송 화면</vt:lpstr>
      <vt:lpstr>SimpleMailMessage</vt:lpstr>
      <vt:lpstr>이메일 화면</vt:lpstr>
      <vt:lpstr>Template 화면 및 bean 설정</vt:lpstr>
      <vt:lpstr>SimpleMailMessage Template</vt:lpstr>
      <vt:lpstr>이메일 화면</vt:lpstr>
      <vt:lpstr>Java Mail Sender 화면</vt:lpstr>
      <vt:lpstr>MimeMessage</vt:lpstr>
      <vt:lpstr>이메일 화면</vt:lpstr>
      <vt:lpstr>파일 추가 기능</vt:lpstr>
      <vt:lpstr>MimeMessageHelper</vt:lpstr>
      <vt:lpstr>MimeMessageHelper</vt:lpstr>
      <vt:lpstr>Velocity</vt:lpstr>
      <vt:lpstr>VelocityConfigurer</vt:lpstr>
      <vt:lpstr>VelocityViewResolver</vt:lpstr>
      <vt:lpstr>VelocityConfig 설정</vt:lpstr>
      <vt:lpstr>VelocityViewResolver 설정</vt:lpstr>
      <vt:lpstr>VelocityEngine</vt:lpstr>
      <vt:lpstr>Pom.xml 설정</vt:lpstr>
      <vt:lpstr>슬라이드 26</vt:lpstr>
      <vt:lpstr>Velocity Template</vt:lpstr>
      <vt:lpstr>Velocity 비동기 처리 코드</vt:lpstr>
      <vt:lpstr>슬라이드 29</vt:lpstr>
      <vt:lpstr>출처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메일 발송</dc:title>
  <dc:creator>KHJ</dc:creator>
  <cp:lastModifiedBy>Bit</cp:lastModifiedBy>
  <cp:revision>69</cp:revision>
  <dcterms:created xsi:type="dcterms:W3CDTF">2018-05-13T15:26:20Z</dcterms:created>
  <dcterms:modified xsi:type="dcterms:W3CDTF">2018-05-15T07:59:46Z</dcterms:modified>
</cp:coreProperties>
</file>