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프로그래밍 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http://localhost:8080/chap02/now.jsp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ko-KR" altLang="en-US" dirty="0" smtClean="0"/>
              <a:t>가 실행됨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 descr="fig02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ko-KR" altLang="en-US" dirty="0" smtClean="0"/>
              <a:t>컨테이너 설치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 프로그램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 개발 도구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필요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웹 컨테이너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톰캣 </a:t>
            </a:r>
            <a:r>
              <a:rPr lang="en-US" altLang="ko-KR" dirty="0" smtClean="0"/>
              <a:t>6, </a:t>
            </a:r>
            <a:r>
              <a:rPr lang="ko-KR" altLang="en-US" dirty="0" err="1" smtClean="0"/>
              <a:t>제티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과 같은 컨테이너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편집기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편집기나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같은 개발 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변수 설정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톰캣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http://tomcat.apache.org/</a:t>
            </a:r>
            <a:r>
              <a:rPr lang="en-US" dirty="0" smtClean="0"/>
              <a:t> 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lvl="1"/>
            <a:r>
              <a:rPr lang="en-US" dirty="0" smtClean="0"/>
              <a:t>apache-tomcat-</a:t>
            </a:r>
            <a:r>
              <a:rPr lang="en-US" dirty="0" err="1" smtClean="0"/>
              <a:t>6.0.XX.zip</a:t>
            </a:r>
            <a:r>
              <a:rPr lang="en-US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압축 해제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환경 변수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JAVA_HOME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CATALINA_HOME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톰캣 설치 디렉터리</a:t>
            </a:r>
            <a:endParaRPr lang="en-US" altLang="ko-KR" dirty="0" smtClean="0"/>
          </a:p>
        </p:txBody>
      </p:sp>
      <p:pic>
        <p:nvPicPr>
          <p:cNvPr id="1026" name="Picture 2" descr="fig02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2"/>
            <a:ext cx="2071702" cy="18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톰캣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톰캣설치디렉터리</a:t>
            </a:r>
            <a:r>
              <a:rPr lang="en-US" altLang="ko-KR" dirty="0" smtClean="0"/>
              <a:t>/bin </a:t>
            </a:r>
            <a:r>
              <a:rPr lang="ko-KR" altLang="en-US" dirty="0" smtClean="0"/>
              <a:t>에 위치한 실행 스크립트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startup.bat</a:t>
            </a:r>
            <a:r>
              <a:rPr lang="en-US" altLang="ko-KR" dirty="0" smtClean="0"/>
              <a:t>  – </a:t>
            </a:r>
            <a:r>
              <a:rPr lang="ko-KR" altLang="en-US" dirty="0" smtClean="0"/>
              <a:t>톰캣을 독립 </a:t>
            </a:r>
            <a:r>
              <a:rPr lang="ko-KR" altLang="en-US" smtClean="0"/>
              <a:t>프로세스로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shutdown.bat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실행된 톰캣을 종료시킨다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catalina.bat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톰캣을 시작하거나 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fig02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496"/>
            <a:ext cx="5400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 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http://localhost:8080</a:t>
            </a:r>
            <a:endParaRPr lang="ko-KR" altLang="en-US" dirty="0"/>
          </a:p>
        </p:txBody>
      </p:sp>
      <p:pic>
        <p:nvPicPr>
          <p:cNvPr id="2050" name="Picture 2" descr="fig02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4006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개발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 디렉터리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 smtClean="0"/>
              <a:t>웹컨테이너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웹 어플리케이션 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디렉터리는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경로와 관련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\ </a:t>
            </a:r>
            <a:r>
              <a:rPr lang="ko-KR" altLang="en-US" dirty="0" smtClean="0"/>
              <a:t>디렉터리에 </a:t>
            </a:r>
            <a:r>
              <a:rPr lang="en-US" altLang="ko-KR" dirty="0" err="1" smtClean="0"/>
              <a:t>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디렉터리는 </a:t>
            </a:r>
            <a:r>
              <a:rPr lang="en-US" altLang="ko-KR" dirty="0" err="1" smtClean="0"/>
              <a:t>http://localhost:8080/chap02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매칭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chap02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now.jsp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655754"/>
            <a:ext cx="735811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&lt;%@ page import="</a:t>
            </a:r>
            <a:r>
              <a:rPr lang="en-US" dirty="0" err="1" smtClean="0"/>
              <a:t>java.util.Date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Date now = new Date();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&lt;html&gt;</a:t>
            </a:r>
            <a:endParaRPr lang="ko-KR" altLang="en-US" dirty="0" smtClean="0"/>
          </a:p>
          <a:p>
            <a:r>
              <a:rPr lang="en-US" dirty="0" smtClean="0"/>
              <a:t>&lt;head&gt;&lt;title&gt;</a:t>
            </a:r>
            <a:r>
              <a:rPr lang="ko-KR" altLang="en-US" dirty="0" smtClean="0"/>
              <a:t>현재 시간</a:t>
            </a:r>
            <a:r>
              <a:rPr lang="en-US" dirty="0" smtClean="0"/>
              <a:t>&lt;/title&gt;&lt;/head&gt;</a:t>
            </a:r>
            <a:endParaRPr lang="ko-KR" altLang="en-US" dirty="0" smtClean="0"/>
          </a:p>
          <a:p>
            <a:r>
              <a:rPr lang="en-US" dirty="0" smtClean="0"/>
              <a:t>&lt;body&gt;</a:t>
            </a:r>
            <a:endParaRPr lang="ko-KR" altLang="en-US" dirty="0" smtClean="0"/>
          </a:p>
          <a:p>
            <a:r>
              <a:rPr lang="ko-KR" altLang="en-US" dirty="0" smtClean="0"/>
              <a:t>현재 시각</a:t>
            </a:r>
            <a:r>
              <a:rPr lang="en-US" dirty="0" smtClean="0"/>
              <a:t>: </a:t>
            </a:r>
            <a:endParaRPr lang="ko-KR" altLang="en-US" dirty="0" smtClean="0"/>
          </a:p>
          <a:p>
            <a:r>
              <a:rPr lang="en-US" dirty="0" smtClean="0"/>
              <a:t>&lt;%= now %&gt;</a:t>
            </a:r>
            <a:endParaRPr lang="ko-KR" altLang="en-US" dirty="0" smtClean="0"/>
          </a:p>
          <a:p>
            <a:r>
              <a:rPr lang="en-US" dirty="0" smtClean="0"/>
              <a:t>&lt;/body&gt;</a:t>
            </a:r>
            <a:endParaRPr lang="ko-KR" altLang="en-US" dirty="0" smtClean="0"/>
          </a:p>
          <a:p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428868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스크립트릿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929454" y="1714488"/>
            <a:ext cx="1000132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smtClean="0"/>
              <a:t>디렉티브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500298" y="4071942"/>
            <a:ext cx="1928826" cy="50006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표현식</a:t>
            </a:r>
            <a:r>
              <a:rPr lang="en-US" altLang="ko-KR" sz="1400" dirty="0" smtClean="0"/>
              <a:t>(expression)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265</Words>
  <Application>Microsoft Office PowerPoint</Application>
  <PresentationFormat>화면 슬라이드 쇼(4:3)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2장-웹 프로그래밍 시작하기</vt:lpstr>
      <vt:lpstr>TOC</vt:lpstr>
      <vt:lpstr>개발 환경</vt:lpstr>
      <vt:lpstr>톰캣 설치</vt:lpstr>
      <vt:lpstr>톰캣 실행</vt:lpstr>
      <vt:lpstr>웹 브라우저 실행 화면</vt:lpstr>
      <vt:lpstr>웹 어플리케이션 개발 퀵 스타트</vt:lpstr>
      <vt:lpstr>1단계, 웹 어플리케이션 디렉터리 생성</vt:lpstr>
      <vt:lpstr>2단계, JSP 작성</vt:lpstr>
      <vt:lpstr>3단계, JSP 실행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JUNEXP</cp:lastModifiedBy>
  <cp:revision>18</cp:revision>
  <dcterms:created xsi:type="dcterms:W3CDTF">2006-10-05T04:04:58Z</dcterms:created>
  <dcterms:modified xsi:type="dcterms:W3CDTF">2009-07-03T08:34:12Z</dcterms:modified>
</cp:coreProperties>
</file>