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smtClean="0"/>
              <a:t>필수 이해 요소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처리 과정</a:t>
            </a:r>
            <a:endParaRPr lang="en-US" altLang="ko-KR" dirty="0" smtClean="0"/>
          </a:p>
          <a:p>
            <a:r>
              <a:rPr lang="ko-KR" altLang="en-US" dirty="0" smtClean="0"/>
              <a:t>출력 버퍼</a:t>
            </a:r>
            <a:endParaRPr lang="en-US" altLang="ko-KR" dirty="0" smtClean="0"/>
          </a:p>
          <a:p>
            <a:r>
              <a:rPr lang="ko-KR" altLang="en-US" dirty="0" smtClean="0"/>
              <a:t>웹 어플리케이션 디렉터리 구성과 </a:t>
            </a:r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 과정</a:t>
            </a:r>
            <a:endParaRPr lang="ko-KR" altLang="en-US" dirty="0"/>
          </a:p>
        </p:txBody>
      </p:sp>
      <p:pic>
        <p:nvPicPr>
          <p:cNvPr id="1026" name="Picture 2" descr="fig0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98164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버퍼와 응답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버퍼</a:t>
            </a:r>
            <a:r>
              <a:rPr lang="en-US" altLang="ko-KR" dirty="0" smtClean="0"/>
              <a:t> - JSP</a:t>
            </a:r>
            <a:r>
              <a:rPr lang="ko-KR" altLang="en-US" dirty="0" smtClean="0"/>
              <a:t>가 생성한 응답 결과를 임시로 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출력 버퍼의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 성능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버퍼가 다 차기 전까지 헤더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실행 도중 버퍼를 비우고 새 내용 전송 가능</a:t>
            </a:r>
            <a:endParaRPr lang="ko-KR" altLang="en-US" dirty="0"/>
          </a:p>
        </p:txBody>
      </p:sp>
      <p:pic>
        <p:nvPicPr>
          <p:cNvPr id="2050" name="Picture 2" descr="fig05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4857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buffer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 사용 여부 및 크기 지정</a:t>
            </a:r>
            <a:r>
              <a:rPr lang="en-US" altLang="ko-KR" dirty="0" smtClean="0"/>
              <a:t>\</a:t>
            </a:r>
          </a:p>
          <a:p>
            <a:pPr lvl="1"/>
            <a:r>
              <a:rPr lang="en-US" altLang="ko-KR" dirty="0" smtClean="0"/>
              <a:t>&lt;%@ page buffer="8kb" %&gt; : </a:t>
            </a:r>
            <a:r>
              <a:rPr lang="ko-KR" altLang="en-US" dirty="0" smtClean="0"/>
              <a:t>버퍼 크기를 </a:t>
            </a:r>
            <a:r>
              <a:rPr lang="en-US" altLang="ko-KR" dirty="0" smtClean="0"/>
              <a:t>8KB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buffer="none" %&gt; : </a:t>
            </a:r>
            <a:r>
              <a:rPr lang="ko-KR" altLang="en-US" dirty="0" smtClean="0"/>
              <a:t>버퍼 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 못함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내용 취소 불가</a:t>
            </a:r>
            <a:endParaRPr lang="en-US" altLang="ko-KR" dirty="0" smtClean="0"/>
          </a:p>
          <a:p>
            <a:r>
              <a:rPr lang="ko-KR" altLang="en-US" dirty="0" smtClean="0"/>
              <a:t>버퍼 처리 과정</a:t>
            </a:r>
            <a:endParaRPr lang="ko-KR" altLang="en-US" dirty="0"/>
          </a:p>
        </p:txBody>
      </p:sp>
      <p:pic>
        <p:nvPicPr>
          <p:cNvPr id="3074" name="Picture 2" descr="fig05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8034"/>
            <a:ext cx="5038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버퍼가 다 찼을 때 처리 방식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- </a:t>
            </a:r>
            <a:r>
              <a:rPr lang="ko-KR" altLang="en-US" dirty="0" smtClean="0"/>
              <a:t>버퍼가 다 찼을 경우 버퍼를 </a:t>
            </a:r>
            <a:r>
              <a:rPr lang="ko-KR" altLang="en-US" dirty="0" err="1" smtClean="0"/>
              <a:t>플러시하고</a:t>
            </a:r>
            <a:r>
              <a:rPr lang="ko-KR" altLang="en-US" dirty="0" smtClean="0"/>
              <a:t> 계속해서 작업을 진행한다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false - </a:t>
            </a:r>
            <a:r>
              <a:rPr lang="ko-KR" altLang="en-US" dirty="0" smtClean="0"/>
              <a:t>버퍼가 다 찼을 경우 예외를 발생시키고 작업을 중지한다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디렉터리 설명</a:t>
            </a:r>
            <a:endParaRPr lang="en-US" altLang="ko-KR" dirty="0" smtClean="0"/>
          </a:p>
          <a:p>
            <a:pPr lvl="1"/>
            <a:r>
              <a:rPr lang="en-US" dirty="0" smtClean="0"/>
              <a:t>WEB-INF - web.xml </a:t>
            </a:r>
            <a:r>
              <a:rPr lang="ko-KR" altLang="en-US" dirty="0" smtClean="0"/>
              <a:t>파일이 위치</a:t>
            </a:r>
          </a:p>
          <a:p>
            <a:pPr lvl="1"/>
            <a:r>
              <a:rPr lang="en-US" dirty="0" smtClean="0"/>
              <a:t>WEB-INF\classes - </a:t>
            </a:r>
            <a:r>
              <a:rPr lang="ko-KR" altLang="en-US" dirty="0" smtClean="0"/>
              <a:t>웹 어플리케이션에서 사용하는 클래스 파일이 위치</a:t>
            </a:r>
          </a:p>
          <a:p>
            <a:pPr lvl="1"/>
            <a:r>
              <a:rPr lang="en-US" dirty="0" smtClean="0"/>
              <a:t>WEB-INF\lib - </a:t>
            </a:r>
            <a:r>
              <a:rPr lang="ko-KR" altLang="en-US" dirty="0" smtClean="0"/>
              <a:t>웹 어플리케이션에서 사용하는</a:t>
            </a:r>
            <a:r>
              <a:rPr lang="en-US" dirty="0" smtClean="0"/>
              <a:t> jar </a:t>
            </a:r>
            <a:r>
              <a:rPr lang="ko-KR" altLang="en-US" dirty="0" smtClean="0"/>
              <a:t>파일이 위치</a:t>
            </a:r>
            <a:endParaRPr lang="en-US" altLang="ko-KR" dirty="0" smtClean="0"/>
          </a:p>
          <a:p>
            <a:r>
              <a:rPr lang="en-US" altLang="ko-KR" dirty="0" smtClean="0"/>
              <a:t>JSP 2.1(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2.5)</a:t>
            </a:r>
            <a:r>
              <a:rPr lang="ko-KR" altLang="en-US" dirty="0" smtClean="0"/>
              <a:t>부터는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 선택적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경우는 교재 참고</a:t>
            </a:r>
          </a:p>
          <a:p>
            <a:pPr lvl="1"/>
            <a:endParaRPr lang="en-US" altLang="ko-KR" dirty="0" smtClean="0"/>
          </a:p>
        </p:txBody>
      </p:sp>
      <p:pic>
        <p:nvPicPr>
          <p:cNvPr id="4098" name="Picture 2" descr="fig05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571612"/>
            <a:ext cx="203323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이름 →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</a:t>
            </a:r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→ </a:t>
            </a:r>
            <a:r>
              <a:rPr lang="en-US" altLang="ko-KR" dirty="0" smtClean="0"/>
              <a:t>URL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</a:t>
            </a:r>
            <a:r>
              <a:rPr lang="en-US" altLang="ko-KR" dirty="0" smtClean="0"/>
              <a:t>/chap02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http://host:port/chap02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어플리케이션 디렉터리 위치</a:t>
            </a:r>
            <a:endParaRPr lang="ko-KR" altLang="en-US" dirty="0"/>
          </a:p>
        </p:txBody>
      </p:sp>
      <p:pic>
        <p:nvPicPr>
          <p:cNvPr id="5122" name="Picture 2" descr="fig05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2905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두 가지 방식으로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대상 디렉터리에 직접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war </a:t>
            </a:r>
            <a:r>
              <a:rPr lang="ko-KR" altLang="en-US" dirty="0" smtClean="0"/>
              <a:t>파일로 묶어서 배포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war </a:t>
            </a:r>
            <a:r>
              <a:rPr lang="ko-KR" altLang="en-US" dirty="0" smtClean="0"/>
              <a:t>파일의 이름이 보통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따라 배포 툴을 제공하기도 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252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5장-필수 이해 요소</vt:lpstr>
      <vt:lpstr>TOC</vt:lpstr>
      <vt:lpstr>JSP 처리 과정</vt:lpstr>
      <vt:lpstr>출력 버퍼와 응답</vt:lpstr>
      <vt:lpstr>page 디렉티브의 buffer 속성</vt:lpstr>
      <vt:lpstr>page 디렉티브의 autoFlush 속성</vt:lpstr>
      <vt:lpstr>웹 어플리케이션 디렉터리 구성</vt:lpstr>
      <vt:lpstr>웹 어플리케이션 디렉터리와 URL 구성</vt:lpstr>
      <vt:lpstr>웹 어플리케이션 배포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lee</cp:lastModifiedBy>
  <cp:revision>12</cp:revision>
  <dcterms:created xsi:type="dcterms:W3CDTF">2006-10-05T04:04:58Z</dcterms:created>
  <dcterms:modified xsi:type="dcterms:W3CDTF">2009-07-16T08:15:30Z</dcterms:modified>
</cp:coreProperties>
</file>