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에러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r>
              <a:rPr lang="ko-KR" altLang="en-US" dirty="0" smtClean="0"/>
              <a:t>응답 상태 코드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예외 타입 별 에러 페이지 지정</a:t>
            </a:r>
            <a:endParaRPr lang="en-US" altLang="ko-KR" dirty="0" smtClean="0"/>
          </a:p>
          <a:p>
            <a:r>
              <a:rPr lang="ko-KR" altLang="en-US" dirty="0" smtClean="0"/>
              <a:t>에러 페이지 우선 순위 및 에러 페이지 지정 형태</a:t>
            </a:r>
            <a:endParaRPr lang="en-US" altLang="ko-KR" dirty="0" smtClean="0"/>
          </a:p>
          <a:p>
            <a:r>
              <a:rPr lang="ko-KR" altLang="en-US" dirty="0" smtClean="0"/>
              <a:t>버퍼와 에러 페이지 관계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지정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에러 페이지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b="1" dirty="0" err="1" smtClean="0"/>
              <a:t>errorPage</a:t>
            </a:r>
            <a:r>
              <a:rPr lang="en-US" altLang="ko-KR" dirty="0" smtClean="0"/>
              <a:t> = </a:t>
            </a:r>
            <a:r>
              <a:rPr lang="en-US" altLang="ko-KR" dirty="0" smtClean="0"/>
              <a:t>"</a:t>
            </a:r>
            <a:r>
              <a:rPr lang="ko-KR" altLang="en-US" dirty="0" smtClean="0"/>
              <a:t>예외발생시보여질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" 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에러 페이지 작성</a:t>
            </a:r>
            <a:endParaRPr lang="en-US" altLang="ko-KR" dirty="0" smtClean="0"/>
          </a:p>
          <a:p>
            <a:pPr lvl="1"/>
            <a:r>
              <a:rPr lang="en-US" dirty="0" smtClean="0"/>
              <a:t>&lt;%@ page </a:t>
            </a:r>
            <a:r>
              <a:rPr lang="en-US" b="1" dirty="0" err="1" smtClean="0"/>
              <a:t>isErrorPage</a:t>
            </a:r>
            <a:r>
              <a:rPr lang="en-US" b="1" dirty="0" smtClean="0"/>
              <a:t> = "true"</a:t>
            </a:r>
            <a:r>
              <a:rPr lang="en-US" dirty="0" smtClean="0"/>
              <a:t> </a:t>
            </a:r>
            <a:r>
              <a:rPr lang="en-US" dirty="0" smtClean="0"/>
              <a:t>%&gt;</a:t>
            </a:r>
          </a:p>
          <a:p>
            <a:pPr lvl="2"/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 에러 페이지로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exception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발생한 예외 객체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exception.getMessage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메시지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exception.printStackTrace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예외 추적 메시지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</a:t>
            </a:r>
            <a:r>
              <a:rPr lang="ko-KR" altLang="en-US" dirty="0" smtClean="0"/>
              <a:t>에서 예외가 올바르게 보여지려면 에러 페이지가 출력한 응답 데이터 크기가 </a:t>
            </a:r>
            <a:r>
              <a:rPr lang="en-US" altLang="ko-KR" dirty="0" smtClean="0"/>
              <a:t>513 </a:t>
            </a:r>
            <a:r>
              <a:rPr lang="ko-KR" altLang="en-US" dirty="0" smtClean="0"/>
              <a:t>바이트보다 커야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상태 코드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smtClean="0"/>
              <a:t>error-code&gt; : 404, 500 </a:t>
            </a:r>
            <a:r>
              <a:rPr lang="ko-KR" altLang="en-US" dirty="0" smtClean="0"/>
              <a:t>등의 응답 상태 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6786610" cy="255454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&lt;error-code&gt;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에러코드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&lt;/error-code&gt;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타입 별 에러 페이지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&lt;exception-type&gt; : </a:t>
            </a:r>
            <a:r>
              <a:rPr lang="ko-KR" altLang="en-US" dirty="0" smtClean="0"/>
              <a:t>예외 클래스의 완전한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&lt;location&gt; : </a:t>
            </a:r>
            <a:r>
              <a:rPr lang="ko-KR" altLang="en-US" dirty="0" smtClean="0"/>
              <a:t>해당 응답 상태 코드에 알맞은 에러 화면을 출력할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255454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&lt;exception-type&gt;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예외클래스명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&lt;/exception-type&gt;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페이지 우선 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en-US" dirty="0" smtClean="0"/>
              <a:t> </a:t>
            </a:r>
            <a:r>
              <a:rPr lang="en-US" dirty="0" err="1" smtClean="0"/>
              <a:t>errorPage</a:t>
            </a:r>
            <a:r>
              <a:rPr lang="en-US" dirty="0" smtClean="0"/>
              <a:t> </a:t>
            </a:r>
            <a:r>
              <a:rPr lang="ko-KR" altLang="en-US" dirty="0" smtClean="0"/>
              <a:t>속성에서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예외 타입이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&lt;exception-type&gt;</a:t>
            </a:r>
            <a:r>
              <a:rPr lang="ko-KR" altLang="en-US" dirty="0" smtClean="0"/>
              <a:t>에서 지정한 예외 타입과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JSP </a:t>
            </a:r>
            <a:r>
              <a:rPr lang="ko-KR" altLang="en-US" dirty="0" smtClean="0"/>
              <a:t>페이지에서 발생한 에러 코드가</a:t>
            </a:r>
            <a:r>
              <a:rPr lang="en-US" dirty="0" smtClean="0"/>
              <a:t> web.xml </a:t>
            </a:r>
            <a:r>
              <a:rPr lang="ko-KR" altLang="en-US" dirty="0" smtClean="0"/>
              <a:t>파일의</a:t>
            </a:r>
            <a:r>
              <a:rPr lang="en-US" dirty="0" smtClean="0"/>
              <a:t> &lt;error-code&gt;</a:t>
            </a:r>
            <a:r>
              <a:rPr lang="ko-KR" altLang="en-US" dirty="0" smtClean="0"/>
              <a:t>에서 지정한 에러 코드와 동일한 경우 지정한 에러 페이지를 보여준다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아무것도 해당되지 않을 경우 웹 컨테이너가 제공하는 기본 에러 페이지를 보여준다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에러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페이지는 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되기 전에 처리되어야 함</a:t>
            </a:r>
            <a:endParaRPr lang="ko-KR" altLang="en-US" dirty="0"/>
          </a:p>
        </p:txBody>
      </p:sp>
      <p:pic>
        <p:nvPicPr>
          <p:cNvPr id="17410" name="Picture 2" descr="fig08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5057775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328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8장-에러 처리</vt:lpstr>
      <vt:lpstr>TOC</vt:lpstr>
      <vt:lpstr>에러 페이지 지정 &amp; 에러 페이지 작성</vt:lpstr>
      <vt:lpstr>응답 상태 코드 별 에러 페이지 지정</vt:lpstr>
      <vt:lpstr>예외 타입 별 에러 페이지 지정</vt:lpstr>
      <vt:lpstr>에러 페이지 우선 순위</vt:lpstr>
      <vt:lpstr>버퍼와 에러 페이지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9</cp:revision>
  <dcterms:created xsi:type="dcterms:W3CDTF">2006-10-05T04:04:58Z</dcterms:created>
  <dcterms:modified xsi:type="dcterms:W3CDTF">2009-07-07T13:42:07Z</dcterms:modified>
</cp:coreProperties>
</file>