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7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650580" y="43741"/>
            <a:ext cx="36359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최범균의</a:t>
            </a:r>
            <a:r>
              <a:rPr lang="ko-KR" altLang="en-US" sz="40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endParaRPr lang="en-US" altLang="ko-KR" sz="4000" dirty="0" smtClean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4400" dirty="0" err="1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JSP</a:t>
            </a:r>
            <a:r>
              <a:rPr lang="en-US" altLang="ko-KR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2.1 </a:t>
            </a:r>
            <a:r>
              <a:rPr lang="ko-KR" altLang="en-US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웹 프로그래밍</a:t>
            </a:r>
            <a:endParaRPr lang="ko-KR" altLang="en-US" sz="4400" dirty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2009-07-07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장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클라이언트와의 대화</a:t>
            </a:r>
            <a:r>
              <a:rPr lang="en-US" dirty="0" smtClean="0"/>
              <a:t> 1: </a:t>
            </a:r>
            <a:r>
              <a:rPr lang="ko-KR" altLang="en-US" dirty="0" smtClean="0"/>
              <a:t>쿠키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쿠키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쿠키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도메인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경로</a:t>
            </a:r>
            <a:r>
              <a:rPr lang="en-US" altLang="ko-KR" dirty="0" smtClean="0"/>
              <a:t>/</a:t>
            </a:r>
            <a:r>
              <a:rPr lang="ko-KR" altLang="en-US" dirty="0" smtClean="0"/>
              <a:t>유효시간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쿠키와 헤더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</a:t>
            </a:r>
            <a:r>
              <a:rPr lang="en-US" altLang="ko-KR" dirty="0" smtClean="0"/>
              <a:t>(Cookie)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'</a:t>
            </a:r>
            <a:r>
              <a:rPr lang="ko-KR" altLang="en-US" dirty="0" smtClean="0"/>
              <a:t>쿠키</a:t>
            </a:r>
            <a:r>
              <a:rPr lang="en-US" dirty="0" smtClean="0"/>
              <a:t>(cookie)'</a:t>
            </a:r>
            <a:r>
              <a:rPr lang="ko-KR" altLang="en-US" dirty="0" smtClean="0"/>
              <a:t>는 웹 브라우저가 보관하고 있는 데이터로서 웹 서버에 요청을 보낼 때 함께 </a:t>
            </a:r>
            <a:r>
              <a:rPr lang="ko-KR" altLang="en-US" dirty="0" smtClean="0"/>
              <a:t>전송</a:t>
            </a:r>
            <a:endParaRPr lang="en-US" altLang="ko-KR" dirty="0" smtClean="0"/>
          </a:p>
          <a:p>
            <a:r>
              <a:rPr lang="ko-KR" altLang="en-US" dirty="0" smtClean="0"/>
              <a:t>동작 방식</a:t>
            </a:r>
            <a:endParaRPr lang="ko-KR" altLang="en-US" dirty="0"/>
          </a:p>
        </p:txBody>
      </p:sp>
      <p:pic>
        <p:nvPicPr>
          <p:cNvPr id="1026" name="Picture 2" descr="fig09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928802"/>
            <a:ext cx="4152900" cy="430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쿠키의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구성 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각각의 쿠키를 구별하는 데 사용되는 이름</a:t>
            </a:r>
          </a:p>
          <a:p>
            <a:pPr lvl="1"/>
            <a:r>
              <a:rPr lang="ko-KR" altLang="en-US" dirty="0" smtClean="0"/>
              <a:t>값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쿠키의 이름과 관련된 값</a:t>
            </a:r>
          </a:p>
          <a:p>
            <a:pPr lvl="1"/>
            <a:r>
              <a:rPr lang="ko-KR" altLang="en-US" dirty="0" smtClean="0"/>
              <a:t>유효시간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쿠키의 유지 시간</a:t>
            </a:r>
          </a:p>
          <a:p>
            <a:pPr lvl="1"/>
            <a:r>
              <a:rPr lang="ko-KR" altLang="en-US" dirty="0" smtClean="0"/>
              <a:t>도메인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쿠키를 전송할 도메인</a:t>
            </a:r>
          </a:p>
          <a:p>
            <a:pPr lvl="1"/>
            <a:r>
              <a:rPr lang="ko-KR" altLang="en-US" dirty="0" smtClean="0"/>
              <a:t>경로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쿠키를 전송할 요청 경로</a:t>
            </a:r>
          </a:p>
          <a:p>
            <a:r>
              <a:rPr lang="ko-KR" altLang="en-US" dirty="0" smtClean="0"/>
              <a:t>쿠키 이름의 제약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쿠키의 이름은 아스키 코드의 알파벳과 숫자만을 포함할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콤마</a:t>
            </a:r>
            <a:r>
              <a:rPr lang="en-US" altLang="ko-KR" dirty="0" smtClean="0"/>
              <a:t>(,), </a:t>
            </a:r>
            <a:r>
              <a:rPr lang="ko-KR" altLang="en-US" dirty="0" smtClean="0"/>
              <a:t>세미콜론</a:t>
            </a:r>
            <a:r>
              <a:rPr lang="en-US" altLang="ko-KR" dirty="0" smtClean="0"/>
              <a:t>(;), </a:t>
            </a:r>
            <a:r>
              <a:rPr lang="ko-KR" altLang="en-US" dirty="0" smtClean="0"/>
              <a:t>공백</a:t>
            </a:r>
            <a:r>
              <a:rPr lang="en-US" altLang="ko-KR" dirty="0" smtClean="0"/>
              <a:t>(' ') </a:t>
            </a:r>
            <a:r>
              <a:rPr lang="ko-KR" altLang="en-US" dirty="0" smtClean="0"/>
              <a:t>등의 문자는 포함할 수 없다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'$'</a:t>
            </a:r>
            <a:r>
              <a:rPr lang="ko-KR" altLang="en-US" dirty="0" smtClean="0"/>
              <a:t>로 시작할 수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에서 쿠키 생성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Cookie </a:t>
            </a:r>
            <a:r>
              <a:rPr lang="ko-KR" altLang="en-US" dirty="0" smtClean="0"/>
              <a:t>클래스를 이용해서 쿠키 생성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클라이언트가 보낸 쿠키 읽기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읽기 관련 주요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57224" y="1571612"/>
            <a:ext cx="714380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&lt;%</a:t>
            </a:r>
            <a:endParaRPr lang="ko-KR" altLang="en-US" dirty="0" smtClean="0"/>
          </a:p>
          <a:p>
            <a:r>
              <a:rPr lang="en-US" dirty="0" smtClean="0"/>
              <a:t>    Cookie </a:t>
            </a:r>
            <a:r>
              <a:rPr lang="en-US" dirty="0" err="1" smtClean="0"/>
              <a:t>cookie</a:t>
            </a:r>
            <a:r>
              <a:rPr lang="en-US" dirty="0" smtClean="0"/>
              <a:t> = </a:t>
            </a:r>
            <a:r>
              <a:rPr lang="en-US" b="1" dirty="0" smtClean="0"/>
              <a:t>new Cookie("</a:t>
            </a:r>
            <a:r>
              <a:rPr lang="en-US" b="1" dirty="0" err="1" smtClean="0"/>
              <a:t>cookieName</a:t>
            </a:r>
            <a:r>
              <a:rPr lang="en-US" b="1" dirty="0" smtClean="0"/>
              <a:t>", "</a:t>
            </a:r>
            <a:r>
              <a:rPr lang="en-US" b="1" dirty="0" err="1" smtClean="0"/>
              <a:t>cookieValue</a:t>
            </a:r>
            <a:r>
              <a:rPr lang="en-US" b="1" dirty="0" smtClean="0"/>
              <a:t>")</a:t>
            </a:r>
            <a:r>
              <a:rPr lang="en-US" dirty="0" smtClean="0"/>
              <a:t>;</a:t>
            </a:r>
            <a:endParaRPr lang="ko-KR" altLang="en-US" dirty="0" smtClean="0"/>
          </a:p>
          <a:p>
            <a:r>
              <a:rPr lang="en-US" dirty="0" smtClean="0"/>
              <a:t>    </a:t>
            </a:r>
            <a:r>
              <a:rPr lang="en-US" b="1" dirty="0" err="1" smtClean="0"/>
              <a:t>response.addCookie</a:t>
            </a:r>
            <a:r>
              <a:rPr lang="en-US" dirty="0" smtClean="0"/>
              <a:t>(cookie);</a:t>
            </a:r>
            <a:endParaRPr lang="ko-KR" altLang="en-US" dirty="0" smtClean="0"/>
          </a:p>
          <a:p>
            <a:r>
              <a:rPr lang="en-US" dirty="0" smtClean="0"/>
              <a:t>%&gt;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57224" y="3786190"/>
            <a:ext cx="71438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Cookie[] cookies = </a:t>
            </a:r>
            <a:r>
              <a:rPr lang="en-US" b="1" dirty="0" err="1" smtClean="0"/>
              <a:t>request.getCookies</a:t>
            </a:r>
            <a:r>
              <a:rPr lang="en-US" b="1" dirty="0" smtClean="0"/>
              <a:t>()</a:t>
            </a:r>
            <a:r>
              <a:rPr lang="en-US" dirty="0" smtClean="0"/>
              <a:t>;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28662" y="5029200"/>
          <a:ext cx="7143800" cy="1185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  <a:gridCol w="1334875"/>
                <a:gridCol w="3808661"/>
              </a:tblGrid>
              <a:tr h="39529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 err="1"/>
                        <a:t>메서드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리턴타입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설명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529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getName()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String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쿠키의 이름을 구한다</a:t>
                      </a:r>
                      <a:r>
                        <a:rPr lang="en-US" sz="1800" kern="100"/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529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getValue()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String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/>
                        <a:t>쿠키의 값을 구한다</a:t>
                      </a:r>
                      <a:r>
                        <a:rPr lang="en-US" sz="1800" kern="100" dirty="0"/>
                        <a:t>.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 값의 </a:t>
            </a:r>
            <a:r>
              <a:rPr lang="ko-KR" altLang="en-US" dirty="0" err="1" smtClean="0"/>
              <a:t>인코딩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디코딩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쿠키는 값으로 한글과 같은 문자를 가질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쿠키의 값</a:t>
            </a:r>
            <a:r>
              <a:rPr lang="ko-KR" altLang="en-US" dirty="0" smtClean="0"/>
              <a:t>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인코딩해서</a:t>
            </a:r>
            <a:r>
              <a:rPr lang="ko-KR" altLang="en-US" dirty="0" smtClean="0"/>
              <a:t> 지정할 필요 있음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쿠키 </a:t>
            </a:r>
            <a:r>
              <a:rPr lang="ko-KR" altLang="en-US" dirty="0" smtClean="0"/>
              <a:t>값의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 </a:t>
            </a:r>
            <a:r>
              <a:rPr lang="ko-KR" altLang="en-US" dirty="0" err="1" smtClean="0"/>
              <a:t>설정시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URLEncoder.encode</a:t>
            </a:r>
            <a:r>
              <a:rPr lang="en-US" altLang="ko-KR" dirty="0" smtClean="0"/>
              <a:t>("</a:t>
            </a:r>
            <a:r>
              <a:rPr lang="ko-KR" altLang="en-US" dirty="0" smtClean="0"/>
              <a:t>값</a:t>
            </a:r>
            <a:r>
              <a:rPr lang="en-US" altLang="ko-KR" dirty="0" smtClean="0"/>
              <a:t>", "</a:t>
            </a:r>
            <a:r>
              <a:rPr lang="en-US" altLang="ko-KR" dirty="0" err="1" smtClean="0"/>
              <a:t>euc-kr</a:t>
            </a:r>
            <a:r>
              <a:rPr lang="en-US" altLang="ko-KR" dirty="0" smtClean="0"/>
              <a:t>")</a:t>
            </a:r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, new Cookie("name", </a:t>
            </a:r>
            <a:r>
              <a:rPr lang="en-US" altLang="ko-KR" dirty="0" err="1" smtClean="0"/>
              <a:t>URLEncoder.encode</a:t>
            </a:r>
            <a:r>
              <a:rPr lang="en-US" altLang="ko-KR" dirty="0" smtClean="0"/>
              <a:t>("</a:t>
            </a:r>
            <a:r>
              <a:rPr lang="ko-KR" altLang="en-US" dirty="0" smtClean="0"/>
              <a:t>값</a:t>
            </a:r>
            <a:r>
              <a:rPr lang="en-US" altLang="ko-KR" dirty="0" smtClean="0"/>
              <a:t>", "</a:t>
            </a:r>
            <a:r>
              <a:rPr lang="en-US" altLang="ko-KR" dirty="0" err="1" smtClean="0"/>
              <a:t>euc-kr</a:t>
            </a:r>
            <a:r>
              <a:rPr lang="en-US" altLang="ko-KR" dirty="0" smtClean="0"/>
              <a:t>"));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 </a:t>
            </a:r>
            <a:r>
              <a:rPr lang="ko-KR" altLang="en-US" dirty="0" err="1" smtClean="0"/>
              <a:t>조회시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URLDecoder.decode</a:t>
            </a:r>
            <a:r>
              <a:rPr lang="en-US" altLang="ko-KR" dirty="0" smtClean="0"/>
              <a:t>("</a:t>
            </a:r>
            <a:r>
              <a:rPr lang="ko-KR" altLang="en-US" dirty="0" smtClean="0"/>
              <a:t>값</a:t>
            </a:r>
            <a:r>
              <a:rPr lang="en-US" altLang="ko-KR" dirty="0" smtClean="0"/>
              <a:t>", "</a:t>
            </a:r>
            <a:r>
              <a:rPr lang="en-US" altLang="ko-KR" dirty="0" err="1" smtClean="0"/>
              <a:t>euc-kr</a:t>
            </a:r>
            <a:r>
              <a:rPr lang="en-US" altLang="ko-KR" dirty="0" smtClean="0"/>
              <a:t>")</a:t>
            </a:r>
          </a:p>
          <a:p>
            <a:pPr lvl="2"/>
            <a:r>
              <a:rPr lang="en-US" altLang="ko-KR" dirty="0" smtClean="0"/>
              <a:t>Cookie </a:t>
            </a:r>
            <a:r>
              <a:rPr lang="en-US" altLang="ko-KR" dirty="0" err="1" smtClean="0"/>
              <a:t>cookie</a:t>
            </a:r>
            <a:r>
              <a:rPr lang="en-US" altLang="ko-KR" dirty="0" smtClean="0"/>
              <a:t> = …;</a:t>
            </a:r>
            <a:br>
              <a:rPr lang="en-US" altLang="ko-KR" dirty="0" smtClean="0"/>
            </a:br>
            <a:r>
              <a:rPr lang="en-US" altLang="ko-KR" dirty="0" smtClean="0"/>
              <a:t>String value = </a:t>
            </a:r>
            <a:r>
              <a:rPr lang="en-US" altLang="ko-KR" dirty="0" err="1" smtClean="0"/>
              <a:t>URLDecoder.decode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cookie.getValue</a:t>
            </a:r>
            <a:r>
              <a:rPr lang="en-US" altLang="ko-KR" dirty="0" smtClean="0"/>
              <a:t>(), "</a:t>
            </a:r>
            <a:r>
              <a:rPr lang="en-US" altLang="ko-KR" dirty="0" err="1" smtClean="0"/>
              <a:t>euc-kr</a:t>
            </a:r>
            <a:r>
              <a:rPr lang="en-US" altLang="ko-KR" dirty="0" smtClean="0"/>
              <a:t>");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 값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기존에 존재하는 지 확인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쿠키 값 새로 설정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8662" y="1582341"/>
            <a:ext cx="6786610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+mn-ea"/>
              </a:rPr>
              <a:t>Cookie[] cookies = </a:t>
            </a:r>
            <a:r>
              <a:rPr lang="en-US" dirty="0" err="1" smtClean="0">
                <a:latin typeface="+mn-ea"/>
              </a:rPr>
              <a:t>request.getCookies</a:t>
            </a:r>
            <a:r>
              <a:rPr lang="en-US" dirty="0" smtClean="0">
                <a:latin typeface="+mn-ea"/>
              </a:rPr>
              <a:t>();</a:t>
            </a:r>
            <a:endParaRPr lang="ko-KR" altLang="en-US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if (cookies != null &amp;&amp; </a:t>
            </a:r>
            <a:r>
              <a:rPr lang="en-US" dirty="0" err="1" smtClean="0">
                <a:latin typeface="+mn-ea"/>
              </a:rPr>
              <a:t>cookies.length</a:t>
            </a:r>
            <a:r>
              <a:rPr lang="en-US" dirty="0" smtClean="0">
                <a:latin typeface="+mn-ea"/>
              </a:rPr>
              <a:t> &gt; 0) {</a:t>
            </a:r>
            <a:endParaRPr lang="ko-KR" altLang="en-US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    for (</a:t>
            </a:r>
            <a:r>
              <a:rPr lang="en-US" dirty="0" err="1" smtClean="0">
                <a:latin typeface="+mn-ea"/>
              </a:rPr>
              <a:t>int</a:t>
            </a:r>
            <a:r>
              <a:rPr lang="en-US" dirty="0" smtClean="0">
                <a:latin typeface="+mn-ea"/>
              </a:rPr>
              <a:t> </a:t>
            </a:r>
            <a:r>
              <a:rPr lang="en-US" dirty="0" err="1" smtClean="0">
                <a:latin typeface="+mn-ea"/>
              </a:rPr>
              <a:t>i</a:t>
            </a:r>
            <a:r>
              <a:rPr lang="en-US" dirty="0" smtClean="0">
                <a:latin typeface="+mn-ea"/>
              </a:rPr>
              <a:t> = 0 ; </a:t>
            </a:r>
            <a:r>
              <a:rPr lang="en-US" dirty="0" err="1" smtClean="0">
                <a:latin typeface="+mn-ea"/>
              </a:rPr>
              <a:t>i</a:t>
            </a:r>
            <a:r>
              <a:rPr lang="en-US" dirty="0" smtClean="0">
                <a:latin typeface="+mn-ea"/>
              </a:rPr>
              <a:t> &lt; </a:t>
            </a:r>
            <a:r>
              <a:rPr lang="en-US" dirty="0" err="1" smtClean="0">
                <a:latin typeface="+mn-ea"/>
              </a:rPr>
              <a:t>cookies.length</a:t>
            </a:r>
            <a:r>
              <a:rPr lang="en-US" dirty="0" smtClean="0">
                <a:latin typeface="+mn-ea"/>
              </a:rPr>
              <a:t> ; </a:t>
            </a:r>
            <a:r>
              <a:rPr lang="en-US" dirty="0" err="1" smtClean="0">
                <a:latin typeface="+mn-ea"/>
              </a:rPr>
              <a:t>i</a:t>
            </a:r>
            <a:r>
              <a:rPr lang="en-US" dirty="0" smtClean="0">
                <a:latin typeface="+mn-ea"/>
              </a:rPr>
              <a:t>++) {</a:t>
            </a:r>
            <a:endParaRPr lang="ko-KR" altLang="en-US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        if (</a:t>
            </a:r>
            <a:r>
              <a:rPr lang="en-US" b="1" dirty="0" smtClean="0">
                <a:latin typeface="+mn-ea"/>
              </a:rPr>
              <a:t>cookies[</a:t>
            </a:r>
            <a:r>
              <a:rPr lang="en-US" b="1" dirty="0" err="1" smtClean="0">
                <a:latin typeface="+mn-ea"/>
              </a:rPr>
              <a:t>i</a:t>
            </a:r>
            <a:r>
              <a:rPr lang="en-US" b="1" dirty="0" smtClean="0">
                <a:latin typeface="+mn-ea"/>
              </a:rPr>
              <a:t>].</a:t>
            </a:r>
            <a:r>
              <a:rPr lang="en-US" b="1" dirty="0" err="1" smtClean="0">
                <a:latin typeface="+mn-ea"/>
              </a:rPr>
              <a:t>getName</a:t>
            </a:r>
            <a:r>
              <a:rPr lang="en-US" b="1" dirty="0" smtClean="0">
                <a:latin typeface="+mn-ea"/>
              </a:rPr>
              <a:t>().equals("name")</a:t>
            </a:r>
            <a:r>
              <a:rPr lang="en-US" dirty="0" smtClean="0">
                <a:latin typeface="+mn-ea"/>
              </a:rPr>
              <a:t>) {</a:t>
            </a:r>
            <a:endParaRPr lang="ko-KR" altLang="en-US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        	Cookie </a:t>
            </a:r>
            <a:r>
              <a:rPr lang="en-US" dirty="0" err="1" smtClean="0">
                <a:latin typeface="+mn-ea"/>
              </a:rPr>
              <a:t>cookie</a:t>
            </a:r>
            <a:r>
              <a:rPr lang="en-US" dirty="0" smtClean="0">
                <a:latin typeface="+mn-ea"/>
              </a:rPr>
              <a:t> = new Cookie(name, value);</a:t>
            </a:r>
            <a:endParaRPr lang="ko-KR" altLang="en-US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        	</a:t>
            </a:r>
            <a:r>
              <a:rPr lang="en-US" dirty="0" err="1" smtClean="0">
                <a:latin typeface="+mn-ea"/>
              </a:rPr>
              <a:t>response.addCookie</a:t>
            </a:r>
            <a:r>
              <a:rPr lang="en-US" dirty="0" smtClean="0">
                <a:latin typeface="+mn-ea"/>
              </a:rPr>
              <a:t>(cookie);</a:t>
            </a:r>
            <a:endParaRPr lang="ko-KR" altLang="en-US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        }</a:t>
            </a:r>
            <a:endParaRPr lang="ko-KR" altLang="en-US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    }</a:t>
            </a:r>
            <a:endParaRPr lang="ko-KR" altLang="en-US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}</a:t>
            </a:r>
            <a:endParaRPr lang="ko-KR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쿠키의 도메인과 경로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도메인 </a:t>
            </a:r>
            <a:r>
              <a:rPr lang="ko-KR" altLang="en-US" dirty="0" err="1" smtClean="0"/>
              <a:t>지정시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도메인에 쿠키 전달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Cookie.setDomain</a:t>
            </a:r>
            <a:r>
              <a:rPr lang="en-US" altLang="ko-KR" dirty="0" smtClean="0"/>
              <a:t>()</a:t>
            </a:r>
            <a:r>
              <a:rPr lang="ko-KR" altLang="en-US" dirty="0" smtClean="0"/>
              <a:t>으로 쿠키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도메인 형식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.</a:t>
            </a:r>
            <a:r>
              <a:rPr lang="en-US" altLang="ko-KR" dirty="0" err="1" smtClean="0"/>
              <a:t>madvirus.net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점으로 시작하는 경우 관련 도메인에 모두 쿠키를 전송한다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www.madvirus.net - </a:t>
            </a:r>
            <a:r>
              <a:rPr lang="ko-KR" altLang="en-US" dirty="0" smtClean="0"/>
              <a:t>특정 도메인에 대해서만 쿠키를 전송한다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웹 브라우저는 도메인이 벗어난 쿠키는 저장하지 않음</a:t>
            </a:r>
            <a:endParaRPr lang="en-US" altLang="ko-KR" dirty="0" smtClean="0"/>
          </a:p>
          <a:p>
            <a:r>
              <a:rPr lang="ko-KR" altLang="en-US" dirty="0" smtClean="0"/>
              <a:t>쿠키 도메인에 따라 쿠키가 전달</a:t>
            </a:r>
            <a:endParaRPr lang="ko-KR" altLang="en-US" dirty="0"/>
          </a:p>
        </p:txBody>
      </p:sp>
      <p:pic>
        <p:nvPicPr>
          <p:cNvPr id="19459" name="Picture 3" descr="fig09-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4076721"/>
            <a:ext cx="4143375" cy="2352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072066" y="4071942"/>
            <a:ext cx="371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only </a:t>
            </a:r>
            <a:r>
              <a:rPr lang="ko-KR" altLang="en-US" sz="1400" dirty="0" smtClean="0">
                <a:latin typeface="+mn-ea"/>
              </a:rPr>
              <a:t>쿠키를 </a:t>
            </a:r>
            <a:r>
              <a:rPr lang="en-US" altLang="ko-KR" sz="1400" dirty="0" smtClean="0">
                <a:latin typeface="+mn-ea"/>
              </a:rPr>
              <a:t>javacan.madvirus.net </a:t>
            </a:r>
            <a:r>
              <a:rPr lang="ko-KR" altLang="en-US" sz="1400" dirty="0" smtClean="0">
                <a:latin typeface="+mn-ea"/>
              </a:rPr>
              <a:t>서버에서 </a:t>
            </a:r>
            <a:endParaRPr lang="en-US" altLang="ko-KR" sz="1400" dirty="0" smtClean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생성했다고 한 경우</a:t>
            </a:r>
            <a:endParaRPr lang="ko-KR" altLang="en-US" sz="1400" dirty="0"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쿠키의 경로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유효 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경로 </a:t>
            </a:r>
            <a:r>
              <a:rPr lang="ko-KR" altLang="en-US" dirty="0" err="1" smtClean="0"/>
              <a:t>설정시</a:t>
            </a:r>
            <a:r>
              <a:rPr lang="ko-KR" altLang="en-US" dirty="0" smtClean="0"/>
              <a:t> 해당 경로를 기준으로 쿠키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경로 미 </a:t>
            </a:r>
            <a:r>
              <a:rPr lang="ko-KR" altLang="en-US" dirty="0" err="1" smtClean="0"/>
              <a:t>설정시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요청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의 경로에 대해서만 쿠키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경로 </a:t>
            </a:r>
            <a:r>
              <a:rPr lang="ko-KR" altLang="en-US" dirty="0" err="1" smtClean="0"/>
              <a:t>설정시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설정한 경로 및 그 하위 경로에 대해서 쿠키 전달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Cookie.setPath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경로 설정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유효 시간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유효 시간 미 </a:t>
            </a:r>
            <a:r>
              <a:rPr lang="ko-KR" altLang="en-US" dirty="0" err="1" smtClean="0"/>
              <a:t>지정시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브라우저 닫을 때 쿠키도 함께 삭제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Cookie.setMaxAge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쿠키 유효 시간 설정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유효 시간이 지나지 않을 경우 웹 브라우저를 닫더라도 쿠키가 삭제되지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이후 웹 브라우저를 열었을 때 해당 쿠키 전송됨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유효 시간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초 단위로 설정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434</Words>
  <Application>Microsoft Office PowerPoint</Application>
  <PresentationFormat>화면 슬라이드 쇼(4:3)</PresentationFormat>
  <Paragraphs>87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9장-클라이언트와의 대화 1: 쿠키</vt:lpstr>
      <vt:lpstr>TOC</vt:lpstr>
      <vt:lpstr>쿠키(Cookie)</vt:lpstr>
      <vt:lpstr>쿠키의 구성</vt:lpstr>
      <vt:lpstr>JSP에서 쿠키 생성 / 읽기</vt:lpstr>
      <vt:lpstr>쿠키 값의 인코딩/디코딩 처리</vt:lpstr>
      <vt:lpstr>쿠키 값 변경</vt:lpstr>
      <vt:lpstr>쿠키의 도메인과 경로</vt:lpstr>
      <vt:lpstr>쿠키의 경로 / 유효 시간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choi</cp:lastModifiedBy>
  <cp:revision>11</cp:revision>
  <dcterms:created xsi:type="dcterms:W3CDTF">2006-10-05T04:04:58Z</dcterms:created>
  <dcterms:modified xsi:type="dcterms:W3CDTF">2009-07-07T14:11:07Z</dcterms:modified>
</cp:coreProperties>
</file>