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650580" y="43741"/>
            <a:ext cx="3635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err="1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</a:t>
            </a:r>
            <a:r>
              <a:rPr lang="en-US" altLang="ko-KR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2.1 </a:t>
            </a:r>
            <a:r>
              <a:rPr lang="ko-KR" altLang="en-US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  <a:endParaRPr lang="ko-KR" altLang="en-US" sz="44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2013-07-30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장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클라이언트와의 대화</a:t>
            </a:r>
            <a:r>
              <a:rPr lang="en-US" dirty="0" smtClean="0"/>
              <a:t> 2: </a:t>
            </a:r>
            <a:r>
              <a:rPr lang="ko-KR" altLang="en-US" dirty="0" smtClean="0"/>
              <a:t>세션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세션</a:t>
            </a:r>
            <a:r>
              <a:rPr lang="en-US" altLang="ko-KR" dirty="0" smtClean="0"/>
              <a:t>: session </a:t>
            </a:r>
            <a:r>
              <a:rPr lang="ko-KR" altLang="en-US" dirty="0" smtClean="0"/>
              <a:t>기본 객체</a:t>
            </a:r>
            <a:endParaRPr lang="en-US" altLang="ko-KR" dirty="0" smtClean="0"/>
          </a:p>
          <a:p>
            <a:r>
              <a:rPr lang="ko-KR" altLang="en-US" dirty="0" smtClean="0"/>
              <a:t>세션 종료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유효 </a:t>
            </a:r>
            <a:r>
              <a:rPr lang="ko-KR" altLang="en-US" dirty="0" smtClean="0"/>
              <a:t>시간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Application (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memory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) =&gt; </a:t>
            </a:r>
            <a:r>
              <a:rPr lang="ko-KR" altLang="en-US" dirty="0" smtClean="0"/>
              <a:t>전역자원</a:t>
            </a:r>
            <a:endParaRPr lang="en-US" altLang="ko-KR" dirty="0" smtClean="0"/>
          </a:p>
          <a:p>
            <a:r>
              <a:rPr lang="en-US" altLang="ko-KR" dirty="0" smtClean="0"/>
              <a:t>Session (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memory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) =&gt; </a:t>
            </a:r>
            <a:r>
              <a:rPr lang="ko-KR" altLang="en-US" dirty="0" smtClean="0"/>
              <a:t>사용자마다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                                      (</a:t>
            </a:r>
            <a:r>
              <a:rPr lang="ko-KR" altLang="en-US" dirty="0" err="1" smtClean="0"/>
              <a:t>브라우져마다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                                     </a:t>
            </a:r>
            <a:r>
              <a:rPr lang="ko-KR" altLang="en-US" smtClean="0"/>
              <a:t>고유하게 부여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r>
              <a:rPr lang="ko-KR" altLang="en-US" dirty="0" smtClean="0"/>
              <a:t>이란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컨테이너에서 클라이언트의 정보를 보관할 때 사용</a:t>
            </a:r>
            <a:endParaRPr lang="en-US" dirty="0" smtClean="0"/>
          </a:p>
          <a:p>
            <a:r>
              <a:rPr lang="ko-KR" altLang="en-US" dirty="0" smtClean="0"/>
              <a:t>오직 서버에서만 생성</a:t>
            </a:r>
            <a:endParaRPr lang="en-US" altLang="ko-KR" dirty="0" smtClean="0"/>
          </a:p>
          <a:p>
            <a:r>
              <a:rPr lang="ko-KR" altLang="en-US" dirty="0" smtClean="0"/>
              <a:t>클라이언트마다 세션이 생성</a:t>
            </a:r>
            <a:endParaRPr lang="ko-KR" altLang="en-US" dirty="0"/>
          </a:p>
        </p:txBody>
      </p:sp>
      <p:pic>
        <p:nvPicPr>
          <p:cNvPr id="1026" name="Picture 2" descr="fig10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428868"/>
            <a:ext cx="4514850" cy="2600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세션과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속성 값을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세션이 존재하지 않을 경우 세션이 생성되고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세션이 존재할 경우 이미 생성된 세션을 사용</a:t>
            </a:r>
            <a:endParaRPr lang="en-US" altLang="ko-KR" dirty="0" smtClean="0"/>
          </a:p>
          <a:p>
            <a:r>
              <a:rPr lang="en-US" altLang="ko-KR" dirty="0" smtClean="0"/>
              <a:t>session </a:t>
            </a:r>
            <a:r>
              <a:rPr lang="ko-KR" altLang="en-US" dirty="0" smtClean="0"/>
              <a:t>기본 객체를 이용해서 세션에 접근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session</a:t>
            </a:r>
            <a:r>
              <a:rPr lang="ko-KR" altLang="en-US" dirty="0" smtClean="0"/>
              <a:t>의 기본 값은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이므로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로 하지 않는 이상 항상 세션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속성 이용해서 클라이언트 관련 정보 저장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42976" y="3286124"/>
            <a:ext cx="600077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&lt;%@ page </a:t>
            </a:r>
            <a:r>
              <a:rPr lang="en-US" dirty="0" err="1" smtClean="0"/>
              <a:t>contentType</a:t>
            </a:r>
            <a:r>
              <a:rPr lang="en-US" dirty="0" smtClean="0"/>
              <a:t> = ... %&gt;</a:t>
            </a:r>
            <a:endParaRPr lang="ko-KR" altLang="en-US" dirty="0" smtClean="0"/>
          </a:p>
          <a:p>
            <a:r>
              <a:rPr lang="en-US" dirty="0" smtClean="0"/>
              <a:t>&lt;%@ page </a:t>
            </a:r>
            <a:r>
              <a:rPr lang="en-US" b="1" dirty="0" smtClean="0"/>
              <a:t>session = "true"</a:t>
            </a:r>
            <a:r>
              <a:rPr lang="en-US" dirty="0" smtClean="0"/>
              <a:t> %&gt;</a:t>
            </a:r>
            <a:endParaRPr lang="ko-KR" altLang="en-US" dirty="0" smtClean="0"/>
          </a:p>
          <a:p>
            <a:r>
              <a:rPr lang="en-US" dirty="0" smtClean="0"/>
              <a:t>&lt;%</a:t>
            </a:r>
            <a:endParaRPr lang="ko-KR" altLang="en-US" dirty="0" smtClean="0"/>
          </a:p>
          <a:p>
            <a:r>
              <a:rPr lang="en-US" dirty="0" smtClean="0"/>
              <a:t>    ...</a:t>
            </a:r>
            <a:endParaRPr lang="ko-KR" alt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session.setAttribute</a:t>
            </a:r>
            <a:r>
              <a:rPr lang="en-US" dirty="0" smtClean="0"/>
              <a:t>("</a:t>
            </a:r>
            <a:r>
              <a:rPr lang="en-US" dirty="0" err="1" smtClean="0"/>
              <a:t>userInfo</a:t>
            </a:r>
            <a:r>
              <a:rPr lang="en-US" dirty="0" smtClean="0"/>
              <a:t>", </a:t>
            </a:r>
            <a:r>
              <a:rPr lang="en-US" dirty="0" err="1" smtClean="0"/>
              <a:t>userInfo</a:t>
            </a:r>
            <a:r>
              <a:rPr lang="en-US" dirty="0" smtClean="0"/>
              <a:t>);</a:t>
            </a:r>
            <a:endParaRPr lang="ko-KR" altLang="en-US" dirty="0" smtClean="0"/>
          </a:p>
          <a:p>
            <a:r>
              <a:rPr lang="en-US" dirty="0" smtClean="0"/>
              <a:t>    ...</a:t>
            </a:r>
            <a:endParaRPr lang="ko-KR" altLang="en-US" dirty="0" smtClean="0"/>
          </a:p>
          <a:p>
            <a:r>
              <a:rPr lang="en-US" dirty="0" smtClean="0"/>
              <a:t>%&gt;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세션 종료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타임 아웃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session.invalidate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을 이용해서 세션 종료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세션이 종료되면 기존에 생성된 세션이 삭제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이후 접근 시 새로운 세션 생성 됨</a:t>
            </a:r>
            <a:endParaRPr lang="en-US" altLang="ko-KR" dirty="0" smtClean="0"/>
          </a:p>
          <a:p>
            <a:r>
              <a:rPr lang="ko-KR" altLang="en-US" dirty="0" smtClean="0"/>
              <a:t>마지막 세션 사용 이후 유효 시간이 지나면 자동 종료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web.xml </a:t>
            </a:r>
            <a:r>
              <a:rPr lang="ko-KR" altLang="en-US" dirty="0" smtClean="0"/>
              <a:t>파일에서 지정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또는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기본 객체의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dirty="0" err="1" smtClean="0"/>
              <a:t>setMaxInactiveInterval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ko-KR" altLang="en-US" dirty="0" err="1" smtClean="0"/>
              <a:t>메서드</a:t>
            </a:r>
            <a:r>
              <a:rPr lang="ko-KR" altLang="en-US" dirty="0" smtClean="0"/>
              <a:t> 이용해서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초 단위 지정</a:t>
            </a:r>
            <a:endParaRPr lang="ko-KR" altLang="en-US" dirty="0"/>
          </a:p>
        </p:txBody>
      </p:sp>
      <p:pic>
        <p:nvPicPr>
          <p:cNvPr id="2050" name="Picture 2" descr="fig10-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2714620"/>
            <a:ext cx="428625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1142976" y="3000372"/>
            <a:ext cx="2714644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&lt;session-</a:t>
            </a:r>
            <a:r>
              <a:rPr lang="en-US" altLang="ko-KR" sz="1600" dirty="0" err="1" smtClean="0"/>
              <a:t>config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    &lt;session-timeout&gt;</a:t>
            </a:r>
          </a:p>
          <a:p>
            <a:r>
              <a:rPr lang="en-US" altLang="ko-KR" sz="1600" dirty="0" smtClean="0"/>
              <a:t>        30</a:t>
            </a:r>
          </a:p>
          <a:p>
            <a:r>
              <a:rPr lang="en-US" altLang="ko-KR" sz="1600" dirty="0" smtClean="0"/>
              <a:t>    &lt;/session-timeout&gt;</a:t>
            </a:r>
          </a:p>
          <a:p>
            <a:r>
              <a:rPr lang="en-US" altLang="ko-KR" sz="1600" dirty="0" smtClean="0"/>
              <a:t>&lt;/session-</a:t>
            </a:r>
            <a:r>
              <a:rPr lang="en-US" altLang="ko-KR" sz="1600" dirty="0" err="1" smtClean="0"/>
              <a:t>config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session </a:t>
            </a:r>
            <a:r>
              <a:rPr lang="ko-KR" altLang="en-US" dirty="0" smtClean="0"/>
              <a:t>기본 객체에 저장될 값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필요한 값을 개별 속성으로 저장하는 것 보다는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유지 보수 불편함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신규 속성 </a:t>
            </a:r>
            <a:r>
              <a:rPr lang="ko-KR" altLang="en-US" dirty="0" err="1" smtClean="0"/>
              <a:t>추가시</a:t>
            </a:r>
            <a:r>
              <a:rPr lang="ko-KR" altLang="en-US" dirty="0" smtClean="0"/>
              <a:t> 변경할 코드 증가 등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속성을 하나로 묶은 자바 클래스를 작성해서 저장하는 것이 좋음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유지 보수 편리함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232</Words>
  <Application>Microsoft Office PowerPoint</Application>
  <PresentationFormat>화면 슬라이드 쇼(4:3)</PresentationFormat>
  <Paragraphs>57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10장-클라이언트와의 대화 2: 세션</vt:lpstr>
      <vt:lpstr>TOC</vt:lpstr>
      <vt:lpstr>세션(session)이란</vt:lpstr>
      <vt:lpstr>세션과 session 기본 객체</vt:lpstr>
      <vt:lpstr>세션 종료 / 타임 아웃</vt:lpstr>
      <vt:lpstr>session 기본 객체에 저장될 값 타입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생103-00</cp:lastModifiedBy>
  <cp:revision>14</cp:revision>
  <dcterms:created xsi:type="dcterms:W3CDTF">2006-10-05T04:04:58Z</dcterms:created>
  <dcterms:modified xsi:type="dcterms:W3CDTF">2013-07-30T00:46:35Z</dcterms:modified>
</cp:coreProperties>
</file>