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&gt; </a:t>
            </a:r>
            <a:r>
              <a:rPr lang="ko-KR" altLang="en-US" dirty="0" smtClean="0"/>
              <a:t>액션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en-US" altLang="ko-KR" dirty="0" smtClean="0"/>
              <a:t>(JavaBeans)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</a:t>
            </a:r>
          </a:p>
          <a:p>
            <a:r>
              <a:rPr lang="ko-KR" altLang="en-US" dirty="0" err="1" smtClean="0"/>
              <a:t>프로퍼티</a:t>
            </a:r>
            <a:r>
              <a:rPr lang="ko-KR" altLang="en-US" dirty="0" smtClean="0"/>
              <a:t> 타입에 따른 값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en-US" altLang="ko-KR" dirty="0" smtClean="0"/>
              <a:t>(JavaBeans)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프로그래밍에서 데이터의 표현을 목적으로 사용</a:t>
            </a:r>
            <a:endParaRPr lang="en-US" altLang="ko-KR" dirty="0" smtClean="0"/>
          </a:p>
          <a:p>
            <a:r>
              <a:rPr lang="ko-KR" altLang="en-US" dirty="0" smtClean="0"/>
              <a:t>일반적인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저장하기 위한 필드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수정하기 위한 </a:t>
            </a:r>
            <a:r>
              <a:rPr lang="en-US" altLang="ko-KR" dirty="0" smtClean="0"/>
              <a:t>setter</a:t>
            </a:r>
          </a:p>
          <a:p>
            <a:pPr lvl="1"/>
            <a:r>
              <a:rPr lang="ko-KR" altLang="en-US" dirty="0" smtClean="0"/>
              <a:t>값을 읽기 위한 </a:t>
            </a:r>
            <a:r>
              <a:rPr lang="en-US" altLang="ko-KR" dirty="0" smtClean="0"/>
              <a:t>getter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29124" y="1781970"/>
            <a:ext cx="4143404" cy="46474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public class </a:t>
            </a:r>
            <a:r>
              <a:rPr lang="en-US" altLang="ko-KR" sz="1600" dirty="0" err="1" smtClean="0">
                <a:latin typeface="+mn-ea"/>
              </a:rPr>
              <a:t>BeanClassName</a:t>
            </a:r>
            <a:r>
              <a:rPr lang="en-US" altLang="ko-KR" sz="1600" dirty="0" smtClean="0">
                <a:latin typeface="+mn-ea"/>
              </a:rPr>
              <a:t> {</a:t>
            </a:r>
          </a:p>
          <a:p>
            <a:r>
              <a:rPr lang="en-US" altLang="ko-KR" sz="1600" dirty="0" smtClean="0">
                <a:latin typeface="+mn-ea"/>
              </a:rPr>
              <a:t>    /* </a:t>
            </a:r>
            <a:r>
              <a:rPr lang="ko-KR" altLang="en-US" sz="1600" dirty="0" smtClean="0">
                <a:latin typeface="+mn-ea"/>
              </a:rPr>
              <a:t>값을 저장하는 필드 *</a:t>
            </a:r>
            <a:r>
              <a:rPr lang="en-US" altLang="ko-KR" sz="1600" dirty="0" smtClean="0">
                <a:latin typeface="+mn-ea"/>
              </a:rPr>
              <a:t>/</a:t>
            </a:r>
          </a:p>
          <a:p>
            <a:r>
              <a:rPr lang="en-US" altLang="ko-KR" sz="1600" dirty="0" smtClean="0">
                <a:latin typeface="+mn-ea"/>
              </a:rPr>
              <a:t>    private String value;</a:t>
            </a:r>
          </a:p>
          <a:p>
            <a:r>
              <a:rPr lang="en-US" altLang="ko-KR" sz="1600" dirty="0" smtClean="0">
                <a:latin typeface="+mn-ea"/>
              </a:rPr>
              <a:t>    </a:t>
            </a:r>
          </a:p>
          <a:p>
            <a:r>
              <a:rPr lang="en-US" altLang="ko-KR" sz="1600" dirty="0" smtClean="0">
                <a:latin typeface="+mn-ea"/>
              </a:rPr>
              <a:t>    /* </a:t>
            </a:r>
            <a:r>
              <a:rPr lang="en-US" altLang="ko-KR" sz="1600" dirty="0" err="1" smtClean="0">
                <a:latin typeface="+mn-ea"/>
              </a:rPr>
              <a:t>BeanClassName</a:t>
            </a:r>
            <a:r>
              <a:rPr lang="ko-KR" altLang="en-US" sz="1600" dirty="0" smtClean="0">
                <a:latin typeface="+mn-ea"/>
              </a:rPr>
              <a:t>의 기본 생성자 *</a:t>
            </a:r>
            <a:r>
              <a:rPr lang="en-US" altLang="ko-KR" sz="1600" dirty="0" smtClean="0">
                <a:latin typeface="+mn-ea"/>
              </a:rPr>
              <a:t>/</a:t>
            </a:r>
          </a:p>
          <a:p>
            <a:r>
              <a:rPr lang="en-US" altLang="ko-KR" sz="1600" dirty="0" smtClean="0">
                <a:latin typeface="+mn-ea"/>
              </a:rPr>
              <a:t>    public </a:t>
            </a:r>
            <a:r>
              <a:rPr lang="en-US" altLang="ko-KR" sz="1600" dirty="0" err="1" smtClean="0">
                <a:latin typeface="+mn-ea"/>
              </a:rPr>
              <a:t>BeanClassName</a:t>
            </a:r>
            <a:r>
              <a:rPr lang="en-US" altLang="ko-KR" sz="1600" dirty="0" smtClean="0">
                <a:latin typeface="+mn-ea"/>
              </a:rPr>
              <a:t>() {</a:t>
            </a:r>
          </a:p>
          <a:p>
            <a:r>
              <a:rPr lang="en-US" altLang="ko-KR" sz="1600" dirty="0" smtClean="0">
                <a:latin typeface="+mn-ea"/>
              </a:rPr>
              <a:t>    }</a:t>
            </a:r>
          </a:p>
          <a:p>
            <a:r>
              <a:rPr lang="en-US" altLang="ko-KR" sz="1600" dirty="0" smtClean="0">
                <a:latin typeface="+mn-ea"/>
              </a:rPr>
              <a:t>    </a:t>
            </a:r>
          </a:p>
          <a:p>
            <a:r>
              <a:rPr lang="en-US" altLang="ko-KR" sz="1600" dirty="0" smtClean="0">
                <a:latin typeface="+mn-ea"/>
              </a:rPr>
              <a:t>    /* </a:t>
            </a:r>
            <a:r>
              <a:rPr lang="ko-KR" altLang="en-US" sz="1600" dirty="0" smtClean="0">
                <a:latin typeface="+mn-ea"/>
              </a:rPr>
              <a:t>필드의 값을 읽어오는 값 *</a:t>
            </a:r>
            <a:r>
              <a:rPr lang="en-US" altLang="ko-KR" sz="1600" dirty="0" smtClean="0">
                <a:latin typeface="+mn-ea"/>
              </a:rPr>
              <a:t>/</a:t>
            </a:r>
          </a:p>
          <a:p>
            <a:r>
              <a:rPr lang="en-US" altLang="ko-KR" sz="1600" dirty="0" smtClean="0">
                <a:latin typeface="+mn-ea"/>
              </a:rPr>
              <a:t>    public String </a:t>
            </a:r>
            <a:r>
              <a:rPr lang="en-US" altLang="ko-KR" sz="1600" dirty="0" err="1" smtClean="0">
                <a:latin typeface="+mn-ea"/>
              </a:rPr>
              <a:t>getValue</a:t>
            </a:r>
            <a:r>
              <a:rPr lang="en-US" altLang="ko-KR" sz="1600" dirty="0" smtClean="0">
                <a:latin typeface="+mn-ea"/>
              </a:rPr>
              <a:t>() {</a:t>
            </a:r>
          </a:p>
          <a:p>
            <a:r>
              <a:rPr lang="en-US" altLang="ko-KR" sz="1600" dirty="0" smtClean="0">
                <a:latin typeface="+mn-ea"/>
              </a:rPr>
              <a:t>        return value;</a:t>
            </a:r>
          </a:p>
          <a:p>
            <a:r>
              <a:rPr lang="en-US" altLang="ko-KR" sz="1600" dirty="0" smtClean="0">
                <a:latin typeface="+mn-ea"/>
              </a:rPr>
              <a:t>    }</a:t>
            </a:r>
          </a:p>
          <a:p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  /* </a:t>
            </a:r>
            <a:r>
              <a:rPr lang="ko-KR" altLang="en-US" sz="1600" dirty="0" smtClean="0">
                <a:latin typeface="+mn-ea"/>
              </a:rPr>
              <a:t>필드의 값을 변경하는 값 *</a:t>
            </a:r>
            <a:r>
              <a:rPr lang="en-US" altLang="ko-KR" sz="1600" dirty="0" smtClean="0">
                <a:latin typeface="+mn-ea"/>
              </a:rPr>
              <a:t>/</a:t>
            </a:r>
          </a:p>
          <a:p>
            <a:r>
              <a:rPr lang="en-US" altLang="ko-KR" sz="1600" dirty="0" smtClean="0">
                <a:latin typeface="+mn-ea"/>
              </a:rPr>
              <a:t>    public void </a:t>
            </a:r>
            <a:r>
              <a:rPr lang="en-US" altLang="ko-KR" sz="1600" dirty="0" err="1" smtClean="0">
                <a:latin typeface="+mn-ea"/>
              </a:rPr>
              <a:t>setValue</a:t>
            </a:r>
            <a:r>
              <a:rPr lang="en-US" altLang="ko-KR" sz="1600" dirty="0" smtClean="0">
                <a:latin typeface="+mn-ea"/>
              </a:rPr>
              <a:t>(String value) {</a:t>
            </a:r>
          </a:p>
          <a:p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dirty="0" err="1" smtClean="0">
                <a:latin typeface="+mn-ea"/>
              </a:rPr>
              <a:t>this.value</a:t>
            </a:r>
            <a:r>
              <a:rPr lang="en-US" altLang="ko-KR" sz="1600" dirty="0" smtClean="0">
                <a:latin typeface="+mn-ea"/>
              </a:rPr>
              <a:t> = value;</a:t>
            </a:r>
          </a:p>
          <a:p>
            <a:r>
              <a:rPr lang="en-US" altLang="ko-KR" sz="1600" dirty="0" smtClean="0">
                <a:latin typeface="+mn-ea"/>
              </a:rPr>
              <a:t>    }</a:t>
            </a:r>
          </a:p>
          <a:p>
            <a:r>
              <a:rPr lang="en-US" altLang="ko-KR" sz="1600" dirty="0" smtClean="0">
                <a:latin typeface="+mn-ea"/>
              </a:rPr>
              <a:t>}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프로퍼티는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자바빈에</a:t>
            </a:r>
            <a:r>
              <a:rPr lang="ko-KR" altLang="en-US" dirty="0" smtClean="0"/>
              <a:t> 저장되어 있는 값을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이름을 사용해서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이름을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r>
              <a:rPr lang="ko-KR" altLang="en-US" dirty="0" smtClean="0"/>
              <a:t>규칙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이름이 </a:t>
            </a:r>
            <a:r>
              <a:rPr lang="en-US" altLang="ko-KR" dirty="0" err="1" smtClean="0"/>
              <a:t>propertyName</a:t>
            </a:r>
            <a:r>
              <a:rPr lang="ko-KR" altLang="en-US" dirty="0" smtClean="0"/>
              <a:t>일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setter: public void </a:t>
            </a:r>
            <a:r>
              <a:rPr lang="en-US" altLang="ko-KR" dirty="0" err="1" smtClean="0"/>
              <a:t>setPropertyName</a:t>
            </a:r>
            <a:r>
              <a:rPr lang="en-US" altLang="ko-KR" dirty="0" smtClean="0"/>
              <a:t>(Type value)</a:t>
            </a:r>
          </a:p>
          <a:p>
            <a:pPr lvl="1"/>
            <a:r>
              <a:rPr lang="en-US" altLang="ko-KR" dirty="0" smtClean="0"/>
              <a:t>getter: public Type </a:t>
            </a:r>
            <a:r>
              <a:rPr lang="en-US" altLang="ko-KR" dirty="0" err="1" smtClean="0"/>
              <a:t>getPropertyName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타입일 경우 </a:t>
            </a:r>
            <a:r>
              <a:rPr lang="en-US" altLang="ko-KR" dirty="0" smtClean="0"/>
              <a:t>getter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is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지정 가능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public void </a:t>
            </a:r>
            <a:r>
              <a:rPr lang="en-US" altLang="ko-KR" dirty="0" err="1" smtClean="0"/>
              <a:t>setNames</a:t>
            </a:r>
            <a:r>
              <a:rPr lang="en-US" altLang="ko-KR" dirty="0" smtClean="0"/>
              <a:t>(String[])</a:t>
            </a:r>
          </a:p>
          <a:p>
            <a:r>
              <a:rPr lang="ko-KR" altLang="en-US" dirty="0" smtClean="0"/>
              <a:t>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 전용 </a:t>
            </a:r>
            <a:r>
              <a:rPr lang="en-US" altLang="ko-KR" dirty="0" smtClean="0"/>
              <a:t>: get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is </a:t>
            </a:r>
            <a:r>
              <a:rPr lang="ko-KR" altLang="en-US" dirty="0" err="1" smtClean="0"/>
              <a:t>메서드만</a:t>
            </a:r>
            <a:r>
              <a:rPr lang="ko-KR" altLang="en-US" dirty="0" smtClean="0"/>
              <a:t> 존재하는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 </a:t>
            </a:r>
            <a:r>
              <a:rPr lang="en-US" altLang="ko-KR" dirty="0" smtClean="0"/>
              <a:t>: get/set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is/set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존재하는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자바빈 객체를 생성할 때 사용</a:t>
            </a:r>
            <a:endParaRPr lang="en-US" altLang="ko-KR" dirty="0" smtClean="0"/>
          </a:p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 id="[</a:t>
            </a:r>
            <a:r>
              <a:rPr lang="ko-KR" altLang="en-US" dirty="0" err="1" smtClean="0"/>
              <a:t>빈이름</a:t>
            </a:r>
            <a:r>
              <a:rPr lang="en-US" dirty="0" smtClean="0"/>
              <a:t>]" class="[</a:t>
            </a:r>
            <a:r>
              <a:rPr lang="ko-KR" altLang="en-US" dirty="0" err="1" smtClean="0"/>
              <a:t>자바빈클래스이름</a:t>
            </a:r>
            <a:r>
              <a:rPr lang="en-US" dirty="0" smtClean="0"/>
              <a:t>]"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scope</a:t>
            </a:r>
            <a:r>
              <a:rPr lang="en-US" dirty="0" smtClean="0"/>
              <a:t>="[</a:t>
            </a:r>
            <a:r>
              <a:rPr lang="ko-KR" altLang="en-US" dirty="0" smtClean="0"/>
              <a:t>범위</a:t>
            </a:r>
            <a:r>
              <a:rPr lang="en-US" dirty="0" smtClean="0"/>
              <a:t>]" </a:t>
            </a:r>
            <a:r>
              <a:rPr lang="en-US" dirty="0" smtClean="0"/>
              <a:t>/&gt;</a:t>
            </a:r>
          </a:p>
          <a:p>
            <a:pPr lvl="2"/>
            <a:r>
              <a:rPr lang="en-US" altLang="ko-KR" dirty="0" smtClean="0"/>
              <a:t>id - JSP </a:t>
            </a:r>
            <a:r>
              <a:rPr lang="ko-KR" altLang="en-US" dirty="0" smtClean="0"/>
              <a:t>페이지에서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객체에 접근할 때 사용할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 - </a:t>
            </a:r>
            <a:r>
              <a:rPr lang="ko-KR" altLang="en-US" dirty="0" smtClean="0"/>
              <a:t>패키지 이름을 포함한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클래스의 완전한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scope -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객체가 저장될 영역을 지정한다</a:t>
            </a:r>
            <a:r>
              <a:rPr lang="en-US" altLang="ko-KR" dirty="0" smtClean="0"/>
              <a:t>. page, request, session, application </a:t>
            </a:r>
            <a:r>
              <a:rPr lang="ko-KR" altLang="en-US" dirty="0" smtClean="0"/>
              <a:t>중 하나를 값으로 갖는다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기본값은 </a:t>
            </a:r>
            <a:r>
              <a:rPr lang="en-US" altLang="ko-KR" dirty="0" smtClean="0"/>
              <a:t>page.</a:t>
            </a:r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214414" y="4264231"/>
            <a:ext cx="692948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jsp:useBean</a:t>
            </a:r>
            <a:r>
              <a:rPr lang="en-US" altLang="ko-KR" sz="1400" dirty="0" smtClean="0"/>
              <a:t> id="info" class="chap11.member.MemberInfo" scope="request" </a:t>
            </a:r>
            <a:r>
              <a:rPr lang="en-US" altLang="ko-KR" sz="1400" dirty="0" smtClean="0"/>
              <a:t>/&gt;</a:t>
            </a:r>
          </a:p>
          <a:p>
            <a:r>
              <a:rPr lang="en-US" altLang="ko-KR" sz="1400" dirty="0" smtClean="0"/>
              <a:t>&lt;%= </a:t>
            </a:r>
            <a:r>
              <a:rPr lang="en-US" altLang="ko-KR" sz="1400" dirty="0" err="1" smtClean="0"/>
              <a:t>info.getName</a:t>
            </a:r>
            <a:r>
              <a:rPr lang="en-US" altLang="ko-KR" sz="1400" dirty="0" smtClean="0"/>
              <a:t>() %&gt;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태그의 동작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속성에 해당하는 객체가 지정한 영역에 존재할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존재하는 객체를 사용</a:t>
            </a:r>
            <a:endParaRPr lang="en-US" altLang="ko-KR" dirty="0" smtClean="0"/>
          </a:p>
          <a:p>
            <a:r>
              <a:rPr lang="ko-KR" altLang="en-US" dirty="0" smtClean="0"/>
              <a:t>지정한 영역에 존재하지 않을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class </a:t>
            </a:r>
            <a:r>
              <a:rPr lang="ko-KR" altLang="en-US" dirty="0" smtClean="0"/>
              <a:t>속성에 명시한 타입을 이용해서 객체를 생성 및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지정한 영역에 생성한 객체를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scope </a:t>
            </a:r>
            <a:r>
              <a:rPr lang="ko-KR" altLang="en-US" dirty="0" smtClean="0"/>
              <a:t>속성 값에 따라 저장되는 기본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"page" - </a:t>
            </a:r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</a:p>
          <a:p>
            <a:pPr lvl="1"/>
            <a:r>
              <a:rPr lang="en-US" altLang="ko-KR" dirty="0" smtClean="0"/>
              <a:t>"request" - request </a:t>
            </a:r>
            <a:r>
              <a:rPr lang="ko-KR" altLang="en-US" dirty="0" smtClean="0"/>
              <a:t>기본 객체</a:t>
            </a:r>
          </a:p>
          <a:p>
            <a:pPr lvl="1"/>
            <a:r>
              <a:rPr lang="en-US" altLang="ko-KR" dirty="0" smtClean="0"/>
              <a:t>"session" - session </a:t>
            </a:r>
            <a:r>
              <a:rPr lang="ko-KR" altLang="en-US" dirty="0" smtClean="0"/>
              <a:t>기본 객체</a:t>
            </a:r>
          </a:p>
          <a:p>
            <a:pPr lvl="1"/>
            <a:r>
              <a:rPr lang="en-US" altLang="ko-KR" dirty="0" smtClean="0"/>
              <a:t>"application" - application </a:t>
            </a:r>
            <a:r>
              <a:rPr lang="ko-KR" altLang="en-US" dirty="0" smtClean="0"/>
              <a:t>기본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 설정</a:t>
            </a:r>
            <a:endParaRPr lang="en-US" altLang="ko-KR" dirty="0" smtClean="0"/>
          </a:p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jsp:setProperty</a:t>
            </a:r>
            <a:r>
              <a:rPr lang="en-US" dirty="0" smtClean="0"/>
              <a:t> name</a:t>
            </a:r>
            <a:r>
              <a:rPr lang="en-US" dirty="0" smtClean="0"/>
              <a:t>="id" </a:t>
            </a:r>
            <a:r>
              <a:rPr lang="en-US" dirty="0" smtClean="0"/>
              <a:t>property="</a:t>
            </a:r>
            <a:r>
              <a:rPr lang="ko-KR" altLang="en-US" dirty="0" smtClean="0"/>
              <a:t>이름</a:t>
            </a:r>
            <a:r>
              <a:rPr lang="en-US" dirty="0" smtClean="0"/>
              <a:t>" value</a:t>
            </a:r>
            <a:r>
              <a:rPr lang="en-US" dirty="0" smtClean="0"/>
              <a:t>="</a:t>
            </a:r>
            <a:r>
              <a:rPr lang="ko-KR" altLang="en-US" dirty="0" smtClean="0"/>
              <a:t>값</a:t>
            </a:r>
            <a:r>
              <a:rPr lang="en-US" dirty="0" smtClean="0"/>
              <a:t>"  /&gt;</a:t>
            </a:r>
          </a:p>
          <a:p>
            <a:pPr lvl="2"/>
            <a:r>
              <a:rPr lang="en-US" altLang="ko-KR" dirty="0" smtClean="0"/>
              <a:t>name -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property - </a:t>
            </a:r>
            <a:r>
              <a:rPr lang="ko-KR" altLang="en-US" dirty="0" smtClean="0"/>
              <a:t>값을 설정할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value -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jsp:setProperty</a:t>
            </a:r>
            <a:r>
              <a:rPr lang="en-US" dirty="0" smtClean="0"/>
              <a:t> name="id" property="</a:t>
            </a:r>
            <a:r>
              <a:rPr lang="ko-KR" altLang="en-US" dirty="0" smtClean="0"/>
              <a:t>이름</a:t>
            </a:r>
            <a:r>
              <a:rPr lang="en-US" dirty="0" smtClean="0"/>
              <a:t>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param</a:t>
            </a:r>
            <a:r>
              <a:rPr lang="en-US" dirty="0" smtClean="0"/>
              <a:t>="</a:t>
            </a:r>
            <a:r>
              <a:rPr lang="ko-KR" altLang="en-US" dirty="0" err="1" smtClean="0"/>
              <a:t>파라미터이름</a:t>
            </a:r>
            <a:r>
              <a:rPr lang="en-US" dirty="0" smtClean="0"/>
              <a:t>"  /&gt;</a:t>
            </a:r>
          </a:p>
          <a:p>
            <a:pPr lvl="2"/>
            <a:r>
              <a:rPr lang="en-US" altLang="ko-KR" dirty="0" err="1" smtClean="0"/>
              <a:t>param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값으로 사용할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 name="id" property="*" /&gt;</a:t>
            </a:r>
          </a:p>
          <a:p>
            <a:pPr lvl="2"/>
            <a:r>
              <a:rPr lang="ko-KR" altLang="en-US" dirty="0" err="1" smtClean="0"/>
              <a:t>프로퍼티와</a:t>
            </a:r>
            <a:r>
              <a:rPr lang="ko-KR" altLang="en-US" dirty="0" smtClean="0"/>
              <a:t> 동일한 이름의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이용해서 값을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폼에 입력한 값을 자바 객체에 저장할 때 유용하게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jsp:getPropety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값을 출력하기 위해 사용</a:t>
            </a:r>
            <a:endParaRPr lang="en-US" altLang="ko-KR" dirty="0" smtClean="0"/>
          </a:p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jsp:getProperty</a:t>
            </a:r>
            <a:r>
              <a:rPr lang="en-US" dirty="0" smtClean="0"/>
              <a:t> name="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"</a:t>
            </a:r>
            <a:r>
              <a:rPr lang="en-US" dirty="0" smtClean="0"/>
              <a:t> </a:t>
            </a:r>
            <a:r>
              <a:rPr lang="en-US" dirty="0" smtClean="0"/>
              <a:t>property="</a:t>
            </a:r>
            <a:r>
              <a:rPr lang="ko-KR" altLang="en-US" dirty="0" err="1" smtClean="0"/>
              <a:t>프로퍼티</a:t>
            </a:r>
            <a:r>
              <a:rPr lang="en-US" dirty="0" smtClean="0"/>
              <a:t>" /&gt;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4357694"/>
            <a:ext cx="855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EL(Expression Language)</a:t>
            </a:r>
            <a:r>
              <a:rPr lang="ko-KR" altLang="en-US" dirty="0" smtClean="0"/>
              <a:t>의 사용으로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는 거의 사용되지 않음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프로퍼티</a:t>
            </a:r>
            <a:r>
              <a:rPr lang="ko-KR" altLang="en-US" dirty="0" smtClean="0"/>
              <a:t> 타입에 따른 값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000122"/>
          <a:ext cx="8229600" cy="4071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88"/>
                <a:gridCol w="4214842"/>
                <a:gridCol w="1614470"/>
              </a:tblGrid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프로퍼티의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변환 방법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값</a:t>
                      </a:r>
                    </a:p>
                  </a:txBody>
                  <a:tcPr marL="68580" marR="68580" marT="0" marB="0"/>
                </a:tc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boolean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Boolean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Boolean.valueOf(String)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false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byte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Byte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Byte.valueOf(String)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(byte) 0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short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Short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Short.valueOf(String)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(short) 0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char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Character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입력한 값의 첫 번째 글자를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(char) 0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Integer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Integer.valueOf(String)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long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Long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Long.valueOf(String)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0L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double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Double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Double.valueOf(String)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0.0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float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Float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Float.valueOf(String)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0.0f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505</Words>
  <Application>Microsoft Office PowerPoint</Application>
  <PresentationFormat>화면 슬라이드 쇼(4:3)</PresentationFormat>
  <Paragraphs>109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11장-&lt;jsp:useBean&gt; 액션 태그</vt:lpstr>
      <vt:lpstr>TOC</vt:lpstr>
      <vt:lpstr>자바빈(JavaBeans)</vt:lpstr>
      <vt:lpstr>자바빈 프로퍼티</vt:lpstr>
      <vt:lpstr>&lt;jsp:useBean&gt; 태그</vt:lpstr>
      <vt:lpstr>&lt;jsp:useBean&gt; 액션 태그의 동작 방식</vt:lpstr>
      <vt:lpstr>&lt;jsp:setProperty&gt; 액션 태그</vt:lpstr>
      <vt:lpstr>&lt;jsp:getPropety&gt; 액션 태그</vt:lpstr>
      <vt:lpstr>프로퍼티 타입에 따른 값 매핑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choi</cp:lastModifiedBy>
  <cp:revision>13</cp:revision>
  <dcterms:created xsi:type="dcterms:W3CDTF">2006-10-05T04:04:58Z</dcterms:created>
  <dcterms:modified xsi:type="dcterms:W3CDTF">2009-07-07T22:09:26Z</dcterms:modified>
</cp:coreProperties>
</file>