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이클립스를</a:t>
            </a:r>
            <a:r>
              <a:rPr lang="ko-KR" altLang="en-US" dirty="0" smtClean="0"/>
              <a:t> 이용한 웹 개발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생성 추가</a:t>
            </a:r>
            <a:endParaRPr lang="ko-KR" altLang="en-US" dirty="0"/>
          </a:p>
        </p:txBody>
      </p:sp>
      <p:pic>
        <p:nvPicPr>
          <p:cNvPr id="7170" name="Picture 2" descr="fig14-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4312382" cy="23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fig14-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143380"/>
            <a:ext cx="4000000" cy="222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 descr="fig14-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4503972"/>
            <a:ext cx="2071702" cy="1282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화살표 연결선 6"/>
          <p:cNvCxnSpPr/>
          <p:nvPr/>
        </p:nvCxnSpPr>
        <p:spPr>
          <a:xfrm rot="5400000">
            <a:off x="2143108" y="378619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714876" y="5143512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클래스 추가</a:t>
            </a:r>
            <a:endParaRPr lang="ko-KR" altLang="en-US" dirty="0"/>
          </a:p>
        </p:txBody>
      </p:sp>
      <p:pic>
        <p:nvPicPr>
          <p:cNvPr id="8194" name="Picture 2" descr="fig14-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994902"/>
            <a:ext cx="3361429" cy="386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 descr="fig14-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4489" y="3188415"/>
            <a:ext cx="5306667" cy="302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직선 화살표 연결선 5"/>
          <p:cNvCxnSpPr/>
          <p:nvPr/>
        </p:nvCxnSpPr>
        <p:spPr>
          <a:xfrm>
            <a:off x="3214678" y="357187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jar </a:t>
            </a:r>
            <a:r>
              <a:rPr lang="ko-KR" altLang="en-US" dirty="0" smtClean="0"/>
              <a:t>파일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WEB-INF/lib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 복사</a:t>
            </a:r>
            <a:endParaRPr lang="ko-KR" altLang="en-US" dirty="0"/>
          </a:p>
        </p:txBody>
      </p:sp>
      <p:pic>
        <p:nvPicPr>
          <p:cNvPr id="9218" name="Picture 2" descr="fig14-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43529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실행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0242" name="Picture 2" descr="fig14-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4085714" cy="26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 descr="fig14-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428736"/>
            <a:ext cx="3364286" cy="44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fig14-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4286256"/>
            <a:ext cx="53625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실행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11266" name="Picture 2" descr="fig14-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285860"/>
            <a:ext cx="3364286" cy="35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 descr="fig14-2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1357298"/>
            <a:ext cx="3828572" cy="249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WAR </a:t>
            </a:r>
            <a:r>
              <a:rPr lang="ko-KR" altLang="en-US" dirty="0" smtClean="0"/>
              <a:t>파일 생</a:t>
            </a:r>
            <a:r>
              <a:rPr lang="ko-KR" altLang="en-US" dirty="0" smtClean="0"/>
              <a:t>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Export → WAR file</a:t>
            </a:r>
            <a:endParaRPr lang="ko-KR" altLang="en-US" dirty="0"/>
          </a:p>
        </p:txBody>
      </p:sp>
      <p:pic>
        <p:nvPicPr>
          <p:cNvPr id="12290" name="Picture 2" descr="fig14-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50006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 descr="fig14-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0339" y="1571612"/>
            <a:ext cx="2047875" cy="109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설치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ko-KR" altLang="en-US" dirty="0" smtClean="0"/>
              <a:t>서버 실행 환경 설정</a:t>
            </a:r>
            <a:endParaRPr lang="en-US" altLang="ko-KR" dirty="0" smtClean="0"/>
          </a:p>
          <a:p>
            <a:r>
              <a:rPr lang="ko-KR" altLang="en-US" dirty="0" smtClean="0"/>
              <a:t>웹 프로젝트 생성</a:t>
            </a:r>
            <a:endParaRPr lang="en-US" altLang="ko-KR" dirty="0" smtClean="0"/>
          </a:p>
          <a:p>
            <a:r>
              <a:rPr lang="en-US" altLang="ko-KR" dirty="0" smtClean="0"/>
              <a:t>JSP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자바 코드 추가 </a:t>
            </a:r>
            <a:r>
              <a:rPr lang="en-US" altLang="ko-KR" dirty="0" smtClean="0"/>
              <a:t>/ jar </a:t>
            </a:r>
            <a:r>
              <a:rPr lang="ko-KR" altLang="en-US" dirty="0" smtClean="0"/>
              <a:t>파일 추가</a:t>
            </a:r>
            <a:endParaRPr lang="en-US" altLang="ko-KR" dirty="0" smtClean="0"/>
          </a:p>
          <a:p>
            <a:r>
              <a:rPr lang="ko-KR" altLang="en-US" dirty="0" smtClean="0"/>
              <a:t>웹 어플리케이션 실행</a:t>
            </a:r>
            <a:endParaRPr lang="en-US" altLang="ko-KR" dirty="0" smtClean="0"/>
          </a:p>
          <a:p>
            <a:r>
              <a:rPr lang="en-US" altLang="ko-KR" dirty="0" smtClean="0"/>
              <a:t>WAR </a:t>
            </a:r>
            <a:r>
              <a:rPr lang="ko-KR" altLang="en-US" dirty="0" smtClean="0"/>
              <a:t>파일 배포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Eclilpse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통합 개발 도구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어플리케이션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어플리케이션 개발 시 편리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코드 자동 컴파일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연동 등</a:t>
            </a:r>
            <a:endParaRPr lang="en-US" altLang="ko-KR" dirty="0" smtClean="0"/>
          </a:p>
          <a:p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dirty="0" smtClean="0"/>
              <a:t>http://www.eclipse.org/downloads/ </a:t>
            </a:r>
            <a:r>
              <a:rPr lang="ko-KR" altLang="en-US" dirty="0" smtClean="0"/>
              <a:t>사이트에서 다운로드</a:t>
            </a:r>
            <a:endParaRPr lang="en-US" altLang="ko-KR" dirty="0" smtClean="0"/>
          </a:p>
          <a:p>
            <a:pPr lvl="2"/>
            <a:r>
              <a:rPr lang="en-US" dirty="0" smtClean="0"/>
              <a:t>'Eclipse IDE for Java EE Developers'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다운로드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압축 해제하면 바로 설치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설치디렉터리</a:t>
            </a:r>
            <a:r>
              <a:rPr lang="en-US" altLang="ko-KR" dirty="0" smtClean="0"/>
              <a:t>]/eclipse.exe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Workspace </a:t>
            </a:r>
            <a:r>
              <a:rPr lang="ko-KR" altLang="en-US" dirty="0" smtClean="0"/>
              <a:t>알맞게 지정</a:t>
            </a:r>
            <a:endParaRPr lang="ko-KR" altLang="en-US" dirty="0"/>
          </a:p>
        </p:txBody>
      </p:sp>
      <p:pic>
        <p:nvPicPr>
          <p:cNvPr id="1026" name="Picture 2" descr="fig14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285992"/>
            <a:ext cx="53911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2051" name="Picture 3" descr="fig14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427" y="1019191"/>
            <a:ext cx="524827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실행 환경 설정 </a:t>
            </a:r>
            <a:r>
              <a:rPr lang="en-US" altLang="ko-KR" dirty="0" smtClean="0"/>
              <a:t>1, Preferences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설정 창</a:t>
            </a:r>
            <a:endParaRPr lang="en-US" dirty="0" smtClean="0"/>
          </a:p>
          <a:p>
            <a:pPr lvl="1"/>
            <a:r>
              <a:rPr lang="en-US" dirty="0" smtClean="0"/>
              <a:t>[</a:t>
            </a:r>
            <a:r>
              <a:rPr lang="en-US" dirty="0" smtClean="0"/>
              <a:t>Window] </a:t>
            </a:r>
            <a:r>
              <a:rPr lang="ko-KR" altLang="en-US" dirty="0" smtClean="0"/>
              <a:t>→</a:t>
            </a:r>
            <a:r>
              <a:rPr lang="en-US" dirty="0" smtClean="0"/>
              <a:t>[</a:t>
            </a:r>
            <a:r>
              <a:rPr lang="en-US" dirty="0" smtClean="0"/>
              <a:t>Preferences</a:t>
            </a:r>
            <a:r>
              <a:rPr lang="en-US" dirty="0" smtClean="0"/>
              <a:t>]→[</a:t>
            </a:r>
            <a:r>
              <a:rPr lang="en-US" dirty="0" smtClean="0"/>
              <a:t>Server</a:t>
            </a:r>
            <a:r>
              <a:rPr lang="en-US" dirty="0" smtClean="0"/>
              <a:t>]</a:t>
            </a:r>
            <a:r>
              <a:rPr lang="ko-KR" altLang="en-US" dirty="0" smtClean="0"/>
              <a:t>→</a:t>
            </a:r>
            <a:r>
              <a:rPr lang="en-US" dirty="0" smtClean="0"/>
              <a:t>[</a:t>
            </a:r>
            <a:r>
              <a:rPr lang="en-US" dirty="0" smtClean="0"/>
              <a:t>Runtime Environments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[Add...] </a:t>
            </a:r>
            <a:r>
              <a:rPr lang="ko-KR" altLang="en-US" dirty="0" smtClean="0"/>
              <a:t>버튼 클</a:t>
            </a:r>
            <a:r>
              <a:rPr lang="ko-KR" altLang="en-US" dirty="0" smtClean="0"/>
              <a:t>릭</a:t>
            </a:r>
            <a:endParaRPr lang="ko-KR" altLang="en-US" dirty="0"/>
          </a:p>
        </p:txBody>
      </p:sp>
      <p:pic>
        <p:nvPicPr>
          <p:cNvPr id="3074" name="Picture 2" descr="fig14-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214554"/>
            <a:ext cx="54006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실행 환경 설정 </a:t>
            </a:r>
            <a:r>
              <a:rPr lang="en-US" altLang="ko-KR" dirty="0" smtClean="0"/>
              <a:t>2, Runtime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4098" name="Picture 2" descr="fig14-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3500000" cy="36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 descr="fig14-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000108"/>
            <a:ext cx="3500000" cy="26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fig14-0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4214818"/>
            <a:ext cx="4540001" cy="220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/>
          <p:nvPr/>
        </p:nvCxnSpPr>
        <p:spPr>
          <a:xfrm>
            <a:off x="3857620" y="235743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5400000">
            <a:off x="6143636" y="392906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프로젝트 생성</a:t>
            </a:r>
            <a:endParaRPr lang="ko-KR" altLang="en-US" dirty="0"/>
          </a:p>
        </p:txBody>
      </p:sp>
      <p:pic>
        <p:nvPicPr>
          <p:cNvPr id="5122" name="Picture 2" descr="fig14-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620" y="1000108"/>
            <a:ext cx="3240000" cy="17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 descr="fig14-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143248"/>
            <a:ext cx="3531429" cy="350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 descr="fig14-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3714752"/>
            <a:ext cx="3531429" cy="222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 descr="fig14-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2132" y="928670"/>
            <a:ext cx="1502857" cy="201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/>
          <p:nvPr/>
        </p:nvCxnSpPr>
        <p:spPr>
          <a:xfrm rot="5400000">
            <a:off x="1785918" y="292893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073522" y="4714884"/>
            <a:ext cx="7842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6200000" flipV="1">
            <a:off x="6073786" y="3355974"/>
            <a:ext cx="569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6146" name="Picture 2" descr="fig14-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0"/>
            <a:ext cx="4260001" cy="214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 descr="fig14-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571480"/>
            <a:ext cx="3500000" cy="33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 descr="fig14-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357562"/>
            <a:ext cx="3093334" cy="32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 descr="fig14-1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78280" y="4429132"/>
            <a:ext cx="4880000" cy="15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/>
          <p:nvPr/>
        </p:nvCxnSpPr>
        <p:spPr>
          <a:xfrm>
            <a:off x="4643438" y="214311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0800000" flipV="1">
            <a:off x="3643306" y="3071810"/>
            <a:ext cx="150019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571868" y="5072074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166</Words>
  <Application>Microsoft Office PowerPoint</Application>
  <PresentationFormat>화면 슬라이드 쇼(4:3)</PresentationFormat>
  <Paragraphs>37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14장-이클립스를 이용한 웹 개발</vt:lpstr>
      <vt:lpstr>TOC</vt:lpstr>
      <vt:lpstr>이클립스 설치</vt:lpstr>
      <vt:lpstr>이클립스 실행</vt:lpstr>
      <vt:lpstr>실행 화면</vt:lpstr>
      <vt:lpstr>서버 실행 환경 설정 1, Preferences</vt:lpstr>
      <vt:lpstr>서버 실행 환경 설정 2, Runtime 설정</vt:lpstr>
      <vt:lpstr>웹 프로젝트 생성</vt:lpstr>
      <vt:lpstr>JSP 추가</vt:lpstr>
      <vt:lpstr>패키지 생성 추가</vt:lpstr>
      <vt:lpstr>자바 클래스 추가</vt:lpstr>
      <vt:lpstr>jar 파일 추가</vt:lpstr>
      <vt:lpstr>웹 어플리케이션 실행 1</vt:lpstr>
      <vt:lpstr>웹 어플리케이션 실행 2</vt:lpstr>
      <vt:lpstr>WAR 파일 생성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choi</cp:lastModifiedBy>
  <cp:revision>10</cp:revision>
  <dcterms:created xsi:type="dcterms:W3CDTF">2006-10-05T04:04:58Z</dcterms:created>
  <dcterms:modified xsi:type="dcterms:W3CDTF">2009-07-09T14:01:15Z</dcterms:modified>
</cp:coreProperties>
</file>