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답변형</a:t>
            </a:r>
            <a:r>
              <a:rPr lang="ko-KR" altLang="en-US" dirty="0" smtClean="0"/>
              <a:t> 게시판 구현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쓰기 구성 요소</a:t>
            </a:r>
            <a:endParaRPr lang="ko-KR" altLang="en-US" dirty="0"/>
          </a:p>
        </p:txBody>
      </p:sp>
      <p:pic>
        <p:nvPicPr>
          <p:cNvPr id="2050" name="Picture 2" descr="fig1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072362" cy="389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IdGenerator</a:t>
            </a:r>
            <a:r>
              <a:rPr lang="ko-KR" altLang="en-US" dirty="0" smtClean="0"/>
              <a:t>의 그룹 번호 생성 로직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/>
              <a:t>트랜잭션 시작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id_sequence</a:t>
            </a:r>
            <a:r>
              <a:rPr lang="en-US" dirty="0" smtClean="0"/>
              <a:t> </a:t>
            </a:r>
            <a:r>
              <a:rPr lang="ko-KR" altLang="en-US" dirty="0" smtClean="0"/>
              <a:t>테이블에서</a:t>
            </a:r>
            <a:r>
              <a:rPr lang="en-US" dirty="0" smtClean="0"/>
              <a:t> </a:t>
            </a:r>
            <a:r>
              <a:rPr lang="en-US" dirty="0" err="1" smtClean="0"/>
              <a:t>next_value</a:t>
            </a:r>
            <a:r>
              <a:rPr lang="ko-KR" altLang="en-US" dirty="0" smtClean="0"/>
              <a:t>를 구함</a:t>
            </a:r>
            <a:r>
              <a:rPr lang="en-US" dirty="0" smtClean="0"/>
              <a:t>. </a:t>
            </a:r>
            <a:r>
              <a:rPr lang="ko-KR" altLang="en-US" dirty="0" smtClean="0"/>
              <a:t>이 때 행 단위 락을 사용한다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select </a:t>
            </a:r>
            <a:r>
              <a:rPr lang="en-US" dirty="0" err="1" smtClean="0"/>
              <a:t>next_value</a:t>
            </a:r>
            <a:r>
              <a:rPr lang="en-US" dirty="0" smtClean="0"/>
              <a:t> from </a:t>
            </a:r>
            <a:r>
              <a:rPr lang="en-US" dirty="0" err="1" smtClean="0"/>
              <a:t>id_sequence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sequence_name</a:t>
            </a:r>
            <a:r>
              <a:rPr lang="en-US" dirty="0" smtClean="0"/>
              <a:t> = 'article' for update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/>
              <a:t>과정</a:t>
            </a:r>
            <a:r>
              <a:rPr lang="en-US" dirty="0" smtClean="0"/>
              <a:t>2</a:t>
            </a:r>
            <a:r>
              <a:rPr lang="ko-KR" altLang="en-US" dirty="0" smtClean="0"/>
              <a:t>에서 구한</a:t>
            </a:r>
            <a:r>
              <a:rPr lang="en-US" dirty="0" smtClean="0"/>
              <a:t> </a:t>
            </a:r>
            <a:r>
              <a:rPr lang="en-US" dirty="0" err="1" smtClean="0"/>
              <a:t>next_value</a:t>
            </a:r>
            <a:r>
              <a:rPr lang="ko-KR" altLang="en-US" dirty="0" smtClean="0"/>
              <a:t>에</a:t>
            </a:r>
            <a:r>
              <a:rPr lang="en-US" dirty="0" smtClean="0"/>
              <a:t> 1</a:t>
            </a:r>
            <a:r>
              <a:rPr lang="ko-KR" altLang="en-US" dirty="0" smtClean="0"/>
              <a:t>을 더해서</a:t>
            </a:r>
            <a:r>
              <a:rPr lang="en-US" dirty="0" smtClean="0"/>
              <a:t> </a:t>
            </a:r>
            <a:r>
              <a:rPr lang="en-US" dirty="0" err="1" smtClean="0"/>
              <a:t>next_value</a:t>
            </a:r>
            <a:r>
              <a:rPr lang="en-US" dirty="0" smtClean="0"/>
              <a:t> </a:t>
            </a:r>
            <a:r>
              <a:rPr lang="ko-KR" altLang="en-US" dirty="0" smtClean="0"/>
              <a:t>칼럼에 반영한다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update </a:t>
            </a:r>
            <a:r>
              <a:rPr lang="en-US" dirty="0" err="1" smtClean="0"/>
              <a:t>id_sequence</a:t>
            </a:r>
            <a:r>
              <a:rPr lang="en-US" dirty="0" smtClean="0"/>
              <a:t> set </a:t>
            </a:r>
            <a:r>
              <a:rPr lang="en-US" dirty="0" err="1" smtClean="0"/>
              <a:t>next_value</a:t>
            </a:r>
            <a:r>
              <a:rPr lang="en-US" dirty="0" smtClean="0"/>
              <a:t> = [1</a:t>
            </a:r>
            <a:r>
              <a:rPr lang="ko-KR" altLang="en-US" dirty="0" err="1" smtClean="0"/>
              <a:t>더한값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sequence_name</a:t>
            </a:r>
            <a:r>
              <a:rPr lang="en-US" dirty="0" smtClean="0"/>
              <a:t> = 'article'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/>
              <a:t>트랜잭션 </a:t>
            </a:r>
            <a:r>
              <a:rPr lang="ko-KR" altLang="en-US" dirty="0" err="1" smtClean="0"/>
              <a:t>커밋</a:t>
            </a:r>
            <a:endParaRPr lang="ko-KR" alt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3</a:t>
            </a:r>
            <a:r>
              <a:rPr lang="ko-KR" altLang="en-US" dirty="0" smtClean="0"/>
              <a:t>에서 구한 값을 신규 게시글의 그룹 번호로 사용한다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IdGenerator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805838"/>
            <a:ext cx="814393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generateNextId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sequenceName</a:t>
            </a:r>
            <a:r>
              <a:rPr lang="en-US" altLang="ko-KR" sz="1400" dirty="0" smtClean="0"/>
              <a:t>) throws </a:t>
            </a:r>
            <a:r>
              <a:rPr lang="en-US" altLang="ko-KR" sz="1400" dirty="0" err="1" smtClean="0"/>
              <a:t>IdGenerationFailedException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...</a:t>
            </a:r>
          </a:p>
          <a:p>
            <a:r>
              <a:rPr lang="en-US" altLang="ko-KR" sz="1400" dirty="0" smtClean="0"/>
              <a:t>    try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ConnectionProvider.getConnection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b="1" dirty="0" err="1" smtClean="0"/>
              <a:t>conn.setAutoCommit</a:t>
            </a:r>
            <a:r>
              <a:rPr lang="en-US" altLang="ko-KR" sz="1400" b="1" dirty="0" smtClean="0"/>
              <a:t>(false);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pstmtSelect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conn.prepareStatement</a:t>
            </a:r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                "</a:t>
            </a:r>
            <a:r>
              <a:rPr lang="en-US" altLang="ko-KR" sz="1400" b="1" dirty="0" smtClean="0"/>
              <a:t>select </a:t>
            </a:r>
            <a:r>
              <a:rPr lang="en-US" altLang="ko-KR" sz="1400" b="1" dirty="0" err="1" smtClean="0"/>
              <a:t>next_value</a:t>
            </a:r>
            <a:r>
              <a:rPr lang="en-US" altLang="ko-KR" sz="1400" b="1" dirty="0" smtClean="0"/>
              <a:t> from </a:t>
            </a:r>
            <a:r>
              <a:rPr lang="en-US" altLang="ko-KR" sz="1400" b="1" dirty="0" err="1" smtClean="0"/>
              <a:t>id_sequence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 smtClean="0"/>
              <a:t>sequence_name</a:t>
            </a:r>
            <a:r>
              <a:rPr lang="en-US" altLang="ko-KR" sz="1400" b="1" dirty="0" smtClean="0"/>
              <a:t> = ? for update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pstmtSelect.setString</a:t>
            </a:r>
            <a:r>
              <a:rPr lang="en-US" altLang="ko-KR" sz="1400" dirty="0" smtClean="0"/>
              <a:t>(1, </a:t>
            </a:r>
            <a:r>
              <a:rPr lang="en-US" altLang="ko-KR" sz="1400" dirty="0" err="1" smtClean="0"/>
              <a:t>sequenceName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pstmtSelect.executeQuery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rs.next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id = </a:t>
            </a:r>
            <a:r>
              <a:rPr lang="en-US" altLang="ko-KR" sz="1400" dirty="0" err="1" smtClean="0"/>
              <a:t>rs.getInt</a:t>
            </a:r>
            <a:r>
              <a:rPr lang="en-US" altLang="ko-KR" sz="1400" dirty="0" smtClean="0"/>
              <a:t>(1);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b="1" dirty="0" smtClean="0"/>
              <a:t>id++;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pstmtUpdate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conn.prepareStatement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"update </a:t>
            </a:r>
            <a:r>
              <a:rPr lang="en-US" altLang="ko-KR" sz="1400" b="1" dirty="0" err="1" smtClean="0"/>
              <a:t>id_sequence</a:t>
            </a:r>
            <a:r>
              <a:rPr lang="en-US" altLang="ko-KR" sz="1400" b="1" dirty="0" smtClean="0"/>
              <a:t> set </a:t>
            </a:r>
            <a:r>
              <a:rPr lang="en-US" altLang="ko-KR" sz="1400" b="1" dirty="0" err="1" smtClean="0"/>
              <a:t>next_value</a:t>
            </a:r>
            <a:r>
              <a:rPr lang="en-US" altLang="ko-KR" sz="1400" b="1" dirty="0" smtClean="0"/>
              <a:t> = ? "</a:t>
            </a:r>
            <a:r>
              <a:rPr lang="en-US" altLang="ko-KR" sz="1400" dirty="0" smtClean="0"/>
              <a:t> +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b="1" dirty="0" smtClean="0"/>
              <a:t>"where </a:t>
            </a:r>
            <a:r>
              <a:rPr lang="en-US" altLang="ko-KR" sz="1400" b="1" dirty="0" err="1" smtClean="0"/>
              <a:t>sequence_name</a:t>
            </a:r>
            <a:r>
              <a:rPr lang="en-US" altLang="ko-KR" sz="1400" b="1" dirty="0" smtClean="0"/>
              <a:t> = ?"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pstmtUpdate.setInt</a:t>
            </a:r>
            <a:r>
              <a:rPr lang="en-US" altLang="ko-KR" sz="1400" dirty="0" smtClean="0"/>
              <a:t>(1, id);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pstmtUpdate.setString</a:t>
            </a:r>
            <a:r>
              <a:rPr lang="en-US" altLang="ko-KR" sz="1400" dirty="0" smtClean="0"/>
              <a:t>(2, </a:t>
            </a:r>
            <a:r>
              <a:rPr lang="en-US" altLang="ko-KR" sz="1400" dirty="0" err="1" smtClean="0"/>
              <a:t>sequenceName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pstmtUpdate.executeUpdate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b="1" dirty="0" err="1" smtClean="0"/>
              <a:t>conn.commit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dirty="0" smtClean="0"/>
              <a:t>        return id;</a:t>
            </a:r>
          </a:p>
          <a:p>
            <a:r>
              <a:rPr lang="en-US" altLang="ko-KR" sz="1400" dirty="0" smtClean="0"/>
              <a:t>    } catch (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 ex)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JdbcUtil.rollback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throw new </a:t>
            </a:r>
            <a:r>
              <a:rPr lang="en-US" altLang="ko-KR" sz="1400" dirty="0" err="1" smtClean="0"/>
              <a:t>IdGenerationFailedException</a:t>
            </a:r>
            <a:r>
              <a:rPr lang="en-US" altLang="ko-KR" sz="1400" dirty="0" smtClean="0"/>
              <a:t>(ex);</a:t>
            </a:r>
          </a:p>
          <a:p>
            <a:r>
              <a:rPr lang="en-US" altLang="ko-KR" sz="1400" dirty="0" smtClean="0"/>
              <a:t>    } finally {</a:t>
            </a:r>
          </a:p>
          <a:p>
            <a:r>
              <a:rPr lang="en-US" altLang="ko-KR" sz="1400" dirty="0" smtClean="0"/>
              <a:t>        ...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ArticleDao.insert</a:t>
            </a:r>
            <a:r>
              <a:rPr lang="en-US" altLang="ko-KR" dirty="0" smtClean="0"/>
              <a:t>():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쓰기 주요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데이터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 into article (</a:t>
            </a:r>
            <a:r>
              <a:rPr lang="en-US" altLang="ko-KR" dirty="0" err="1" smtClean="0"/>
              <a:t>group_id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sequence_no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posting_date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read_count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writer_name</a:t>
            </a:r>
            <a:r>
              <a:rPr lang="en-US" altLang="ko-KR" dirty="0" smtClean="0"/>
              <a:t>, password, title, content) </a:t>
            </a:r>
            <a:br>
              <a:rPr lang="en-US" altLang="ko-KR" dirty="0" smtClean="0"/>
            </a:br>
            <a:r>
              <a:rPr lang="en-US" altLang="ko-KR" dirty="0" smtClean="0"/>
              <a:t>values (?, ?, ?, 0, ?, ?, ?, ?)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에서 최근에 </a:t>
            </a:r>
            <a:r>
              <a:rPr lang="ko-KR" altLang="en-US" dirty="0" smtClean="0"/>
              <a:t>삽입된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키 값 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 err="1" smtClean="0"/>
              <a:t>last_insert_id</a:t>
            </a:r>
            <a:r>
              <a:rPr lang="en-US" altLang="ko-KR" dirty="0" smtClean="0"/>
              <a:t>() from article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WriteArticleService</a:t>
            </a:r>
            <a:r>
              <a:rPr lang="en-US" dirty="0" smtClean="0"/>
              <a:t> </a:t>
            </a:r>
            <a:r>
              <a:rPr lang="ko-KR" altLang="en-US" dirty="0" smtClean="0"/>
              <a:t>클래스의 구현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85720" y="1000108"/>
            <a:ext cx="8643998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Article write(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WritingRequest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writingRequest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throws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IdGenerationFailedException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groupId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IdGenerator.getInstance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generateNextId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("article");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writingRequest.toArticle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article.setGroupId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groupId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article.setPostingDate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(new Date());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("0000000000");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article.setSequenceNumber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decimalFormat.format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groupId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+ "999999");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Connection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ConnectionProvider.getConnection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ArticleDao.getInstance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().insert(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article);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-1)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JdbcUtil.rollback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throw new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RuntimeException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("DB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삽입 안됨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 " +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return article;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         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읽기 관련 구성 요소</a:t>
            </a:r>
            <a:endParaRPr lang="ko-KR" altLang="en-US" dirty="0"/>
          </a:p>
        </p:txBody>
      </p:sp>
      <p:pic>
        <p:nvPicPr>
          <p:cNvPr id="28674" name="Picture 2" descr="fig17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652" y="1285860"/>
            <a:ext cx="832462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ArticleDao</a:t>
            </a:r>
            <a:r>
              <a:rPr lang="ko-KR" altLang="en-US" dirty="0" smtClean="0"/>
              <a:t>의 읽기 관련 메서드 주요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조회</a:t>
            </a:r>
            <a:endParaRPr lang="en-US" dirty="0" smtClean="0"/>
          </a:p>
          <a:p>
            <a:pPr lvl="1"/>
            <a:r>
              <a:rPr lang="en-US" dirty="0" smtClean="0"/>
              <a:t>Article </a:t>
            </a:r>
            <a:r>
              <a:rPr lang="en-US" dirty="0" err="1" smtClean="0"/>
              <a:t>selectById</a:t>
            </a:r>
            <a:r>
              <a:rPr lang="en-US" dirty="0" smtClean="0"/>
              <a:t>(Connection </a:t>
            </a:r>
            <a:r>
              <a:rPr lang="en-US" dirty="0" err="1" smtClean="0"/>
              <a:t>conn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articleId</a:t>
            </a:r>
            <a:r>
              <a:rPr lang="en-US" dirty="0" smtClean="0"/>
              <a:t>)</a:t>
            </a:r>
          </a:p>
          <a:p>
            <a:pPr lvl="2"/>
            <a:r>
              <a:rPr lang="en-US" altLang="ko-KR" dirty="0" smtClean="0"/>
              <a:t>select * from article where </a:t>
            </a:r>
            <a:r>
              <a:rPr lang="en-US" altLang="ko-KR" dirty="0" err="1" smtClean="0"/>
              <a:t>article_id</a:t>
            </a:r>
            <a:r>
              <a:rPr lang="en-US" altLang="ko-KR" dirty="0" smtClean="0"/>
              <a:t> = 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조회주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increaseReadCount</a:t>
            </a:r>
            <a:r>
              <a:rPr lang="en-US" altLang="ko-KR" dirty="0" smtClean="0"/>
              <a:t>(Connection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articleId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update article set </a:t>
            </a:r>
            <a:r>
              <a:rPr lang="en-US" altLang="ko-KR" dirty="0" err="1" smtClean="0"/>
              <a:t>read_count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read_count</a:t>
            </a:r>
            <a:r>
              <a:rPr lang="en-US" altLang="ko-KR" dirty="0" smtClean="0"/>
              <a:t> + 1 </a:t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 err="1" smtClean="0"/>
              <a:t>article_id</a:t>
            </a:r>
            <a:r>
              <a:rPr lang="en-US" altLang="ko-KR" dirty="0" smtClean="0"/>
              <a:t> = ?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ReadArticleService</a:t>
            </a:r>
            <a:r>
              <a:rPr lang="ko-KR" altLang="en-US" dirty="0" smtClean="0"/>
              <a:t>의 읽기 관련 메서드</a:t>
            </a:r>
            <a:endParaRPr lang="ko-KR" altLang="en-US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57158" y="1000108"/>
            <a:ext cx="8358246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selectArticle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boolean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increaseCount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ArticleNotFoundException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Connection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ConnectionProvider.getConnection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ArticleDao.getInstance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articleDao.selectById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(article == null)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throw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ArticleNotFoundException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  "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게시글이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존재하지 않습니다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 " +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increaseCount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articleDao.increaseReadCount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article.setReadCount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article.getReadCount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 + 1);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return article;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RuntimeException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("DB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 발생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 " +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e.getMessage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(), e);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JdbcUtil.close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답변 쓰기 구성 요소</a:t>
            </a:r>
            <a:endParaRPr lang="ko-KR" altLang="en-US" dirty="0"/>
          </a:p>
        </p:txBody>
      </p:sp>
      <p:pic>
        <p:nvPicPr>
          <p:cNvPr id="31746" name="Picture 2" descr="fig17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794964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답변 글 쓰기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/>
              <a:t>답변 글을 등록할 부모 글을 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존재하지 않을 경우 예외를 발생시킨다</a:t>
            </a:r>
            <a:r>
              <a:rPr lang="en-US" altLang="ko-KR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/>
              <a:t>부모 글의 자식 글 중에서 순서번호가 가장 낮은 번호를 구한다</a:t>
            </a:r>
            <a:r>
              <a:rPr lang="en-US" altLang="ko-KR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에서 구한 번호에서 답변 글의 레벨 값을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감소시킨 값을 순서 번호로 사용한다</a:t>
            </a:r>
            <a:r>
              <a:rPr lang="en-US" altLang="ko-KR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에서 구한 순서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글과 동일한 그룹 번호를 사용해서 답변 글을 삽입한다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답변형</a:t>
            </a:r>
            <a:r>
              <a:rPr lang="ko-KR" altLang="en-US" dirty="0" smtClean="0"/>
              <a:t> 게시판 구현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r>
              <a:rPr lang="ko-KR" altLang="en-US" dirty="0" smtClean="0"/>
              <a:t>어플리케이션 구조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조회 쿼리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ArticleDao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자식 글 중 낮은 순서번호 구하기</a:t>
            </a:r>
            <a:endParaRPr lang="ko-KR" alt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28596" y="1000108"/>
            <a:ext cx="8215370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String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selectLastSequenceNumber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(Connection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searchMaxSeqNum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String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searchMinSeqNum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PreparedStatement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ResultSet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.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prepareStatement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"select min(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sequence_no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from article "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      +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"where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sequence_no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&lt; ? and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sequence_no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&gt;= ?"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pstmt.setString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searchMaxSeqNum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pstmt.setString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(2,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searchMinSeqNum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pstmt.executeQuery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(!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rs.next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return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return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rs.getString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finally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JdbcUtil.close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rs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JdbcUtil.close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pstmt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ReplyArticleService</a:t>
            </a:r>
            <a:r>
              <a:rPr lang="en-US" altLang="ko-KR" dirty="0" smtClean="0"/>
              <a:t> - reply()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7158" y="928670"/>
            <a:ext cx="8358246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Article reply(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ReplyingRequest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replyingRequest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ArticleNotFoundException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CannotReplyArticleException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LastChildAleadyExistsException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Connection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replyingRequest.toArticle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ConnectionProvider.getConnection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ArticleDao.getInstance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 parent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articleDao.selectById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replyingRequest.getParentArticleId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checkParent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(parent,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replyingRequest.getParentArticleId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 catch (Exception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latin typeface="+mn-ea"/>
                <a:cs typeface="Times New Roman" pitchFamily="18" charset="0"/>
              </a:rPr>
              <a:t>                // </a:t>
            </a:r>
            <a:r>
              <a:rPr kumimoji="1" lang="ko-KR" altLang="en-US" sz="1200" dirty="0" smtClean="0">
                <a:latin typeface="+mn-ea"/>
                <a:cs typeface="Times New Roman" pitchFamily="18" charset="0"/>
              </a:rPr>
              <a:t>알맞은 예외 처리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searchMaxSeqNum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parent.getSequenceNumber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searchMinSeqNum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getSearchMinSeqNum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(parent);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articleDao.selectLastSequenceNumber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searchMaxSeqNum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searchMinSeqNum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getSequenceNumber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(parent,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… // </a:t>
            </a:r>
            <a:r>
              <a:rPr kumimoji="1" lang="ko-KR" altLang="en-US" sz="1200" dirty="0" smtClean="0">
                <a:latin typeface="+mn-ea"/>
                <a:cs typeface="Times New Roman" pitchFamily="18" charset="0"/>
              </a:rPr>
              <a:t>데이터 설정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articleDao.insert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article);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-1)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throw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RuntimeException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("DB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삽입 안됨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: " +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article.setId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articleId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return article;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…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ReplyArticleService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getSearchMinSeqNum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020152"/>
            <a:ext cx="7715304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 private </a:t>
            </a:r>
            <a:r>
              <a:rPr lang="en-US" sz="1400" b="1" dirty="0" smtClean="0">
                <a:latin typeface="+mn-ea"/>
              </a:rPr>
              <a:t>String </a:t>
            </a:r>
            <a:r>
              <a:rPr lang="en-US" sz="1400" b="1" dirty="0" err="1" smtClean="0">
                <a:latin typeface="+mn-ea"/>
              </a:rPr>
              <a:t>getSearchMinSeqNum</a:t>
            </a:r>
            <a:r>
              <a:rPr lang="en-US" sz="1400" b="1" dirty="0" smtClean="0">
                <a:latin typeface="+mn-ea"/>
              </a:rPr>
              <a:t>(Article parent)</a:t>
            </a:r>
            <a:r>
              <a:rPr lang="en-US" sz="1400" dirty="0" smtClean="0">
                <a:latin typeface="+mn-ea"/>
              </a:rPr>
              <a:t>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String </a:t>
            </a:r>
            <a:r>
              <a:rPr lang="en-US" sz="1400" dirty="0" err="1" smtClean="0">
                <a:latin typeface="+mn-ea"/>
              </a:rPr>
              <a:t>parentSeqNum</a:t>
            </a:r>
            <a:r>
              <a:rPr lang="en-US" sz="1400" dirty="0" smtClean="0">
                <a:latin typeface="+mn-ea"/>
              </a:rPr>
              <a:t> = </a:t>
            </a:r>
            <a:r>
              <a:rPr lang="en-US" sz="1400" dirty="0" err="1" smtClean="0">
                <a:latin typeface="+mn-ea"/>
              </a:rPr>
              <a:t>parent.getSequenceNumber</a:t>
            </a:r>
            <a:r>
              <a:rPr lang="en-US" sz="1400" dirty="0" smtClean="0">
                <a:latin typeface="+mn-ea"/>
              </a:rPr>
              <a:t>();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</a:t>
            </a:r>
            <a:r>
              <a:rPr lang="en-US" sz="1400" dirty="0" err="1" smtClean="0">
                <a:latin typeface="+mn-ea"/>
              </a:rPr>
              <a:t>DecimalFormat</a:t>
            </a:r>
            <a:r>
              <a:rPr lang="en-US" sz="1400" dirty="0" smtClean="0">
                <a:latin typeface="+mn-ea"/>
              </a:rPr>
              <a:t> </a:t>
            </a:r>
            <a:r>
              <a:rPr lang="en-US" sz="1400" dirty="0" err="1" smtClean="0">
                <a:latin typeface="+mn-ea"/>
              </a:rPr>
              <a:t>decimalFormat</a:t>
            </a:r>
            <a:r>
              <a:rPr lang="en-US" sz="1400" dirty="0" smtClean="0">
                <a:latin typeface="+mn-ea"/>
              </a:rPr>
              <a:t> = 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new </a:t>
            </a:r>
            <a:r>
              <a:rPr lang="en-US" sz="1400" dirty="0" err="1" smtClean="0">
                <a:latin typeface="+mn-ea"/>
              </a:rPr>
              <a:t>DecimalFormat</a:t>
            </a:r>
            <a:r>
              <a:rPr lang="en-US" sz="1400" dirty="0" smtClean="0">
                <a:latin typeface="+mn-ea"/>
              </a:rPr>
              <a:t>("0000000000000000");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long </a:t>
            </a:r>
            <a:r>
              <a:rPr lang="en-US" sz="1400" dirty="0" err="1" smtClean="0">
                <a:latin typeface="+mn-ea"/>
              </a:rPr>
              <a:t>parentSeqLongValue</a:t>
            </a:r>
            <a:r>
              <a:rPr lang="en-US" sz="1400" dirty="0" smtClean="0">
                <a:latin typeface="+mn-ea"/>
              </a:rPr>
              <a:t> = </a:t>
            </a:r>
            <a:r>
              <a:rPr lang="en-US" sz="1400" dirty="0" err="1" smtClean="0">
                <a:latin typeface="+mn-ea"/>
              </a:rPr>
              <a:t>Long.parseLong</a:t>
            </a:r>
            <a:r>
              <a:rPr lang="en-US" sz="1400" dirty="0" smtClean="0">
                <a:latin typeface="+mn-ea"/>
              </a:rPr>
              <a:t>(</a:t>
            </a:r>
            <a:r>
              <a:rPr lang="en-US" sz="1400" dirty="0" err="1" smtClean="0">
                <a:latin typeface="+mn-ea"/>
              </a:rPr>
              <a:t>parentSeqNum</a:t>
            </a:r>
            <a:r>
              <a:rPr lang="en-US" sz="1400" dirty="0" smtClean="0">
                <a:latin typeface="+mn-ea"/>
              </a:rPr>
              <a:t>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long </a:t>
            </a:r>
            <a:r>
              <a:rPr lang="en-US" sz="1400" dirty="0" err="1" smtClean="0">
                <a:latin typeface="+mn-ea"/>
              </a:rPr>
              <a:t>searchMinLongValue</a:t>
            </a:r>
            <a:r>
              <a:rPr lang="en-US" sz="1400" dirty="0" smtClean="0">
                <a:latin typeface="+mn-ea"/>
              </a:rPr>
              <a:t> = 0;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switch (</a:t>
            </a:r>
            <a:r>
              <a:rPr lang="en-US" sz="1400" dirty="0" err="1" smtClean="0">
                <a:latin typeface="+mn-ea"/>
              </a:rPr>
              <a:t>parent.getLevel</a:t>
            </a:r>
            <a:r>
              <a:rPr lang="en-US" sz="1400" dirty="0" smtClean="0">
                <a:latin typeface="+mn-ea"/>
              </a:rPr>
              <a:t>())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case 0: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</a:t>
            </a:r>
            <a:r>
              <a:rPr lang="en-US" sz="1400" dirty="0" err="1" smtClean="0">
                <a:latin typeface="+mn-ea"/>
              </a:rPr>
              <a:t>searchMinLongValue</a:t>
            </a:r>
            <a:r>
              <a:rPr lang="en-US" sz="1400" dirty="0" smtClean="0">
                <a:latin typeface="+mn-ea"/>
              </a:rPr>
              <a:t> = </a:t>
            </a:r>
            <a:r>
              <a:rPr lang="en-US" sz="1400" dirty="0" err="1" smtClean="0">
                <a:latin typeface="+mn-ea"/>
              </a:rPr>
              <a:t>parentSeqLongValue</a:t>
            </a:r>
            <a:r>
              <a:rPr lang="en-US" sz="1400" dirty="0" smtClean="0">
                <a:latin typeface="+mn-ea"/>
              </a:rPr>
              <a:t> / 1000000L * 1000000L;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break;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case 1: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</a:t>
            </a:r>
            <a:r>
              <a:rPr lang="en-US" sz="1400" dirty="0" err="1" smtClean="0">
                <a:latin typeface="+mn-ea"/>
              </a:rPr>
              <a:t>searchMinLongValue</a:t>
            </a:r>
            <a:r>
              <a:rPr lang="en-US" sz="1400" dirty="0" smtClean="0">
                <a:latin typeface="+mn-ea"/>
              </a:rPr>
              <a:t> = </a:t>
            </a:r>
            <a:r>
              <a:rPr lang="en-US" sz="1400" dirty="0" err="1" smtClean="0">
                <a:latin typeface="+mn-ea"/>
              </a:rPr>
              <a:t>parentSeqLongValue</a:t>
            </a:r>
            <a:r>
              <a:rPr lang="en-US" sz="1400" dirty="0" smtClean="0">
                <a:latin typeface="+mn-ea"/>
              </a:rPr>
              <a:t> / 10000L * 10000L;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break;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case 2: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</a:t>
            </a:r>
            <a:r>
              <a:rPr lang="en-US" sz="1400" dirty="0" err="1" smtClean="0">
                <a:latin typeface="+mn-ea"/>
              </a:rPr>
              <a:t>searchMinLongValue</a:t>
            </a:r>
            <a:r>
              <a:rPr lang="en-US" sz="1400" dirty="0" smtClean="0">
                <a:latin typeface="+mn-ea"/>
              </a:rPr>
              <a:t> = </a:t>
            </a:r>
            <a:r>
              <a:rPr lang="en-US" sz="1400" dirty="0" err="1" smtClean="0">
                <a:latin typeface="+mn-ea"/>
              </a:rPr>
              <a:t>parentSeqLongValue</a:t>
            </a:r>
            <a:r>
              <a:rPr lang="en-US" sz="1400" dirty="0" smtClean="0">
                <a:latin typeface="+mn-ea"/>
              </a:rPr>
              <a:t> / 100L * 100L;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    break;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return </a:t>
            </a:r>
            <a:r>
              <a:rPr lang="en-US" sz="1400" dirty="0" err="1" smtClean="0">
                <a:latin typeface="+mn-ea"/>
              </a:rPr>
              <a:t>decimalFormat.format</a:t>
            </a:r>
            <a:r>
              <a:rPr lang="en-US" sz="1400" dirty="0" smtClean="0">
                <a:latin typeface="+mn-ea"/>
              </a:rPr>
              <a:t>(</a:t>
            </a:r>
            <a:r>
              <a:rPr lang="en-US" sz="1400" dirty="0" err="1" smtClean="0">
                <a:latin typeface="+mn-ea"/>
              </a:rPr>
              <a:t>searchMinLongValue</a:t>
            </a:r>
            <a:r>
              <a:rPr lang="en-US" sz="1400" dirty="0" smtClean="0">
                <a:latin typeface="+mn-ea"/>
              </a:rPr>
              <a:t>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}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ReplyArticleService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getSequenceNumber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714348" y="1000108"/>
            <a:ext cx="7786742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getSequenceNumber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(Article parent, 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</a:t>
            </a:r>
            <a:r>
              <a:rPr kumimoji="1" lang="en-US" altLang="ko-KR" sz="1200" dirty="0" smtClean="0"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throws …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long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parentSeqLong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Long.parseLong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parent.getSequenceNumber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parent.getLevel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long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0;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0)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10000L;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1)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100L;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2)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1L;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String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("0000000000000000");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null) {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답변 글이 없음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decimalFormat.format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parentSeqLong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-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{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답변 글이 있음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마지막 답변 글인지 확인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orderOfLastChildSeq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0)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orderOfLastChildSeq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lastChildSeq.substring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(10, 12);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lastChildSeq.substring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(0, 12) + "9999";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1)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orderOfLastChildSeq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lastChildSeq.substring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(12, 14);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lastChildSeq.substring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(0, 14) + "99";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parentLevel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== 2)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orderOfLastChildSeq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lastChildSeq.substring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(14, 16);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lastChildSeq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orderOfLastChildSeq.equals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("00"))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dirty="0" smtClean="0">
                <a:latin typeface="+mn-ea"/>
                <a:cs typeface="Times New Roman" pitchFamily="18" charset="0"/>
              </a:rPr>
              <a:t>throw </a:t>
            </a:r>
            <a:r>
              <a:rPr kumimoji="1" lang="ko-KR" altLang="en-US" sz="1200" dirty="0" smtClean="0">
                <a:latin typeface="+mn-ea"/>
                <a:cs typeface="Times New Roman" pitchFamily="18" charset="0"/>
              </a:rPr>
              <a:t>예외 발생 </a:t>
            </a:r>
            <a:r>
              <a:rPr kumimoji="1" lang="en-US" altLang="ko-KR" sz="1200" dirty="0" smtClean="0">
                <a:latin typeface="+mn-ea"/>
                <a:cs typeface="Times New Roman" pitchFamily="18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long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Long.parseLong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-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decUnit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decimalFormat.format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sequenceNumber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수정 구성 요소</a:t>
            </a:r>
            <a:endParaRPr lang="ko-KR" altLang="en-US" dirty="0"/>
          </a:p>
        </p:txBody>
      </p:sp>
      <p:pic>
        <p:nvPicPr>
          <p:cNvPr id="36866" name="Picture 2" descr="fig17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072362" cy="382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삭제 구성 요소</a:t>
            </a:r>
            <a:endParaRPr lang="ko-KR" altLang="en-US" dirty="0"/>
          </a:p>
        </p:txBody>
      </p:sp>
      <p:pic>
        <p:nvPicPr>
          <p:cNvPr id="37890" name="Picture 2" descr="fig17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274" y="1285860"/>
            <a:ext cx="705775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답변형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답변글을</a:t>
            </a:r>
            <a:r>
              <a:rPr lang="ko-KR" altLang="en-US" dirty="0" smtClean="0"/>
              <a:t> 등록할 수 있는 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답변 달린 순서에 따라 목록을 보여줌</a:t>
            </a:r>
            <a:endParaRPr lang="ko-KR" altLang="en-US" dirty="0"/>
          </a:p>
        </p:txBody>
      </p:sp>
      <p:pic>
        <p:nvPicPr>
          <p:cNvPr id="1026" name="Picture 2" descr="fig1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09777"/>
            <a:ext cx="6429420" cy="444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그룹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아닌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다른 글의 답변 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글 관계에 맞는 순서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그룹 번호</a:t>
            </a:r>
            <a:r>
              <a:rPr lang="en-US" dirty="0" smtClean="0"/>
              <a:t> : </a:t>
            </a:r>
            <a:r>
              <a:rPr lang="ko-KR" altLang="en-US" dirty="0" smtClean="0"/>
              <a:t>동일한 루트를 갖는 글 들이 공유하는 번호</a:t>
            </a:r>
            <a:r>
              <a:rPr lang="en-US" dirty="0" smtClean="0"/>
              <a:t>. </a:t>
            </a:r>
            <a:r>
              <a:rPr lang="ko-KR" altLang="en-US" dirty="0" smtClean="0"/>
              <a:t>새로운 루트가 추가될 때 마다 그룹 번호 값이</a:t>
            </a:r>
            <a:r>
              <a:rPr lang="en-US" dirty="0" smtClean="0"/>
              <a:t> 1</a:t>
            </a:r>
            <a:r>
              <a:rPr lang="ko-KR" altLang="en-US" dirty="0" smtClean="0"/>
              <a:t>씩 증가 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순서 번호</a:t>
            </a:r>
            <a:r>
              <a:rPr lang="en-US" dirty="0" smtClean="0"/>
              <a:t> : </a:t>
            </a:r>
            <a:r>
              <a:rPr lang="ko-KR" altLang="en-US" dirty="0" smtClean="0"/>
              <a:t>동일한 그룹에 속하는 글 들의 순서 번호</a:t>
            </a:r>
            <a:r>
              <a:rPr lang="en-US" dirty="0" smtClean="0"/>
              <a:t>. </a:t>
            </a:r>
            <a:r>
              <a:rPr lang="ko-KR" altLang="en-US" dirty="0" smtClean="0"/>
              <a:t>순서 번호를 이용해서 정렬한다</a:t>
            </a:r>
            <a:r>
              <a:rPr lang="en-US" dirty="0" smtClean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 descr="fig17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513397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 번호 처리</a:t>
            </a:r>
            <a:endParaRPr lang="ko-KR" altLang="en-US" dirty="0"/>
          </a:p>
        </p:txBody>
      </p:sp>
      <p:pic>
        <p:nvPicPr>
          <p:cNvPr id="3074" name="Picture 2" descr="fig17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71546"/>
            <a:ext cx="37528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928794" y="5500702"/>
            <a:ext cx="492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그룹 번호와 순서 번호를 내림차순으로 정렬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pic>
        <p:nvPicPr>
          <p:cNvPr id="4098" name="Picture 2" descr="fig17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4429156" cy="470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fig17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214554"/>
            <a:ext cx="1971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4572000" y="242886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구조</a:t>
            </a:r>
            <a:endParaRPr lang="ko-KR" altLang="en-US" dirty="0"/>
          </a:p>
        </p:txBody>
      </p:sp>
      <p:pic>
        <p:nvPicPr>
          <p:cNvPr id="5122" name="Picture 2" descr="fig17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6215106" cy="517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관련 구성 요소</a:t>
            </a:r>
            <a:endParaRPr lang="ko-KR" altLang="en-US" dirty="0"/>
          </a:p>
        </p:txBody>
      </p:sp>
      <p:pic>
        <p:nvPicPr>
          <p:cNvPr id="1026" name="Picture 2" descr="fig17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214422"/>
            <a:ext cx="69447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조회 쿼리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1538" y="1428736"/>
            <a:ext cx="6858048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article_id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group_id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sequence_no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posting_date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read_count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writer_name</a:t>
            </a:r>
            <a:r>
              <a:rPr lang="en-US" altLang="ko-KR" dirty="0" smtClean="0"/>
              <a:t>, password, title </a:t>
            </a:r>
          </a:p>
          <a:p>
            <a:r>
              <a:rPr lang="en-US" altLang="ko-KR" dirty="0" smtClean="0"/>
              <a:t>from</a:t>
            </a:r>
          </a:p>
          <a:p>
            <a:r>
              <a:rPr lang="en-US" altLang="ko-KR" dirty="0" smtClean="0"/>
              <a:t>    article </a:t>
            </a:r>
          </a:p>
          <a:p>
            <a:r>
              <a:rPr lang="en-US" altLang="ko-KR" sz="2000" b="1" dirty="0" smtClean="0"/>
              <a:t>order by </a:t>
            </a:r>
            <a:r>
              <a:rPr lang="en-US" altLang="ko-KR" sz="2000" b="1" dirty="0" err="1" smtClean="0"/>
              <a:t>sequence_no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desc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limit ?, ?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1329</Words>
  <Application>Microsoft Office PowerPoint</Application>
  <PresentationFormat>화면 슬라이드 쇼(4:3)</PresentationFormat>
  <Paragraphs>242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17장-답변형 게시판 구현 로직</vt:lpstr>
      <vt:lpstr>TOC</vt:lpstr>
      <vt:lpstr>답변형 게시판</vt:lpstr>
      <vt:lpstr>게시글 간의 관계</vt:lpstr>
      <vt:lpstr>순서 번호 처리</vt:lpstr>
      <vt:lpstr>테이블 구조</vt:lpstr>
      <vt:lpstr>어플리케이션 구조</vt:lpstr>
      <vt:lpstr>게시글 목록 관련 구성 요소</vt:lpstr>
      <vt:lpstr>게시글 목록 조회 쿼리-MySQL</vt:lpstr>
      <vt:lpstr>게시글 쓰기 구성 요소</vt:lpstr>
      <vt:lpstr>IdGenerator의 그룹 번호 생성 로직</vt:lpstr>
      <vt:lpstr>IdGenerator 구현 코드</vt:lpstr>
      <vt:lpstr>ArticleDao.insert(): 게시글 쓰기 주요 쿼리</vt:lpstr>
      <vt:lpstr>WriteArticleService 클래스의 구현</vt:lpstr>
      <vt:lpstr>게시글 읽기 관련 구성 요소</vt:lpstr>
      <vt:lpstr>ArticleDao의 읽기 관련 메서드 주요 쿼리</vt:lpstr>
      <vt:lpstr>ReadArticleService의 읽기 관련 메서드</vt:lpstr>
      <vt:lpstr>게시글 답변 쓰기 구성 요소</vt:lpstr>
      <vt:lpstr>답변 글 쓰기 로직 실행 순서</vt:lpstr>
      <vt:lpstr>ArticleDao - 자식 글 중 낮은 순서번호 구하기</vt:lpstr>
      <vt:lpstr>ReplyArticleService - reply() 메서드</vt:lpstr>
      <vt:lpstr>ReplyArticleService - getSearchMinSeqNum() 메서드</vt:lpstr>
      <vt:lpstr>ReplyArticleService - getSequenceNumber()</vt:lpstr>
      <vt:lpstr>글 수정 구성 요소</vt:lpstr>
      <vt:lpstr>글 삭제 구성 요소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23</cp:revision>
  <dcterms:created xsi:type="dcterms:W3CDTF">2006-10-05T04:04:58Z</dcterms:created>
  <dcterms:modified xsi:type="dcterms:W3CDTF">2009-07-14T14:34:30Z</dcterms:modified>
</cp:coreProperties>
</file>