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업로드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전송 방식</a:t>
            </a:r>
            <a:endParaRPr lang="en-US" altLang="ko-KR" dirty="0" smtClean="0"/>
          </a:p>
          <a:p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</a:p>
          <a:p>
            <a:r>
              <a:rPr lang="ko-KR" altLang="en-US" dirty="0" smtClean="0"/>
              <a:t>자료실의 파일 저장 및 다운로드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전송을 위한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방식에서 </a:t>
            </a:r>
            <a:r>
              <a:rPr lang="en-US" altLang="ko-KR" dirty="0" err="1" smtClean="0"/>
              <a:t>enctype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multipart/form-data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태그를 통해 파일 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63814"/>
            <a:ext cx="7715304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&lt;form action="..." </a:t>
            </a:r>
            <a:r>
              <a:rPr lang="en-US" sz="1600" b="1" dirty="0" smtClean="0">
                <a:latin typeface="+mn-ea"/>
              </a:rPr>
              <a:t>method="post" </a:t>
            </a:r>
            <a:r>
              <a:rPr lang="en-US" sz="1600" b="1" dirty="0" err="1" smtClean="0">
                <a:latin typeface="+mn-ea"/>
              </a:rPr>
              <a:t>enctype</a:t>
            </a:r>
            <a:r>
              <a:rPr lang="en-US" sz="1600" b="1" dirty="0" smtClean="0">
                <a:latin typeface="+mn-ea"/>
              </a:rPr>
              <a:t>="multipart/form-data"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...</a:t>
            </a:r>
          </a:p>
          <a:p>
            <a:r>
              <a:rPr lang="en-US" sz="1600" dirty="0" smtClean="0"/>
              <a:t>    &lt;</a:t>
            </a:r>
            <a:r>
              <a:rPr lang="en-US" sz="1600" dirty="0" smtClean="0"/>
              <a:t>input </a:t>
            </a:r>
            <a:r>
              <a:rPr lang="en-US" sz="1600" b="1" dirty="0" smtClean="0"/>
              <a:t>type="file"</a:t>
            </a:r>
            <a:r>
              <a:rPr lang="en-US" sz="1600" dirty="0" smtClean="0"/>
              <a:t> name="file1"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&lt;/form&gt;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 descr="fig18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43273"/>
            <a:ext cx="53911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multipart/form-data</a:t>
            </a:r>
            <a:r>
              <a:rPr lang="ko-KR" altLang="en-US" dirty="0" smtClean="0"/>
              <a:t>로 전송된 데이터 형식</a:t>
            </a:r>
            <a:endParaRPr lang="ko-KR" altLang="en-US" dirty="0"/>
          </a:p>
        </p:txBody>
      </p:sp>
      <p:pic>
        <p:nvPicPr>
          <p:cNvPr id="2050" name="Picture 2" descr="fig18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783" y="1142984"/>
            <a:ext cx="717424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multipart/form-data</a:t>
            </a:r>
            <a:r>
              <a:rPr lang="ko-KR" altLang="en-US" dirty="0" smtClean="0"/>
              <a:t>로 전송된 데이터 처리</a:t>
            </a:r>
            <a:endParaRPr lang="en-US" altLang="ko-KR" dirty="0" smtClean="0"/>
          </a:p>
          <a:p>
            <a:r>
              <a:rPr lang="en-US" altLang="ko-KR" dirty="0" smtClean="0"/>
              <a:t>http://commons.apache.org/fileupload/ 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dirty="0" smtClean="0"/>
              <a:t>commons-fileupload-1.2.1.jar</a:t>
            </a:r>
          </a:p>
          <a:p>
            <a:r>
              <a:rPr lang="ko-KR" altLang="en-US" dirty="0" smtClean="0"/>
              <a:t>추가 필요 라이브러리</a:t>
            </a:r>
            <a:endParaRPr lang="en-US" altLang="ko-KR" dirty="0" smtClean="0"/>
          </a:p>
          <a:p>
            <a:pPr lvl="1"/>
            <a:r>
              <a:rPr lang="en-US" dirty="0" smtClean="0"/>
              <a:t>Commons </a:t>
            </a:r>
            <a:r>
              <a:rPr lang="en-US" dirty="0" smtClean="0"/>
              <a:t>IO</a:t>
            </a:r>
          </a:p>
          <a:p>
            <a:pPr lvl="1"/>
            <a:r>
              <a:rPr lang="en-US" dirty="0" smtClean="0"/>
              <a:t>http://commons.apache.org/io/ </a:t>
            </a:r>
            <a:r>
              <a:rPr lang="ko-KR" altLang="en-US" dirty="0" smtClean="0"/>
              <a:t>사이트에서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dirty="0" smtClean="0"/>
              <a:t>commons-io-1.3.2.jar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FileUpload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이용한 업로드 데이터 처리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54" y="1000108"/>
            <a:ext cx="6572280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// 1. multipart/form-data </a:t>
            </a:r>
            <a:r>
              <a:rPr lang="ko-KR" altLang="en-US" sz="1400" dirty="0" smtClean="0">
                <a:latin typeface="+mn-ea"/>
              </a:rPr>
              <a:t>여부 확인</a:t>
            </a:r>
          </a:p>
          <a:p>
            <a:r>
              <a:rPr lang="en-US" altLang="ko-KR" sz="1400" dirty="0" err="1" smtClean="0">
                <a:latin typeface="+mn-ea"/>
              </a:rPr>
              <a:t>boolean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isMultipart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ServletFileUpload.isMultipartContent</a:t>
            </a:r>
            <a:r>
              <a:rPr lang="en-US" altLang="ko-KR" sz="1400" dirty="0" smtClean="0">
                <a:latin typeface="+mn-ea"/>
              </a:rPr>
              <a:t>(request);</a:t>
            </a:r>
          </a:p>
          <a:p>
            <a:r>
              <a:rPr lang="en-US" altLang="ko-KR" sz="1400" dirty="0" smtClean="0">
                <a:latin typeface="+mn-ea"/>
              </a:rPr>
              <a:t>if (</a:t>
            </a:r>
            <a:r>
              <a:rPr lang="en-US" altLang="ko-KR" sz="1400" dirty="0" err="1" smtClean="0">
                <a:latin typeface="+mn-ea"/>
              </a:rPr>
              <a:t>isMultipart</a:t>
            </a:r>
            <a:r>
              <a:rPr lang="en-US" altLang="ko-KR" sz="1400" dirty="0" smtClean="0">
                <a:latin typeface="+mn-ea"/>
              </a:rPr>
              <a:t>) {</a:t>
            </a:r>
          </a:p>
          <a:p>
            <a:r>
              <a:rPr lang="en-US" altLang="ko-KR" sz="1400" dirty="0" smtClean="0">
                <a:latin typeface="+mn-ea"/>
              </a:rPr>
              <a:t>    // 2. </a:t>
            </a:r>
            <a:r>
              <a:rPr lang="ko-KR" altLang="en-US" sz="1400" dirty="0" smtClean="0">
                <a:latin typeface="+mn-ea"/>
              </a:rPr>
              <a:t>메모리나 파일로 업로드 파일 보관하는 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Factory </a:t>
            </a:r>
            <a:r>
              <a:rPr lang="ko-KR" altLang="en-US" sz="1400" dirty="0" smtClean="0">
                <a:latin typeface="+mn-ea"/>
              </a:rPr>
              <a:t>설정</a:t>
            </a:r>
          </a:p>
          <a:p>
            <a:r>
              <a:rPr lang="ko-KR" altLang="en-US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DiskFileItemFactory</a:t>
            </a:r>
            <a:r>
              <a:rPr lang="en-US" altLang="ko-KR" sz="1400" dirty="0" smtClean="0">
                <a:latin typeface="+mn-ea"/>
              </a:rPr>
              <a:t> factory = new </a:t>
            </a:r>
            <a:r>
              <a:rPr lang="en-US" altLang="ko-KR" sz="1400" dirty="0" err="1" smtClean="0">
                <a:latin typeface="+mn-ea"/>
              </a:rPr>
              <a:t>DiskFileItemFactory</a:t>
            </a:r>
            <a:r>
              <a:rPr lang="en-US" altLang="ko-KR" sz="1400" dirty="0" smtClean="0">
                <a:latin typeface="+mn-ea"/>
              </a:rPr>
              <a:t>();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// 3. </a:t>
            </a:r>
            <a:r>
              <a:rPr lang="ko-KR" altLang="en-US" sz="1400" dirty="0" smtClean="0">
                <a:latin typeface="+mn-ea"/>
              </a:rPr>
              <a:t>업로드 요청을 처리하는 </a:t>
            </a:r>
            <a:r>
              <a:rPr lang="en-US" altLang="ko-KR" sz="1400" dirty="0" err="1" smtClean="0">
                <a:latin typeface="+mn-ea"/>
              </a:rPr>
              <a:t>ServletFileUpload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생성</a:t>
            </a:r>
          </a:p>
          <a:p>
            <a:r>
              <a:rPr lang="ko-KR" altLang="en-US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ServletFileUpload</a:t>
            </a:r>
            <a:r>
              <a:rPr lang="en-US" altLang="ko-KR" sz="1400" dirty="0" smtClean="0">
                <a:latin typeface="+mn-ea"/>
              </a:rPr>
              <a:t> upload = new </a:t>
            </a:r>
            <a:r>
              <a:rPr lang="en-US" altLang="ko-KR" sz="1400" dirty="0" err="1" smtClean="0">
                <a:latin typeface="+mn-ea"/>
              </a:rPr>
              <a:t>ServletFileUpload</a:t>
            </a:r>
            <a:r>
              <a:rPr lang="en-US" altLang="ko-KR" sz="1400" dirty="0" smtClean="0">
                <a:latin typeface="+mn-ea"/>
              </a:rPr>
              <a:t>(factory</a:t>
            </a:r>
            <a:r>
              <a:rPr lang="en-US" altLang="ko-KR" sz="1400" dirty="0" smtClean="0">
                <a:latin typeface="+mn-ea"/>
              </a:rPr>
              <a:t>);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// 4. </a:t>
            </a:r>
            <a:r>
              <a:rPr lang="ko-KR" altLang="en-US" sz="1400" dirty="0" smtClean="0">
                <a:latin typeface="+mn-ea"/>
              </a:rPr>
              <a:t>업로드 요청 </a:t>
            </a:r>
            <a:r>
              <a:rPr lang="ko-KR" altLang="en-US" sz="1400" dirty="0" err="1" smtClean="0">
                <a:latin typeface="+mn-ea"/>
              </a:rPr>
              <a:t>파싱해서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목록 구함</a:t>
            </a:r>
          </a:p>
          <a:p>
            <a:r>
              <a:rPr lang="ko-KR" altLang="en-US" sz="1400" dirty="0" smtClean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List&lt;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en-US" altLang="ko-KR" sz="1400" dirty="0" smtClean="0">
                <a:latin typeface="+mn-ea"/>
              </a:rPr>
              <a:t>&gt; items = </a:t>
            </a:r>
            <a:r>
              <a:rPr lang="en-US" altLang="ko-KR" sz="1400" dirty="0" err="1" smtClean="0">
                <a:latin typeface="+mn-ea"/>
              </a:rPr>
              <a:t>upload.parseRequest</a:t>
            </a:r>
            <a:r>
              <a:rPr lang="en-US" altLang="ko-KR" sz="1400" dirty="0" smtClean="0">
                <a:latin typeface="+mn-ea"/>
              </a:rPr>
              <a:t>(request);</a:t>
            </a:r>
          </a:p>
          <a:p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dirty="0" err="1" smtClean="0">
                <a:latin typeface="+mn-ea"/>
              </a:rPr>
              <a:t>Iterator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en-US" altLang="ko-KR" sz="1400" dirty="0" err="1" smtClean="0">
                <a:latin typeface="+mn-ea"/>
              </a:rPr>
              <a:t>iter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items.iterator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while (</a:t>
            </a:r>
            <a:r>
              <a:rPr lang="en-US" altLang="ko-KR" sz="1400" dirty="0" err="1" smtClean="0">
                <a:latin typeface="+mn-ea"/>
              </a:rPr>
              <a:t>iter.hasNext</a:t>
            </a:r>
            <a:r>
              <a:rPr lang="en-US" altLang="ko-KR" sz="1400" dirty="0" smtClean="0">
                <a:latin typeface="+mn-ea"/>
              </a:rPr>
              <a:t>()) {</a:t>
            </a: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en-US" altLang="ko-KR" sz="1400" dirty="0" smtClean="0">
                <a:latin typeface="+mn-ea"/>
              </a:rPr>
              <a:t> item = </a:t>
            </a:r>
            <a:r>
              <a:rPr lang="en-US" altLang="ko-KR" sz="1400" dirty="0" err="1" smtClean="0">
                <a:latin typeface="+mn-ea"/>
              </a:rPr>
              <a:t>iter.next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// 5. </a:t>
            </a:r>
            <a:r>
              <a:rPr lang="en-US" altLang="ko-KR" sz="1400" dirty="0" err="1" smtClean="0">
                <a:latin typeface="+mn-ea"/>
              </a:rPr>
              <a:t>FileItem</a:t>
            </a:r>
            <a:r>
              <a:rPr lang="ko-KR" altLang="en-US" sz="1400" dirty="0" smtClean="0">
                <a:latin typeface="+mn-ea"/>
              </a:rPr>
              <a:t>이 폼 입력 항목인지 여부에 따라 알맞은 처리</a:t>
            </a:r>
          </a:p>
          <a:p>
            <a:r>
              <a:rPr lang="ko-KR" altLang="en-US" sz="1400" dirty="0" smtClean="0">
                <a:latin typeface="+mn-ea"/>
              </a:rPr>
              <a:t>        </a:t>
            </a:r>
            <a:r>
              <a:rPr lang="en-US" altLang="ko-KR" sz="1400" dirty="0" smtClean="0">
                <a:latin typeface="+mn-ea"/>
              </a:rPr>
              <a:t>if (</a:t>
            </a:r>
            <a:r>
              <a:rPr lang="en-US" altLang="ko-KR" sz="1400" dirty="0" err="1" smtClean="0">
                <a:latin typeface="+mn-ea"/>
              </a:rPr>
              <a:t>item.isFormField</a:t>
            </a:r>
            <a:r>
              <a:rPr lang="en-US" altLang="ko-KR" sz="1400" dirty="0" smtClean="0">
                <a:latin typeface="+mn-ea"/>
              </a:rPr>
              <a:t>()) </a:t>
            </a:r>
            <a:r>
              <a:rPr lang="en-US" altLang="ko-KR" sz="1400" dirty="0" smtClean="0">
                <a:latin typeface="+mn-ea"/>
              </a:rPr>
              <a:t>{ // </a:t>
            </a:r>
            <a:r>
              <a:rPr lang="ko-KR" altLang="en-US" sz="1400" dirty="0" smtClean="0">
                <a:latin typeface="+mn-ea"/>
              </a:rPr>
              <a:t>텍스트 입력인 경우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String name = </a:t>
            </a:r>
            <a:r>
              <a:rPr lang="en-US" altLang="ko-KR" sz="1400" dirty="0" err="1" smtClean="0">
                <a:latin typeface="+mn-ea"/>
              </a:rPr>
              <a:t>item.getFieldName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  String value = </a:t>
            </a:r>
            <a:r>
              <a:rPr lang="en-US" altLang="ko-KR" sz="1400" dirty="0" err="1" smtClean="0">
                <a:latin typeface="+mn-ea"/>
              </a:rPr>
              <a:t>item.getString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en-US" altLang="ko-KR" sz="1400" dirty="0" err="1" smtClean="0">
                <a:latin typeface="+mn-ea"/>
              </a:rPr>
              <a:t>euc-kr</a:t>
            </a:r>
            <a:r>
              <a:rPr lang="en-US" altLang="ko-KR" sz="1400" dirty="0" smtClean="0">
                <a:latin typeface="+mn-ea"/>
              </a:rPr>
              <a:t>");</a:t>
            </a:r>
          </a:p>
          <a:p>
            <a:r>
              <a:rPr lang="en-US" altLang="ko-KR" sz="1400" dirty="0" smtClean="0">
                <a:latin typeface="+mn-ea"/>
              </a:rPr>
              <a:t>        } else </a:t>
            </a:r>
            <a:r>
              <a:rPr lang="en-US" altLang="ko-KR" sz="1400" dirty="0" smtClean="0">
                <a:latin typeface="+mn-ea"/>
              </a:rPr>
              <a:t>{ // </a:t>
            </a:r>
            <a:r>
              <a:rPr lang="ko-KR" altLang="en-US" sz="1400" dirty="0" smtClean="0">
                <a:latin typeface="+mn-ea"/>
              </a:rPr>
              <a:t>파일 업로드인 경우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 String name = </a:t>
            </a:r>
            <a:r>
              <a:rPr lang="en-US" altLang="ko-KR" sz="1400" dirty="0" err="1" smtClean="0">
                <a:latin typeface="+mn-ea"/>
              </a:rPr>
              <a:t>item.getFieldName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  String </a:t>
            </a:r>
            <a:r>
              <a:rPr lang="en-US" altLang="ko-KR" sz="1400" dirty="0" err="1" smtClean="0">
                <a:latin typeface="+mn-ea"/>
              </a:rPr>
              <a:t>fileName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item.getName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  String </a:t>
            </a:r>
            <a:r>
              <a:rPr lang="en-US" altLang="ko-KR" sz="1400" dirty="0" err="1" smtClean="0">
                <a:latin typeface="+mn-ea"/>
              </a:rPr>
              <a:t>contentType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item.getContentType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  </a:t>
            </a:r>
            <a:r>
              <a:rPr lang="en-US" altLang="ko-KR" sz="1400" dirty="0" err="1" smtClean="0">
                <a:latin typeface="+mn-ea"/>
              </a:rPr>
              <a:t>boolean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isInMemory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item.isInMemory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  long </a:t>
            </a:r>
            <a:r>
              <a:rPr lang="en-US" altLang="ko-KR" sz="1400" dirty="0" err="1" smtClean="0">
                <a:latin typeface="+mn-ea"/>
              </a:rPr>
              <a:t>sizeInBytes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item.getSize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}</a:t>
            </a:r>
          </a:p>
          <a:p>
            <a:r>
              <a:rPr lang="en-US" altLang="ko-KR" sz="1400" dirty="0" smtClean="0">
                <a:latin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한 파일 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FileItem.write</a:t>
            </a:r>
            <a:r>
              <a:rPr lang="en-US" dirty="0" smtClean="0"/>
              <a:t>(File </a:t>
            </a:r>
            <a:r>
              <a:rPr lang="en-US" dirty="0" err="1" smtClean="0"/>
              <a:t>file</a:t>
            </a:r>
            <a:r>
              <a:rPr lang="en-US" dirty="0" smtClean="0"/>
              <a:t>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사용하는 방법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FileItem.getInputStream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구한 입력 </a:t>
            </a:r>
            <a:r>
              <a:rPr lang="ko-KR" altLang="en-US" dirty="0" err="1" smtClean="0"/>
              <a:t>스트림으로부터</a:t>
            </a:r>
            <a:r>
              <a:rPr lang="ko-KR" altLang="en-US" dirty="0" smtClean="0"/>
              <a:t> 바이트 데이터를 읽어와</a:t>
            </a:r>
            <a:r>
              <a:rPr lang="en-US" dirty="0" smtClean="0"/>
              <a:t> </a:t>
            </a:r>
            <a:r>
              <a:rPr lang="en-US" dirty="0" err="1" smtClean="0"/>
              <a:t>FileOutputStream</a:t>
            </a:r>
            <a:r>
              <a:rPr lang="ko-KR" altLang="en-US" dirty="0" smtClean="0"/>
              <a:t>을 사용해서 파일에 출력하는 방법</a:t>
            </a:r>
          </a:p>
          <a:p>
            <a:endParaRPr lang="en-US" dirty="0" smtClean="0"/>
          </a:p>
          <a:p>
            <a:r>
              <a:rPr lang="en-US" dirty="0" err="1" smtClean="0"/>
              <a:t>FileItem.get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구한 바이트 배열을</a:t>
            </a:r>
            <a:r>
              <a:rPr lang="en-US" dirty="0" smtClean="0"/>
              <a:t> </a:t>
            </a:r>
            <a:r>
              <a:rPr lang="en-US" dirty="0" err="1" smtClean="0"/>
              <a:t>FileOutputStream</a:t>
            </a:r>
            <a:r>
              <a:rPr lang="ko-KR" altLang="en-US" dirty="0" smtClean="0"/>
              <a:t>을 사용해서 파일에 출력하는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업로드 한 파일 저장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업로드 한 파일 저장 방식 두 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BLOB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경우 저장할 때 사용하는 파일의 이름은 현재 시간 등의 값을 이용해서 생성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게시글</a:t>
            </a:r>
            <a:r>
              <a:rPr lang="ko-KR" altLang="en-US" dirty="0" smtClean="0"/>
              <a:t> 번호와 첨부된 순서 번호를 함께 사용하기도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파일 이름은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다운로드의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구현 시 고려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타입은 </a:t>
            </a:r>
            <a:r>
              <a:rPr lang="en-US" dirty="0" smtClean="0"/>
              <a:t>application/octet-stream</a:t>
            </a:r>
          </a:p>
          <a:p>
            <a:pPr lvl="1"/>
            <a:r>
              <a:rPr lang="en-US" dirty="0" smtClean="0"/>
              <a:t>Content-Disposition</a:t>
            </a:r>
            <a:r>
              <a:rPr lang="en-US" dirty="0" smtClean="0"/>
              <a:t> </a:t>
            </a:r>
            <a:r>
              <a:rPr lang="ko-KR" altLang="en-US" dirty="0" smtClean="0"/>
              <a:t>헤더로 파일명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ISO-8859-1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변환해서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실제 파일 전송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response.getOutputStream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구한 </a:t>
            </a:r>
            <a:r>
              <a:rPr lang="en-US" altLang="ko-KR" dirty="0" err="1" smtClean="0"/>
              <a:t>OutputStream</a:t>
            </a:r>
            <a:r>
              <a:rPr lang="ko-KR" altLang="en-US" dirty="0" smtClean="0"/>
              <a:t>에 파일 데이터 출력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2571744"/>
            <a:ext cx="807249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&lt;%</a:t>
            </a:r>
          </a:p>
          <a:p>
            <a:r>
              <a:rPr lang="en-US" altLang="ko-KR" sz="1600" dirty="0" smtClean="0"/>
              <a:t>    String </a:t>
            </a:r>
            <a:r>
              <a:rPr lang="en-US" altLang="ko-KR" sz="1600" dirty="0" err="1" smtClean="0"/>
              <a:t>fileName</a:t>
            </a:r>
            <a:r>
              <a:rPr lang="en-US" altLang="ko-KR" sz="1600" dirty="0" smtClean="0"/>
              <a:t> = new String(</a:t>
            </a:r>
            <a:r>
              <a:rPr lang="en-US" altLang="ko-KR" sz="1600" dirty="0" err="1" smtClean="0"/>
              <a:t>item.getFileName</a:t>
            </a:r>
            <a:r>
              <a:rPr lang="en-US" altLang="ko-KR" sz="1600" dirty="0" smtClean="0"/>
              <a:t>().</a:t>
            </a:r>
            <a:r>
              <a:rPr lang="en-US" altLang="ko-KR" sz="1600" dirty="0" err="1" smtClean="0"/>
              <a:t>getBytes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euc-kr</a:t>
            </a:r>
            <a:r>
              <a:rPr lang="en-US" altLang="ko-KR" sz="1600" dirty="0" smtClean="0"/>
              <a:t>"), "</a:t>
            </a:r>
            <a:r>
              <a:rPr lang="en-US" altLang="ko-KR" sz="1600" dirty="0" smtClean="0"/>
              <a:t>iso-8859-1");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response.setContentType</a:t>
            </a:r>
            <a:r>
              <a:rPr lang="en-US" altLang="ko-KR" sz="1600" dirty="0" smtClean="0"/>
              <a:t>("application/octet-stream");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response.setHeader</a:t>
            </a:r>
            <a:r>
              <a:rPr lang="en-US" altLang="ko-KR" sz="1600" dirty="0" smtClean="0"/>
              <a:t>("Content-Disposition", </a:t>
            </a:r>
          </a:p>
          <a:p>
            <a:r>
              <a:rPr lang="en-US" altLang="ko-KR" sz="1600" dirty="0" smtClean="0"/>
              <a:t>        "attachment; filename=\"" + </a:t>
            </a:r>
            <a:r>
              <a:rPr lang="en-US" altLang="ko-KR" sz="1600" dirty="0" err="1" smtClean="0"/>
              <a:t>fileName</a:t>
            </a:r>
            <a:r>
              <a:rPr lang="en-US" altLang="ko-KR" sz="1600" dirty="0" smtClean="0"/>
              <a:t>+"\"");</a:t>
            </a:r>
          </a:p>
          <a:p>
            <a:r>
              <a:rPr lang="en-US" altLang="ko-KR" sz="1600" dirty="0" smtClean="0"/>
              <a:t>%&gt;</a:t>
            </a:r>
            <a:endParaRPr lang="en-US" altLang="ko-K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434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18장-파일 업로드 처리</vt:lpstr>
      <vt:lpstr>TOC</vt:lpstr>
      <vt:lpstr>파일 전송을 위한 FORM 설정</vt:lpstr>
      <vt:lpstr>multipart/form-data로 전송된 데이터 형식</vt:lpstr>
      <vt:lpstr>FileUpload API</vt:lpstr>
      <vt:lpstr>FileUpload API를 이용한 업로드 데이터 처리 </vt:lpstr>
      <vt:lpstr>업로드 한 파일 처리 방법</vt:lpstr>
      <vt:lpstr>자료실 - 업로드 한 파일 저장 방식</vt:lpstr>
      <vt:lpstr>자료실 - 다운로드의 구현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10</cp:revision>
  <dcterms:created xsi:type="dcterms:W3CDTF">2006-10-05T04:04:58Z</dcterms:created>
  <dcterms:modified xsi:type="dcterms:W3CDTF">2009-07-11T14:20:27Z</dcterms:modified>
</cp:coreProperties>
</file>