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en-US" dirty="0" smtClean="0"/>
              <a:t>Tiles</a:t>
            </a:r>
            <a:r>
              <a:rPr lang="ko-KR" altLang="en-US" dirty="0" smtClean="0"/>
              <a:t> 이용 </a:t>
            </a:r>
            <a:r>
              <a:rPr lang="ko-KR" altLang="en-US" dirty="0" smtClean="0"/>
              <a:t>레이아웃 </a:t>
            </a:r>
            <a:r>
              <a:rPr lang="ko-KR" altLang="en-US" dirty="0" smtClean="0"/>
              <a:t>템플릿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ViewPreparer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데이터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페이지에서 공통으로 필요로 하는 데이터를 설정할 때 사용됨</a:t>
            </a:r>
            <a:endParaRPr lang="en-US" dirty="0" smtClean="0"/>
          </a:p>
          <a:p>
            <a:r>
              <a:rPr lang="en-US" dirty="0" err="1" smtClean="0"/>
              <a:t>ViewPreparer</a:t>
            </a:r>
            <a:r>
              <a:rPr lang="en-US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en-US" dirty="0" smtClean="0"/>
              <a:t>void execute(</a:t>
            </a:r>
            <a:r>
              <a:rPr lang="en-US" dirty="0" err="1" smtClean="0"/>
              <a:t>TilesRequestContext</a:t>
            </a:r>
            <a:r>
              <a:rPr lang="en-US" dirty="0" smtClean="0"/>
              <a:t> </a:t>
            </a:r>
            <a:r>
              <a:rPr lang="en-US" dirty="0" err="1" smtClean="0"/>
              <a:t>tilesContext</a:t>
            </a:r>
            <a:r>
              <a:rPr lang="en-US" dirty="0" smtClean="0"/>
              <a:t>, </a:t>
            </a:r>
            <a:r>
              <a:rPr lang="en-US" dirty="0" err="1" smtClean="0"/>
              <a:t>AttributeContext</a:t>
            </a:r>
            <a:r>
              <a:rPr lang="en-US" dirty="0" smtClean="0"/>
              <a:t> </a:t>
            </a:r>
            <a:r>
              <a:rPr lang="en-US" dirty="0" err="1" smtClean="0"/>
              <a:t>attrContext</a:t>
            </a:r>
            <a:r>
              <a:rPr lang="en-US" dirty="0" smtClean="0"/>
              <a:t>)</a:t>
            </a:r>
          </a:p>
          <a:p>
            <a:r>
              <a:rPr lang="en-US" altLang="ko-KR" dirty="0" smtClean="0"/>
              <a:t>execute() 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다음의 방법으로 값 설정</a:t>
            </a:r>
            <a:endParaRPr lang="en-US" altLang="ko-KR" dirty="0" smtClean="0"/>
          </a:p>
          <a:p>
            <a:pPr lvl="1"/>
            <a:r>
              <a:rPr lang="en-US" dirty="0" err="1" smtClean="0"/>
              <a:t>TilesRequestContext.getRequestScope</a:t>
            </a:r>
            <a:r>
              <a:rPr lang="en-US" dirty="0" smtClean="0"/>
              <a:t>()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리턴하는</a:t>
            </a:r>
            <a:r>
              <a:rPr lang="en-US" dirty="0" smtClean="0"/>
              <a:t> Map</a:t>
            </a:r>
            <a:r>
              <a:rPr lang="ko-KR" altLang="en-US" dirty="0" smtClean="0"/>
              <a:t>에 뷰에 전달하고 싶은 데이터의 이름과 값을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/>
            <a:r>
              <a:rPr lang="en-US" dirty="0" smtClean="0"/>
              <a:t>JSP </a:t>
            </a:r>
            <a:r>
              <a:rPr lang="ko-KR" altLang="en-US" dirty="0" smtClean="0"/>
              <a:t>페이지는 </a:t>
            </a:r>
            <a:r>
              <a:rPr lang="en-US" dirty="0" smtClean="0"/>
              <a:t>request </a:t>
            </a:r>
            <a:r>
              <a:rPr lang="ko-KR" altLang="en-US" dirty="0" smtClean="0"/>
              <a:t>기본 객체의 속성이나</a:t>
            </a:r>
            <a:r>
              <a:rPr lang="en-US" dirty="0" smtClean="0"/>
              <a:t> EL</a:t>
            </a:r>
            <a:r>
              <a:rPr lang="ko-KR" altLang="en-US" dirty="0" smtClean="0"/>
              <a:t>을 이용해서 전달받은 값을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dirty="0" err="1" smtClean="0"/>
              <a:t>AttributeContext.putAttribute</a:t>
            </a:r>
            <a:r>
              <a:rPr lang="en-US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dirty="0" smtClean="0"/>
              <a:t>JSP</a:t>
            </a:r>
            <a:r>
              <a:rPr lang="ko-KR" altLang="en-US" dirty="0" smtClean="0"/>
              <a:t>에서</a:t>
            </a:r>
            <a:r>
              <a:rPr lang="en-US" dirty="0" smtClean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tiles:importAttribute</a:t>
            </a:r>
            <a:r>
              <a:rPr lang="en-US" dirty="0" smtClean="0"/>
              <a:t>&gt; </a:t>
            </a:r>
            <a:r>
              <a:rPr lang="ko-KR" altLang="en-US" dirty="0" smtClean="0"/>
              <a:t>태그를 이용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TilesDispatchServlet</a:t>
            </a:r>
            <a:r>
              <a:rPr lang="ko-KR" altLang="en-US" dirty="0" smtClean="0"/>
              <a:t>을 이용한</a:t>
            </a:r>
            <a:r>
              <a:rPr lang="en-US" dirty="0" smtClean="0"/>
              <a:t> Tiles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요청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와 동일한 </a:t>
            </a:r>
            <a:r>
              <a:rPr lang="en-US" altLang="ko-KR" dirty="0" smtClean="0"/>
              <a:t>Definition</a:t>
            </a:r>
            <a:r>
              <a:rPr lang="ko-KR" altLang="en-US" dirty="0" smtClean="0"/>
              <a:t>을 바로 클라이언트에 출력해 주는 서블릿</a:t>
            </a:r>
            <a:endParaRPr lang="en-US" altLang="ko-KR" dirty="0" smtClean="0"/>
          </a:p>
          <a:p>
            <a:r>
              <a:rPr lang="en-US" dirty="0" err="1" smtClean="0"/>
              <a:t>TilesDispatchServlet</a:t>
            </a:r>
            <a:r>
              <a:rPr lang="en-US" dirty="0" smtClean="0"/>
              <a:t> </a:t>
            </a:r>
            <a:r>
              <a:rPr lang="ko-KR" altLang="en-US" dirty="0" smtClean="0"/>
              <a:t>설정법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http://localhost:8080/chap20/help.home.tiles → </a:t>
            </a:r>
            <a:r>
              <a:rPr lang="en-US" altLang="ko-KR" dirty="0" err="1" smtClean="0"/>
              <a:t>help.home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http://localhost:8080/chap20/index.tiles → index</a:t>
            </a:r>
            <a:endParaRPr lang="ko-KR" altLang="en-US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857224" y="2357430"/>
            <a:ext cx="7215238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TilesDispatchServlet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-class&gt;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org.apache.tiles.web.util.TilesDispatchServlet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&lt;/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-class&gt;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-mapping&gt;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TilesDispatchServlet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url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-pattern&gt;*.tiles&lt;/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url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-pattern&gt;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-mapping&gt;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컴포지트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r>
              <a:rPr lang="en-US" altLang="ko-KR" dirty="0" smtClean="0"/>
              <a:t>Tiles 2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Tiles 2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컴포지트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(Composite View Pattern)</a:t>
            </a:r>
            <a:endParaRPr lang="ko-KR" altLang="en-US" dirty="0"/>
          </a:p>
        </p:txBody>
      </p:sp>
      <p:pic>
        <p:nvPicPr>
          <p:cNvPr id="5" name="그림 4" descr="fig20-0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664373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Tiles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컴포지트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패턴 구현 프레임워크</a:t>
            </a:r>
            <a:endParaRPr lang="en-US" altLang="ko-KR" dirty="0" smtClean="0"/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dirty="0" smtClean="0"/>
              <a:t>http://</a:t>
            </a:r>
            <a:r>
              <a:rPr lang="en-US" dirty="0" smtClean="0"/>
              <a:t>tiles.apache.org/download.html</a:t>
            </a:r>
            <a:r>
              <a:rPr lang="ko-KR" altLang="en-US" dirty="0" smtClean="0"/>
              <a:t>에서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tiles-2.1.2 </a:t>
            </a:r>
            <a:r>
              <a:rPr lang="ko-KR" altLang="en-US" dirty="0" smtClean="0"/>
              <a:t>디렉터리에 있는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</a:t>
            </a:r>
          </a:p>
          <a:p>
            <a:pPr lvl="3"/>
            <a:r>
              <a:rPr lang="en-US" altLang="ko-KR" dirty="0" smtClean="0"/>
              <a:t>tiles-api-2.1.2.jar, tiles-core-2.1.2.jar</a:t>
            </a:r>
          </a:p>
          <a:p>
            <a:pPr lvl="3"/>
            <a:r>
              <a:rPr lang="en-US" altLang="ko-KR" dirty="0" smtClean="0"/>
              <a:t>tiles-jsp-2.1.2.jar, tiles-servlet-2.1.2.jar</a:t>
            </a:r>
          </a:p>
          <a:p>
            <a:pPr lvl="2"/>
            <a:r>
              <a:rPr lang="en-US" altLang="ko-KR" dirty="0" smtClean="0"/>
              <a:t>tiles-2.1.2/lib </a:t>
            </a:r>
            <a:r>
              <a:rPr lang="ko-KR" altLang="en-US" dirty="0" smtClean="0"/>
              <a:t>디렉터리에 있는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</a:t>
            </a:r>
          </a:p>
          <a:p>
            <a:pPr lvl="3"/>
            <a:r>
              <a:rPr lang="en-US" altLang="ko-KR" dirty="0" smtClean="0"/>
              <a:t>commons-beanutils-1.8.0.jar</a:t>
            </a:r>
          </a:p>
          <a:p>
            <a:pPr lvl="3"/>
            <a:r>
              <a:rPr lang="en-US" altLang="ko-KR" dirty="0" smtClean="0"/>
              <a:t>commons-digester-1.8.1.jar</a:t>
            </a:r>
          </a:p>
          <a:p>
            <a:pPr lvl="3"/>
            <a:r>
              <a:rPr lang="en-US" altLang="ko-KR" dirty="0" smtClean="0"/>
              <a:t>commons-logging-api-1.1.jar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Tiles 2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필요한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WEB-INF/lib </a:t>
            </a:r>
            <a:r>
              <a:rPr lang="ko-KR" altLang="en-US" dirty="0" smtClean="0"/>
              <a:t>디렉터리에 복사한다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web.xml</a:t>
            </a:r>
            <a:r>
              <a:rPr lang="ko-KR" altLang="en-US" dirty="0" smtClean="0"/>
              <a:t>에 초기화 코드 추가</a:t>
            </a:r>
          </a:p>
          <a:p>
            <a:pPr lvl="0"/>
            <a:r>
              <a:rPr lang="en-US" altLang="ko-KR" dirty="0" smtClean="0"/>
              <a:t>Tiles 2 </a:t>
            </a:r>
            <a:r>
              <a:rPr lang="ko-KR" altLang="en-US" dirty="0" smtClean="0"/>
              <a:t>설정 파일 작성</a:t>
            </a:r>
          </a:p>
          <a:p>
            <a:pPr lvl="0"/>
            <a:r>
              <a:rPr lang="ko-KR" altLang="en-US" dirty="0" smtClean="0"/>
              <a:t>레이아웃 템플릿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 작성</a:t>
            </a:r>
          </a:p>
          <a:p>
            <a:pPr lvl="0"/>
            <a:r>
              <a:rPr lang="ko-KR" altLang="en-US" dirty="0" smtClean="0"/>
              <a:t>템플릿을 사용하는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  <a:r>
              <a:rPr lang="ko-KR" altLang="en-US" dirty="0" smtClean="0"/>
              <a:t>에</a:t>
            </a:r>
            <a:r>
              <a:rPr lang="en-US" dirty="0" smtClean="0"/>
              <a:t> Tiles </a:t>
            </a:r>
            <a:r>
              <a:rPr lang="ko-KR" altLang="en-US" dirty="0" smtClean="0"/>
              <a:t>엔진 초기화 관련 코드 추가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7158" y="1214984"/>
            <a:ext cx="8429684" cy="3785652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-name&gt;tiles&lt;/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-class&gt;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org.apache.tiles.web.startup.TilesServlet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-class&gt;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&lt;init-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org.apache.tiles.impl.BasicTilesContainer.DEFINITIONS_CONFIG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&lt;/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-value&gt;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/WEB-INF/tiles-hello.xml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&lt;/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-value&gt;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&lt;/init-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&lt;load-on-startup&gt;1&lt;/load-on-startup&gt;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Tiles 2 </a:t>
            </a:r>
            <a:r>
              <a:rPr lang="ko-KR" altLang="en-US" dirty="0" smtClean="0"/>
              <a:t>설정 파일</a:t>
            </a:r>
            <a:endParaRPr lang="ko-KR" alt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57158" y="1000108"/>
            <a:ext cx="8429684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&lt;tiles-definitions&gt;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&lt;definition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name="hello"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template="/template/layout.jsp"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&lt;put-attribute name="title" value="</a:t>
            </a: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헬로우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월드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&lt;put-attribute name="header" value="/template/header.jsp"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&lt;put-attribute name="menu" value="/template/menu.jsp"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&lt;put-attribute name="body" value="/hello_body.jsp"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&lt;put-attribute name="footer" value="/template/footer.jsp"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&lt;/definition&gt;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&lt;definition name="hello2" template="/template/layout.jsp"&gt;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&lt;put-attribute name="title" value="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헬로우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월드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2"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&lt;put-attribute name="header" value="/template/header2.jsp"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&lt;put-attribute name="menu" value="/template/menu.jsp"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&lt;put-attribute name="body" value="/hello_body.jsp"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&lt;put-attribute name="footer" value="/template/footer2.jsp"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&lt;/definition&gt;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&lt;/tiles-definitions&gt;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템플릿</a:t>
            </a:r>
            <a:r>
              <a:rPr lang="en-US" dirty="0" smtClean="0"/>
              <a:t> JSP 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57158" y="1000108"/>
            <a:ext cx="8358246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&lt;%@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taglib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prefix="tiles"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="http://tiles.apache.org/tags-tiles" %&gt;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&lt;html&gt;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&lt;head&gt;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&lt;title&gt;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tiles:getAsString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name="title" /&gt;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&lt;/title&gt;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&lt;/head&gt;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&lt;body&gt;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&lt;table width="100%" border="1"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cellpadding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="0"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cellspacing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="0"&gt;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&lt;td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colspan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="2"&gt;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tiles:insertAttribute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name="header"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&lt;/td&gt;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&lt;td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valign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="top"&gt;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tiles:insertAttribute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name="menu" /&gt;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&lt;/td&gt;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&lt;td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valign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="top"&gt;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tiles:insertAttribute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name="body" /&gt;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&lt;/td&gt;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&lt;td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colspan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="2"&gt;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tiles:insertAttribute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name="footer"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&lt;/td&gt;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&lt;/table&gt;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  <a:r>
              <a:rPr lang="ko-KR" altLang="en-US" smtClean="0"/>
              <a:t>을 사용하는</a:t>
            </a:r>
            <a:r>
              <a:rPr lang="en-US" smtClean="0"/>
              <a:t> JSP </a:t>
            </a:r>
            <a:r>
              <a:rPr lang="ko-KR" altLang="en-US" smtClean="0"/>
              <a:t>파일 작성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특성 속성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57224" y="1500174"/>
            <a:ext cx="75724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prefix="tiles" </a:t>
            </a:r>
            <a:r>
              <a:rPr lang="en-US" dirty="0" err="1" smtClean="0"/>
              <a:t>uri</a:t>
            </a:r>
            <a:r>
              <a:rPr lang="en-US" dirty="0" smtClean="0"/>
              <a:t>="http://tiles.apache.org/tags-tiles" %&gt;</a:t>
            </a:r>
            <a:endParaRPr lang="ko-KR" altLang="en-US" dirty="0" smtClean="0"/>
          </a:p>
          <a:p>
            <a:r>
              <a:rPr lang="en-US" dirty="0" smtClean="0"/>
              <a:t>...</a:t>
            </a:r>
            <a:endParaRPr lang="ko-KR" alt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tiles:insertDefinition</a:t>
            </a:r>
            <a:r>
              <a:rPr lang="en-US" dirty="0" smtClean="0"/>
              <a:t> name="hello" /&gt;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57224" y="3214686"/>
            <a:ext cx="750099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+mn-ea"/>
              </a:rPr>
              <a:t>&lt;</a:t>
            </a:r>
            <a:r>
              <a:rPr lang="en-US" dirty="0" err="1" smtClean="0">
                <a:latin typeface="+mn-ea"/>
              </a:rPr>
              <a:t>tiles:insertDefinition</a:t>
            </a:r>
            <a:r>
              <a:rPr lang="en-US" dirty="0" smtClean="0">
                <a:latin typeface="+mn-ea"/>
              </a:rPr>
              <a:t> name="</a:t>
            </a:r>
            <a:r>
              <a:rPr lang="en-US" dirty="0" err="1" smtClean="0">
                <a:latin typeface="+mn-ea"/>
              </a:rPr>
              <a:t>hello.home</a:t>
            </a:r>
            <a:r>
              <a:rPr lang="en-US" dirty="0" smtClean="0">
                <a:latin typeface="+mn-ea"/>
              </a:rPr>
              <a:t>"&gt;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&lt;</a:t>
            </a:r>
            <a:r>
              <a:rPr lang="en-US" dirty="0" err="1" smtClean="0">
                <a:latin typeface="+mn-ea"/>
              </a:rPr>
              <a:t>tiles:putAttribute</a:t>
            </a:r>
            <a:r>
              <a:rPr lang="en-US" dirty="0" smtClean="0">
                <a:latin typeface="+mn-ea"/>
              </a:rPr>
              <a:t> name="menu" value="/tiles/home_menu.jsp" /&gt;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&lt;/</a:t>
            </a:r>
            <a:r>
              <a:rPr lang="en-US" dirty="0" err="1" smtClean="0">
                <a:latin typeface="+mn-ea"/>
              </a:rPr>
              <a:t>tiles:insertDefinition</a:t>
            </a:r>
            <a:r>
              <a:rPr lang="en-US" dirty="0" smtClean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678</Words>
  <Application>Microsoft Office PowerPoint</Application>
  <PresentationFormat>화면 슬라이드 쇼(4:3)</PresentationFormat>
  <Paragraphs>130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20장-Tiles 이용 레이아웃 템플릿</vt:lpstr>
      <vt:lpstr>TOC</vt:lpstr>
      <vt:lpstr>컴포지트 뷰 패턴(Composite View Pattern)</vt:lpstr>
      <vt:lpstr>Tiles 2</vt:lpstr>
      <vt:lpstr>Tiles 2 퀵 스타트</vt:lpstr>
      <vt:lpstr>web.xml에 Tiles 엔진 초기화 관련 코드 추가</vt:lpstr>
      <vt:lpstr>Tiles 2 설정 파일</vt:lpstr>
      <vt:lpstr>레이아웃 템플릿 JSP 파일 작성</vt:lpstr>
      <vt:lpstr>Definition을 사용하는 JSP 파일 작성</vt:lpstr>
      <vt:lpstr>ViewPreparer를 이용한 뷰 데이터 설정</vt:lpstr>
      <vt:lpstr>TilesDispatchServlet을 이용한 Tiles 사용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10</cp:revision>
  <dcterms:created xsi:type="dcterms:W3CDTF">2006-10-05T04:04:58Z</dcterms:created>
  <dcterms:modified xsi:type="dcterms:W3CDTF">2009-07-11T16:06:32Z</dcterms:modified>
</cp:coreProperties>
</file>