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7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1684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5517025"/>
            <a:ext cx="9144000" cy="134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650580" y="43741"/>
            <a:ext cx="36359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얕은샘물M" pitchFamily="18" charset="-127"/>
                <a:ea typeface="HY얕은샘물M" pitchFamily="18" charset="-127"/>
              </a:rPr>
              <a:t>최범균의</a:t>
            </a:r>
            <a:r>
              <a:rPr lang="ko-KR" altLang="en-US" sz="40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</a:t>
            </a:r>
            <a:endParaRPr lang="en-US" altLang="ko-KR" sz="4000" dirty="0" smtClean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  <a:p>
            <a:r>
              <a:rPr lang="en-US" altLang="ko-KR" sz="4400" dirty="0" err="1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JSP</a:t>
            </a:r>
            <a:r>
              <a:rPr lang="en-US" altLang="ko-KR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 2.1 </a:t>
            </a:r>
            <a:r>
              <a:rPr lang="ko-KR" altLang="en-US" sz="4400" dirty="0" smtClean="0">
                <a:solidFill>
                  <a:srgbClr val="FFFF00"/>
                </a:solidFill>
                <a:latin typeface="HY얕은샘물M" pitchFamily="18" charset="-127"/>
                <a:ea typeface="HY얕은샘물M" pitchFamily="18" charset="-127"/>
              </a:rPr>
              <a:t>웹 프로그래밍</a:t>
            </a:r>
            <a:endParaRPr lang="ko-KR" altLang="en-US" sz="4400" dirty="0">
              <a:solidFill>
                <a:srgbClr val="FFFF00"/>
              </a:solidFill>
              <a:latin typeface="HY얕은샘물M" pitchFamily="18" charset="-127"/>
              <a:ea typeface="HY얕은샘물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2009-07-12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어플리케이션 이벤트 처리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ServletContextListener</a:t>
            </a:r>
            <a:endParaRPr lang="en-US" altLang="ko-KR" dirty="0" smtClean="0"/>
          </a:p>
          <a:p>
            <a:r>
              <a:rPr lang="ko-KR" altLang="en-US" dirty="0" err="1" smtClean="0"/>
              <a:t>리스너</a:t>
            </a:r>
            <a:r>
              <a:rPr lang="ko-KR" altLang="en-US" dirty="0" smtClean="0"/>
              <a:t> 실행 순서</a:t>
            </a:r>
            <a:endParaRPr lang="en-US" altLang="ko-KR" dirty="0" smtClean="0"/>
          </a:p>
          <a:p>
            <a:r>
              <a:rPr lang="ko-KR" altLang="en-US" dirty="0" smtClean="0"/>
              <a:t>예외 처리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ServletContextListener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웹 어플리케이션의 시작 이벤트나 종료 이벤트를 처리</a:t>
            </a:r>
            <a:endParaRPr lang="en-US" altLang="ko-KR" dirty="0" smtClean="0"/>
          </a:p>
          <a:p>
            <a:r>
              <a:rPr lang="ko-KR" altLang="en-US" dirty="0" smtClean="0"/>
              <a:t>웹 컨테이너는 </a:t>
            </a:r>
            <a:r>
              <a:rPr lang="en-US" altLang="ko-KR" dirty="0" err="1" smtClean="0"/>
              <a:t>ServletContextListener</a:t>
            </a:r>
            <a:r>
              <a:rPr lang="ko-KR" altLang="en-US" dirty="0" smtClean="0"/>
              <a:t>의 특정 메서드를 호출함</a:t>
            </a:r>
            <a:endParaRPr lang="en-US" altLang="ko-KR" dirty="0" smtClean="0"/>
          </a:p>
          <a:p>
            <a:r>
              <a:rPr lang="en-US" dirty="0" err="1" smtClean="0"/>
              <a:t>ServletContextListener</a:t>
            </a:r>
            <a:r>
              <a:rPr lang="en-US" dirty="0" smtClean="0"/>
              <a:t> </a:t>
            </a:r>
            <a:r>
              <a:rPr lang="ko-KR" altLang="en-US" dirty="0" smtClean="0"/>
              <a:t>인터페이스의 이벤트 처리 </a:t>
            </a:r>
            <a:r>
              <a:rPr lang="ko-KR" altLang="en-US" dirty="0" err="1" smtClean="0"/>
              <a:t>메서드</a:t>
            </a:r>
            <a:endParaRPr lang="en-US" altLang="ko-KR" dirty="0" smtClean="0"/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contextInitialized</a:t>
            </a:r>
            <a:r>
              <a:rPr lang="en-US" dirty="0" smtClean="0"/>
              <a:t>(</a:t>
            </a:r>
            <a:r>
              <a:rPr lang="en-US" dirty="0" err="1" smtClean="0"/>
              <a:t>ServletContextEvent</a:t>
            </a:r>
            <a:r>
              <a:rPr lang="en-US" dirty="0" smtClean="0"/>
              <a:t> </a:t>
            </a:r>
            <a:r>
              <a:rPr lang="en-US" dirty="0" err="1" smtClean="0"/>
              <a:t>sce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ko-KR" altLang="en-US" dirty="0" smtClean="0"/>
              <a:t>웹 어플리케이션이 초기화될 때 호출된다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public void </a:t>
            </a:r>
            <a:r>
              <a:rPr lang="en-US" dirty="0" err="1" smtClean="0"/>
              <a:t>contextDestroyed</a:t>
            </a:r>
            <a:r>
              <a:rPr lang="en-US" dirty="0" smtClean="0"/>
              <a:t>(</a:t>
            </a:r>
            <a:r>
              <a:rPr lang="en-US" dirty="0" err="1" smtClean="0"/>
              <a:t>ServletContextEvent</a:t>
            </a:r>
            <a:r>
              <a:rPr lang="en-US" dirty="0" smtClean="0"/>
              <a:t> </a:t>
            </a:r>
            <a:r>
              <a:rPr lang="en-US" dirty="0" err="1" smtClean="0"/>
              <a:t>sce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ko-KR" altLang="en-US" dirty="0" smtClean="0"/>
              <a:t>웹 어플리케이션이 종료될 때 호출된다</a:t>
            </a:r>
            <a:r>
              <a:rPr lang="en-US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web.xml </a:t>
            </a:r>
            <a:r>
              <a:rPr lang="ko-KR" altLang="en-US" dirty="0" smtClean="0"/>
              <a:t>파일에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&lt;listener&gt; </a:t>
            </a:r>
            <a:r>
              <a:rPr lang="ko-KR" altLang="en-US" dirty="0" smtClean="0"/>
              <a:t>태그 이용</a:t>
            </a:r>
            <a:endParaRPr lang="ko-KR" alt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857224" y="1500174"/>
            <a:ext cx="7429552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&lt;web-app ...&gt;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&lt;listener&gt;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&lt;listener-class&gt;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kame.jdbc.loader.DBCPInitListener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&lt;/listener-class&gt;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</a:t>
            </a: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&lt;/listener&gt;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&lt;listener&gt;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    &lt;listener-class&gt;kame.chap22.CodeInitListener&lt;/listener-class&gt;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&lt;/listener&gt;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Times New Roman" pitchFamily="18" charset="0"/>
              </a:rPr>
              <a:t>&lt;/web-app&gt;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굴림" pitchFamily="50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ServletContextEvent</a:t>
            </a:r>
            <a:r>
              <a:rPr lang="ko-KR" altLang="en-US" dirty="0" smtClean="0"/>
              <a:t>로부터 필요 정보 조회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contextInitialized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contextDestroyed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전달되는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r>
              <a:rPr lang="en-US" dirty="0" err="1" smtClean="0"/>
              <a:t>ServletContext</a:t>
            </a:r>
            <a:r>
              <a:rPr lang="ko-KR" altLang="en-US" dirty="0" smtClean="0"/>
              <a:t>를 구해주는</a:t>
            </a:r>
            <a:r>
              <a:rPr lang="en-US" dirty="0" smtClean="0"/>
              <a:t> </a:t>
            </a:r>
            <a:r>
              <a:rPr lang="en-US" dirty="0" err="1" smtClean="0"/>
              <a:t>getServletContext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제공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ServletContext.getInitParameter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이용해서 </a:t>
            </a:r>
            <a:r>
              <a:rPr lang="en-US" altLang="ko-KR" dirty="0" smtClean="0"/>
              <a:t>web.xml </a:t>
            </a:r>
            <a:r>
              <a:rPr lang="ko-KR" altLang="en-US" dirty="0" smtClean="0"/>
              <a:t>파일에 등록한 초기화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값 조회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85852" y="3326501"/>
            <a:ext cx="700092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&lt;web-app ...&gt;</a:t>
            </a:r>
          </a:p>
          <a:p>
            <a:r>
              <a:rPr lang="en-US" altLang="ko-KR" sz="1400" dirty="0" smtClean="0"/>
              <a:t>    &lt;context-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  <a:r>
              <a:rPr lang="en-US" altLang="ko-KR" sz="1400" dirty="0" err="1" smtClean="0"/>
              <a:t>jdbcdriver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-name&gt;</a:t>
            </a:r>
          </a:p>
          <a:p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  <a:r>
              <a:rPr lang="en-US" altLang="ko-KR" sz="1400" dirty="0" err="1" smtClean="0"/>
              <a:t>com.mysql.jdbc.Driver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-value&gt;</a:t>
            </a:r>
          </a:p>
          <a:p>
            <a:r>
              <a:rPr lang="en-US" altLang="ko-KR" sz="1400" dirty="0" smtClean="0"/>
              <a:t>    &lt;/context-</a:t>
            </a:r>
            <a:r>
              <a:rPr lang="en-US" altLang="ko-KR" sz="1400" dirty="0" err="1" smtClean="0"/>
              <a:t>param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&lt;/web-app&gt;</a:t>
            </a:r>
            <a:endParaRPr lang="en-US" altLang="ko-KR" sz="1400" dirty="0"/>
          </a:p>
        </p:txBody>
      </p:sp>
      <p:sp>
        <p:nvSpPr>
          <p:cNvPr id="5" name="직사각형 4"/>
          <p:cNvSpPr/>
          <p:nvPr/>
        </p:nvSpPr>
        <p:spPr>
          <a:xfrm>
            <a:off x="1285852" y="4781520"/>
            <a:ext cx="7000924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public class </a:t>
            </a:r>
            <a:r>
              <a:rPr lang="en-US" altLang="ko-KR" sz="1400" dirty="0" err="1" smtClean="0"/>
              <a:t>DBCPInitListener</a:t>
            </a:r>
            <a:r>
              <a:rPr lang="en-US" altLang="ko-KR" sz="1400" dirty="0" smtClean="0"/>
              <a:t> implements </a:t>
            </a:r>
            <a:r>
              <a:rPr lang="en-US" altLang="ko-KR" sz="1400" dirty="0" err="1" smtClean="0"/>
              <a:t>ServletContextListener</a:t>
            </a:r>
            <a:r>
              <a:rPr lang="en-US" altLang="ko-KR" sz="1400" dirty="0" smtClean="0"/>
              <a:t> {</a:t>
            </a:r>
          </a:p>
          <a:p>
            <a:r>
              <a:rPr lang="en-US" altLang="ko-KR" sz="1400" dirty="0" smtClean="0"/>
              <a:t>    </a:t>
            </a:r>
            <a:r>
              <a:rPr lang="en-US" altLang="ko-KR" sz="1400" dirty="0" smtClean="0"/>
              <a:t>public void </a:t>
            </a:r>
            <a:r>
              <a:rPr lang="en-US" altLang="ko-KR" sz="1400" dirty="0" err="1" smtClean="0"/>
              <a:t>contextInitialized</a:t>
            </a:r>
            <a:r>
              <a:rPr lang="en-US" altLang="ko-KR" sz="1400" dirty="0" smtClean="0"/>
              <a:t>(</a:t>
            </a:r>
            <a:r>
              <a:rPr lang="en-US" altLang="ko-KR" sz="1400" dirty="0" err="1" smtClean="0"/>
              <a:t>ServletContextEvent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sce</a:t>
            </a:r>
            <a:r>
              <a:rPr lang="en-US" altLang="ko-KR" sz="1400" dirty="0" smtClean="0"/>
              <a:t>) {</a:t>
            </a:r>
          </a:p>
          <a:p>
            <a:r>
              <a:rPr lang="en-US" altLang="ko-KR" sz="1400" dirty="0" smtClean="0"/>
              <a:t>        try {</a:t>
            </a:r>
          </a:p>
          <a:p>
            <a:r>
              <a:rPr lang="en-US" altLang="ko-KR" sz="1400" dirty="0" smtClean="0"/>
              <a:t>            </a:t>
            </a:r>
            <a:r>
              <a:rPr lang="en-US" altLang="ko-KR" sz="1400" dirty="0" err="1" smtClean="0"/>
              <a:t>ServletContext</a:t>
            </a:r>
            <a:r>
              <a:rPr lang="en-US" altLang="ko-KR" sz="1400" dirty="0" smtClean="0"/>
              <a:t> context = </a:t>
            </a:r>
            <a:r>
              <a:rPr lang="en-US" altLang="ko-KR" sz="1400" dirty="0" err="1" smtClean="0"/>
              <a:t>sce.getServletContext</a:t>
            </a:r>
            <a:r>
              <a:rPr lang="en-US" altLang="ko-KR" sz="1400" dirty="0" smtClean="0"/>
              <a:t>();</a:t>
            </a:r>
          </a:p>
          <a:p>
            <a:r>
              <a:rPr lang="en-US" altLang="ko-KR" sz="1400" dirty="0" smtClean="0"/>
              <a:t>            String drivers = </a:t>
            </a:r>
            <a:r>
              <a:rPr lang="en-US" altLang="ko-KR" sz="1400" dirty="0" err="1" smtClean="0"/>
              <a:t>context.getInitParameter</a:t>
            </a:r>
            <a:r>
              <a:rPr lang="en-US" altLang="ko-KR" sz="1400" dirty="0" smtClean="0"/>
              <a:t>("</a:t>
            </a:r>
            <a:r>
              <a:rPr lang="en-US" altLang="ko-KR" sz="1400" dirty="0" err="1" smtClean="0"/>
              <a:t>jdbcdriver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        ...</a:t>
            </a:r>
          </a:p>
          <a:p>
            <a:r>
              <a:rPr lang="en-US" altLang="ko-KR" sz="1400" dirty="0" smtClean="0"/>
              <a:t>    }</a:t>
            </a:r>
          </a:p>
          <a:p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실행 순서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예외 처리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개 이상의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등록 가능</a:t>
            </a:r>
            <a:endParaRPr lang="en-US" altLang="ko-KR" dirty="0" smtClean="0"/>
          </a:p>
          <a:p>
            <a:pPr lvl="1"/>
            <a:r>
              <a:rPr lang="en-US" dirty="0" err="1" smtClean="0"/>
              <a:t>contextInitialized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등록된 순서대로 실행</a:t>
            </a:r>
            <a:endParaRPr lang="en-US" altLang="ko-KR" dirty="0" smtClean="0"/>
          </a:p>
          <a:p>
            <a:pPr lvl="1"/>
            <a:r>
              <a:rPr lang="en-US" dirty="0" err="1" smtClean="0"/>
              <a:t>contextDestroyed</a:t>
            </a:r>
            <a:r>
              <a:rPr lang="en-US" dirty="0" smtClean="0"/>
              <a:t>() </a:t>
            </a:r>
            <a:r>
              <a:rPr lang="ko-KR" altLang="en-US" dirty="0" err="1" smtClean="0"/>
              <a:t>메서드는</a:t>
            </a:r>
            <a:r>
              <a:rPr lang="ko-KR" altLang="en-US" dirty="0" smtClean="0"/>
              <a:t> 등록된 반대 순서대로 실행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리스너의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메서드에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try - catch</a:t>
            </a:r>
            <a:r>
              <a:rPr lang="ko-KR" altLang="en-US" dirty="0" smtClean="0"/>
              <a:t>로 예외를 잡은 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RuntimeException</a:t>
            </a:r>
            <a:r>
              <a:rPr lang="ko-KR" altLang="en-US" dirty="0" smtClean="0"/>
              <a:t>을 발생시키도록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리스너가</a:t>
            </a:r>
            <a:r>
              <a:rPr lang="ko-KR" altLang="en-US" dirty="0" smtClean="0"/>
              <a:t> 예외를 발생할 경우 웹 어플리케이션 시작에 실패함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4414" y="3857628"/>
            <a:ext cx="6858048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+mn-ea"/>
              </a:rPr>
              <a:t>public void </a:t>
            </a:r>
            <a:r>
              <a:rPr lang="en-US" sz="1400" dirty="0" err="1" smtClean="0">
                <a:latin typeface="+mn-ea"/>
              </a:rPr>
              <a:t>contextInitialized</a:t>
            </a:r>
            <a:r>
              <a:rPr lang="en-US" sz="1400" dirty="0" smtClean="0">
                <a:latin typeface="+mn-ea"/>
              </a:rPr>
              <a:t>(</a:t>
            </a:r>
            <a:r>
              <a:rPr lang="en-US" sz="1400" dirty="0" err="1" smtClean="0">
                <a:latin typeface="+mn-ea"/>
              </a:rPr>
              <a:t>ServletContextEvent</a:t>
            </a:r>
            <a:r>
              <a:rPr lang="en-US" sz="1400" dirty="0" smtClean="0">
                <a:latin typeface="+mn-ea"/>
              </a:rPr>
              <a:t> </a:t>
            </a:r>
            <a:r>
              <a:rPr lang="en-US" sz="1400" dirty="0" err="1" smtClean="0">
                <a:latin typeface="+mn-ea"/>
              </a:rPr>
              <a:t>sce</a:t>
            </a:r>
            <a:r>
              <a:rPr lang="en-US" sz="1400" dirty="0" smtClean="0">
                <a:latin typeface="+mn-ea"/>
              </a:rPr>
              <a:t>) {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try {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...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} catch (Exception ex) {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    throw new </a:t>
            </a:r>
            <a:r>
              <a:rPr lang="en-US" sz="1400" dirty="0" err="1" smtClean="0">
                <a:latin typeface="+mn-ea"/>
              </a:rPr>
              <a:t>RuntimeException</a:t>
            </a:r>
            <a:r>
              <a:rPr lang="en-US" sz="1400" dirty="0" smtClean="0">
                <a:latin typeface="+mn-ea"/>
              </a:rPr>
              <a:t>(ex);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    }</a:t>
            </a:r>
            <a:endParaRPr lang="ko-KR" altLang="en-US" sz="1400" dirty="0" smtClean="0">
              <a:latin typeface="+mn-ea"/>
            </a:endParaRPr>
          </a:p>
          <a:p>
            <a:r>
              <a:rPr lang="en-US" sz="1400" dirty="0" smtClean="0">
                <a:latin typeface="+mn-ea"/>
              </a:rPr>
              <a:t>}</a:t>
            </a: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251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22장-웹 어플리케이션 이벤트 처리</vt:lpstr>
      <vt:lpstr>TOC</vt:lpstr>
      <vt:lpstr>ServletContextListener</vt:lpstr>
      <vt:lpstr>web.xml 파일에 리스너 등록</vt:lpstr>
      <vt:lpstr>ServletContextEvent로부터 필요 정보 조회</vt:lpstr>
      <vt:lpstr>실행 순서 &amp; 예외 처리</vt:lpstr>
    </vt:vector>
  </TitlesOfParts>
  <Company>R&amp;D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xx장-</dc:title>
  <dc:creator>Microsoft Corporation</dc:creator>
  <cp:lastModifiedBy>choi</cp:lastModifiedBy>
  <cp:revision>8</cp:revision>
  <dcterms:created xsi:type="dcterms:W3CDTF">2006-10-05T04:04:58Z</dcterms:created>
  <dcterms:modified xsi:type="dcterms:W3CDTF">2009-07-12T12:15:09Z</dcterms:modified>
</cp:coreProperties>
</file>