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Lst>
  <p:sldSz cx="9906000" cy="6858000" type="A4"/>
  <p:notesSz cx="6669088" cy="9928225"/>
  <p:defaultTextStyle>
    <a:defPPr>
      <a:defRPr lang="en-US"/>
    </a:defPPr>
    <a:lvl1pPr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1pPr>
    <a:lvl2pPr marL="457200"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2pPr>
    <a:lvl3pPr marL="914400"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3pPr>
    <a:lvl4pPr marL="1371600"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4pPr>
    <a:lvl5pPr marL="1828800" algn="ctr" rtl="0" eaLnBrk="0" fontAlgn="base" hangingPunct="0">
      <a:spcBef>
        <a:spcPct val="50000"/>
      </a:spcBef>
      <a:spcAft>
        <a:spcPct val="0"/>
      </a:spcAft>
      <a:defRPr kumimoji="1" sz="1000" kern="1200">
        <a:solidFill>
          <a:srgbClr val="000000"/>
        </a:solidFill>
        <a:latin typeface="Arial" charset="0"/>
        <a:ea typeface="돋움" pitchFamily="50" charset="-127"/>
        <a:cs typeface="+mn-cs"/>
      </a:defRPr>
    </a:lvl5pPr>
    <a:lvl6pPr marL="2286000" algn="l" defTabSz="914400" rtl="0" eaLnBrk="1" latinLnBrk="1" hangingPunct="1">
      <a:defRPr kumimoji="1" sz="1000" kern="1200">
        <a:solidFill>
          <a:srgbClr val="000000"/>
        </a:solidFill>
        <a:latin typeface="Arial" charset="0"/>
        <a:ea typeface="돋움" pitchFamily="50" charset="-127"/>
        <a:cs typeface="+mn-cs"/>
      </a:defRPr>
    </a:lvl6pPr>
    <a:lvl7pPr marL="2743200" algn="l" defTabSz="914400" rtl="0" eaLnBrk="1" latinLnBrk="1" hangingPunct="1">
      <a:defRPr kumimoji="1" sz="1000" kern="1200">
        <a:solidFill>
          <a:srgbClr val="000000"/>
        </a:solidFill>
        <a:latin typeface="Arial" charset="0"/>
        <a:ea typeface="돋움" pitchFamily="50" charset="-127"/>
        <a:cs typeface="+mn-cs"/>
      </a:defRPr>
    </a:lvl7pPr>
    <a:lvl8pPr marL="3200400" algn="l" defTabSz="914400" rtl="0" eaLnBrk="1" latinLnBrk="1" hangingPunct="1">
      <a:defRPr kumimoji="1" sz="1000" kern="1200">
        <a:solidFill>
          <a:srgbClr val="000000"/>
        </a:solidFill>
        <a:latin typeface="Arial" charset="0"/>
        <a:ea typeface="돋움" pitchFamily="50" charset="-127"/>
        <a:cs typeface="+mn-cs"/>
      </a:defRPr>
    </a:lvl8pPr>
    <a:lvl9pPr marL="3657600" algn="l" defTabSz="914400" rtl="0" eaLnBrk="1" latinLnBrk="1" hangingPunct="1">
      <a:defRPr kumimoji="1" sz="1000" kern="1200">
        <a:solidFill>
          <a:srgbClr val="000000"/>
        </a:solidFill>
        <a:latin typeface="Arial" charset="0"/>
        <a:ea typeface="돋움" pitchFamily="50" charset="-127"/>
        <a:cs typeface="+mn-cs"/>
      </a:defRPr>
    </a:lvl9pPr>
  </p:defaultTextStyle>
  <p:extLst>
    <p:ext uri="{EFAFB233-063F-42B5-8137-9DF3F51BA10A}">
      <p15:sldGuideLst xmlns="" xmlns:p15="http://schemas.microsoft.com/office/powerpoint/2012/main">
        <p15:guide id="1" orient="horz" pos="325">
          <p15:clr>
            <a:srgbClr val="A4A3A4"/>
          </p15:clr>
        </p15:guide>
        <p15:guide id="2" orient="horz" pos="4272">
          <p15:clr>
            <a:srgbClr val="A4A3A4"/>
          </p15:clr>
        </p15:guide>
        <p15:guide id="3" orient="horz" pos="3536">
          <p15:clr>
            <a:srgbClr val="A4A3A4"/>
          </p15:clr>
        </p15:guide>
        <p15:guide id="4" orient="horz" pos="1638">
          <p15:clr>
            <a:srgbClr val="A4A3A4"/>
          </p15:clr>
        </p15:guide>
        <p15:guide id="5" orient="horz" pos="2028">
          <p15:clr>
            <a:srgbClr val="A4A3A4"/>
          </p15:clr>
        </p15:guide>
        <p15:guide id="6" orient="horz" pos="1247">
          <p15:clr>
            <a:srgbClr val="A4A3A4"/>
          </p15:clr>
        </p15:guide>
        <p15:guide id="7" pos="229">
          <p15:clr>
            <a:srgbClr val="A4A3A4"/>
          </p15:clr>
        </p15:guide>
        <p15:guide id="8" pos="6011">
          <p15:clr>
            <a:srgbClr val="A4A3A4"/>
          </p15:clr>
        </p15:guide>
        <p15:guide id="9" pos="221">
          <p15:clr>
            <a:srgbClr val="A4A3A4"/>
          </p15:clr>
        </p15:guide>
        <p15:guide id="10" pos="3123">
          <p15:clr>
            <a:srgbClr val="A4A3A4"/>
          </p15:clr>
        </p15:guide>
      </p15:sldGuideLst>
    </p:ext>
    <p:ext uri="{2D200454-40CA-4A62-9FC3-DE9A4176ACB9}">
      <p15:notesGuideLst xmlns="" xmlns:p15="http://schemas.microsoft.com/office/powerpoint/2012/main">
        <p15:guide id="1" orient="horz" pos="3128">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5F5F5F"/>
    <a:srgbClr val="B2B2B2"/>
    <a:srgbClr val="EAEAEA"/>
    <a:srgbClr val="3333FF"/>
    <a:srgbClr val="6262CC"/>
    <a:srgbClr val="0000CC"/>
    <a:srgbClr val="000066"/>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99677" autoAdjust="0"/>
  </p:normalViewPr>
  <p:slideViewPr>
    <p:cSldViewPr snapToGrid="0">
      <p:cViewPr>
        <p:scale>
          <a:sx n="75" d="100"/>
          <a:sy n="75" d="100"/>
        </p:scale>
        <p:origin x="-2040" y="-444"/>
      </p:cViewPr>
      <p:guideLst>
        <p:guide orient="horz" pos="325"/>
        <p:guide orient="horz" pos="4272"/>
        <p:guide orient="horz" pos="3536"/>
        <p:guide orient="horz" pos="1638"/>
        <p:guide orient="horz" pos="2028"/>
        <p:guide orient="horz" pos="1247"/>
        <p:guide pos="229"/>
        <p:guide pos="6011"/>
        <p:guide pos="221"/>
        <p:guide pos="31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p:cViewPr varScale="1">
        <p:scale>
          <a:sx n="54" d="100"/>
          <a:sy n="54" d="100"/>
        </p:scale>
        <p:origin x="-1818" y="-90"/>
      </p:cViewPr>
      <p:guideLst>
        <p:guide orient="horz" pos="3128"/>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D8190-6004-4E52-92F3-C681C728463E}"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pPr latinLnBrk="1"/>
          <a:endParaRPr lang="ko-KR" altLang="en-US"/>
        </a:p>
      </dgm:t>
    </dgm:pt>
    <dgm:pt modelId="{D53EF096-61C0-4E09-968C-F4D519DB12D3}">
      <dgm:prSet phldrT="[텍스트]" custT="1"/>
      <dgm:spPr/>
      <dgm:t>
        <a:bodyPr/>
        <a:lstStyle/>
        <a:p>
          <a:pPr latinLnBrk="1"/>
          <a:r>
            <a:rPr lang="en-US" altLang="ko-KR" sz="1200" dirty="0" smtClean="0">
              <a:solidFill>
                <a:schemeClr val="tx1">
                  <a:lumMod val="75000"/>
                  <a:lumOff val="25000"/>
                </a:schemeClr>
              </a:solidFill>
            </a:rPr>
            <a:t>Primitive type</a:t>
          </a:r>
          <a:endParaRPr lang="ko-KR" altLang="en-US" sz="1200" dirty="0">
            <a:solidFill>
              <a:schemeClr val="tx1">
                <a:lumMod val="75000"/>
                <a:lumOff val="25000"/>
              </a:schemeClr>
            </a:solidFill>
          </a:endParaRPr>
        </a:p>
      </dgm:t>
    </dgm:pt>
    <dgm:pt modelId="{231445AD-AD59-44BC-BA36-5307856AA980}" type="parTrans" cxnId="{D08C2C33-2043-4F13-AD3C-25DA91934BAD}">
      <dgm:prSet/>
      <dgm:spPr/>
      <dgm:t>
        <a:bodyPr/>
        <a:lstStyle/>
        <a:p>
          <a:pPr latinLnBrk="1"/>
          <a:endParaRPr lang="ko-KR" altLang="en-US" sz="2800">
            <a:solidFill>
              <a:schemeClr val="tx1">
                <a:lumMod val="75000"/>
                <a:lumOff val="25000"/>
              </a:schemeClr>
            </a:solidFill>
          </a:endParaRPr>
        </a:p>
      </dgm:t>
    </dgm:pt>
    <dgm:pt modelId="{CD3E1B65-7B57-4793-A1C8-37E6E27324A4}" type="sibTrans" cxnId="{D08C2C33-2043-4F13-AD3C-25DA91934BAD}">
      <dgm:prSet/>
      <dgm:spPr/>
      <dgm:t>
        <a:bodyPr/>
        <a:lstStyle/>
        <a:p>
          <a:pPr latinLnBrk="1"/>
          <a:endParaRPr lang="ko-KR" altLang="en-US" sz="2800">
            <a:solidFill>
              <a:schemeClr val="tx1">
                <a:lumMod val="75000"/>
                <a:lumOff val="25000"/>
              </a:schemeClr>
            </a:solidFill>
          </a:endParaRPr>
        </a:p>
      </dgm:t>
    </dgm:pt>
    <dgm:pt modelId="{18A34CB7-C1A3-43ED-9C73-DD38A5B1E5F4}">
      <dgm:prSet phldrT="[텍스트]" custT="1"/>
      <dgm:spPr/>
      <dgm:t>
        <a:bodyPr/>
        <a:lstStyle/>
        <a:p>
          <a:pPr latinLnBrk="1"/>
          <a:r>
            <a:rPr lang="en-US" altLang="ko-KR" sz="1200" dirty="0" smtClean="0">
              <a:solidFill>
                <a:schemeClr val="tx1">
                  <a:lumMod val="75000"/>
                  <a:lumOff val="25000"/>
                </a:schemeClr>
              </a:solidFill>
            </a:rPr>
            <a:t>Object Type</a:t>
          </a:r>
          <a:endParaRPr lang="ko-KR" altLang="en-US" sz="1200" dirty="0">
            <a:solidFill>
              <a:schemeClr val="tx1">
                <a:lumMod val="75000"/>
                <a:lumOff val="25000"/>
              </a:schemeClr>
            </a:solidFill>
          </a:endParaRPr>
        </a:p>
      </dgm:t>
    </dgm:pt>
    <dgm:pt modelId="{84ED77D7-D033-4B50-BA2A-D3CFA06EAA93}" type="parTrans" cxnId="{34E4E6DF-EC4A-43BE-80BB-A00DAEC3BE9E}">
      <dgm:prSet/>
      <dgm:spPr/>
      <dgm:t>
        <a:bodyPr/>
        <a:lstStyle/>
        <a:p>
          <a:pPr latinLnBrk="1"/>
          <a:endParaRPr lang="ko-KR" altLang="en-US" sz="2800">
            <a:solidFill>
              <a:schemeClr val="tx1">
                <a:lumMod val="75000"/>
                <a:lumOff val="25000"/>
              </a:schemeClr>
            </a:solidFill>
          </a:endParaRPr>
        </a:p>
      </dgm:t>
    </dgm:pt>
    <dgm:pt modelId="{1A9ECB62-A374-4123-9E12-128712DCC8B4}" type="sibTrans" cxnId="{34E4E6DF-EC4A-43BE-80BB-A00DAEC3BE9E}">
      <dgm:prSet/>
      <dgm:spPr/>
      <dgm:t>
        <a:bodyPr/>
        <a:lstStyle/>
        <a:p>
          <a:pPr latinLnBrk="1"/>
          <a:endParaRPr lang="ko-KR" altLang="en-US" sz="2800">
            <a:solidFill>
              <a:schemeClr val="tx1">
                <a:lumMod val="75000"/>
                <a:lumOff val="25000"/>
              </a:schemeClr>
            </a:solidFill>
          </a:endParaRPr>
        </a:p>
      </dgm:t>
    </dgm:pt>
    <dgm:pt modelId="{5D43C27E-5A61-4267-905A-EB81B923A7ED}">
      <dgm:prSet phldrT="[텍스트]" custT="1"/>
      <dgm:spPr/>
      <dgm:t>
        <a:bodyPr/>
        <a:lstStyle/>
        <a:p>
          <a:pPr latinLnBrk="1"/>
          <a:r>
            <a:rPr lang="en-US" altLang="ko-KR" sz="1200" dirty="0" err="1" smtClean="0">
              <a:solidFill>
                <a:schemeClr val="tx1">
                  <a:lumMod val="75000"/>
                  <a:lumOff val="25000"/>
                </a:schemeClr>
              </a:solidFill>
            </a:rPr>
            <a:t>Arrray</a:t>
          </a:r>
          <a:endParaRPr lang="ko-KR" altLang="en-US" sz="1200" dirty="0">
            <a:solidFill>
              <a:schemeClr val="tx1">
                <a:lumMod val="75000"/>
                <a:lumOff val="25000"/>
              </a:schemeClr>
            </a:solidFill>
          </a:endParaRPr>
        </a:p>
      </dgm:t>
    </dgm:pt>
    <dgm:pt modelId="{267759D1-124E-46EB-9EEF-22B9D126BC58}" type="parTrans" cxnId="{151B2BBC-5EA2-4EEA-A920-11CB11B42AE1}">
      <dgm:prSet/>
      <dgm:spPr/>
      <dgm:t>
        <a:bodyPr/>
        <a:lstStyle/>
        <a:p>
          <a:pPr latinLnBrk="1"/>
          <a:endParaRPr lang="ko-KR" altLang="en-US" sz="2800">
            <a:solidFill>
              <a:schemeClr val="tx1">
                <a:lumMod val="75000"/>
                <a:lumOff val="25000"/>
              </a:schemeClr>
            </a:solidFill>
          </a:endParaRPr>
        </a:p>
      </dgm:t>
    </dgm:pt>
    <dgm:pt modelId="{91096BA9-5110-4E8F-91E4-5FB601334419}" type="sibTrans" cxnId="{151B2BBC-5EA2-4EEA-A920-11CB11B42AE1}">
      <dgm:prSet/>
      <dgm:spPr/>
      <dgm:t>
        <a:bodyPr/>
        <a:lstStyle/>
        <a:p>
          <a:pPr latinLnBrk="1"/>
          <a:endParaRPr lang="ko-KR" altLang="en-US" sz="2800">
            <a:solidFill>
              <a:schemeClr val="tx1">
                <a:lumMod val="75000"/>
                <a:lumOff val="25000"/>
              </a:schemeClr>
            </a:solidFill>
          </a:endParaRPr>
        </a:p>
      </dgm:t>
    </dgm:pt>
    <dgm:pt modelId="{3624721A-2EB7-46F9-A51F-630E91C4DA01}">
      <dgm:prSet phldrT="[텍스트]" custT="1"/>
      <dgm:spPr/>
      <dgm:t>
        <a:bodyPr/>
        <a:lstStyle/>
        <a:p>
          <a:pPr latinLnBrk="1"/>
          <a:r>
            <a:rPr lang="en-US" altLang="ko-KR" sz="1200" dirty="0" err="1" smtClean="0">
              <a:solidFill>
                <a:schemeClr val="tx1">
                  <a:lumMod val="75000"/>
                  <a:lumOff val="25000"/>
                </a:schemeClr>
              </a:solidFill>
            </a:rPr>
            <a:t>boolean</a:t>
          </a:r>
          <a:endParaRPr lang="ko-KR" altLang="en-US" sz="1200" dirty="0">
            <a:solidFill>
              <a:schemeClr val="tx1">
                <a:lumMod val="75000"/>
                <a:lumOff val="25000"/>
              </a:schemeClr>
            </a:solidFill>
          </a:endParaRPr>
        </a:p>
      </dgm:t>
    </dgm:pt>
    <dgm:pt modelId="{9EA87EAC-17AB-461E-83F3-429E0230F32B}" type="parTrans" cxnId="{554BC596-8595-410F-B870-C171A9140BFE}">
      <dgm:prSet custT="1"/>
      <dgm:spPr/>
      <dgm:t>
        <a:bodyPr/>
        <a:lstStyle/>
        <a:p>
          <a:pPr latinLnBrk="1"/>
          <a:endParaRPr lang="ko-KR" altLang="en-US" sz="800">
            <a:solidFill>
              <a:schemeClr val="tx1">
                <a:lumMod val="75000"/>
                <a:lumOff val="25000"/>
              </a:schemeClr>
            </a:solidFill>
          </a:endParaRPr>
        </a:p>
      </dgm:t>
    </dgm:pt>
    <dgm:pt modelId="{DACF3D22-2160-40A5-B073-32E2DE0BAA63}" type="sibTrans" cxnId="{554BC596-8595-410F-B870-C171A9140BFE}">
      <dgm:prSet/>
      <dgm:spPr/>
      <dgm:t>
        <a:bodyPr/>
        <a:lstStyle/>
        <a:p>
          <a:pPr latinLnBrk="1"/>
          <a:endParaRPr lang="ko-KR" altLang="en-US" sz="2800">
            <a:solidFill>
              <a:schemeClr val="tx1">
                <a:lumMod val="75000"/>
                <a:lumOff val="25000"/>
              </a:schemeClr>
            </a:solidFill>
          </a:endParaRPr>
        </a:p>
      </dgm:t>
    </dgm:pt>
    <dgm:pt modelId="{91ADB5FA-365D-4477-8483-4A43A379E32D}">
      <dgm:prSet phldrT="[텍스트]" custT="1"/>
      <dgm:spPr/>
      <dgm:t>
        <a:bodyPr/>
        <a:lstStyle/>
        <a:p>
          <a:pPr latinLnBrk="1"/>
          <a:r>
            <a:rPr lang="en-US" altLang="ko-KR" sz="1200" dirty="0" smtClean="0">
              <a:solidFill>
                <a:schemeClr val="tx1">
                  <a:lumMod val="75000"/>
                  <a:lumOff val="25000"/>
                </a:schemeClr>
              </a:solidFill>
            </a:rPr>
            <a:t>integer</a:t>
          </a:r>
          <a:endParaRPr lang="ko-KR" altLang="en-US" sz="1200" dirty="0">
            <a:solidFill>
              <a:schemeClr val="tx1">
                <a:lumMod val="75000"/>
                <a:lumOff val="25000"/>
              </a:schemeClr>
            </a:solidFill>
          </a:endParaRPr>
        </a:p>
      </dgm:t>
    </dgm:pt>
    <dgm:pt modelId="{6AADE8AA-0BB5-4A9F-AC14-04BAF21A3A04}" type="parTrans" cxnId="{D0B6E5CE-158A-4483-AA02-6AAF30C7C317}">
      <dgm:prSet custT="1"/>
      <dgm:spPr/>
      <dgm:t>
        <a:bodyPr/>
        <a:lstStyle/>
        <a:p>
          <a:pPr latinLnBrk="1"/>
          <a:endParaRPr lang="ko-KR" altLang="en-US" sz="800">
            <a:solidFill>
              <a:schemeClr val="tx1">
                <a:lumMod val="75000"/>
                <a:lumOff val="25000"/>
              </a:schemeClr>
            </a:solidFill>
          </a:endParaRPr>
        </a:p>
      </dgm:t>
    </dgm:pt>
    <dgm:pt modelId="{3004233D-A4A0-4B58-8490-2B0C2EB3F29F}" type="sibTrans" cxnId="{D0B6E5CE-158A-4483-AA02-6AAF30C7C317}">
      <dgm:prSet/>
      <dgm:spPr/>
      <dgm:t>
        <a:bodyPr/>
        <a:lstStyle/>
        <a:p>
          <a:pPr latinLnBrk="1"/>
          <a:endParaRPr lang="ko-KR" altLang="en-US" sz="2800">
            <a:solidFill>
              <a:schemeClr val="tx1">
                <a:lumMod val="75000"/>
                <a:lumOff val="25000"/>
              </a:schemeClr>
            </a:solidFill>
          </a:endParaRPr>
        </a:p>
      </dgm:t>
    </dgm:pt>
    <dgm:pt modelId="{C39CCE73-31B6-40D9-8919-9F311330817D}">
      <dgm:prSet phldrT="[텍스트]" custT="1"/>
      <dgm:spPr/>
      <dgm:t>
        <a:bodyPr/>
        <a:lstStyle/>
        <a:p>
          <a:pPr latinLnBrk="1"/>
          <a:r>
            <a:rPr lang="en-US" altLang="ko-KR" sz="1200" dirty="0" smtClean="0">
              <a:solidFill>
                <a:schemeClr val="tx1">
                  <a:lumMod val="75000"/>
                  <a:lumOff val="25000"/>
                </a:schemeClr>
              </a:solidFill>
            </a:rPr>
            <a:t>real</a:t>
          </a:r>
          <a:endParaRPr lang="ko-KR" altLang="en-US" sz="1200" dirty="0">
            <a:solidFill>
              <a:schemeClr val="tx1">
                <a:lumMod val="75000"/>
                <a:lumOff val="25000"/>
              </a:schemeClr>
            </a:solidFill>
          </a:endParaRPr>
        </a:p>
      </dgm:t>
    </dgm:pt>
    <dgm:pt modelId="{FA0CFB87-17C3-4812-B846-165760737015}" type="parTrans" cxnId="{E8D05495-D686-42F4-A824-69A2A897DAD0}">
      <dgm:prSet custT="1"/>
      <dgm:spPr/>
      <dgm:t>
        <a:bodyPr/>
        <a:lstStyle/>
        <a:p>
          <a:pPr latinLnBrk="1"/>
          <a:endParaRPr lang="ko-KR" altLang="en-US" sz="800">
            <a:solidFill>
              <a:schemeClr val="tx1">
                <a:lumMod val="75000"/>
                <a:lumOff val="25000"/>
              </a:schemeClr>
            </a:solidFill>
          </a:endParaRPr>
        </a:p>
      </dgm:t>
    </dgm:pt>
    <dgm:pt modelId="{6847312D-F26C-4D37-924E-A54967F7EE5A}" type="sibTrans" cxnId="{E8D05495-D686-42F4-A824-69A2A897DAD0}">
      <dgm:prSet/>
      <dgm:spPr/>
      <dgm:t>
        <a:bodyPr/>
        <a:lstStyle/>
        <a:p>
          <a:pPr latinLnBrk="1"/>
          <a:endParaRPr lang="ko-KR" altLang="en-US" sz="2800">
            <a:solidFill>
              <a:schemeClr val="tx1">
                <a:lumMod val="75000"/>
                <a:lumOff val="25000"/>
              </a:schemeClr>
            </a:solidFill>
          </a:endParaRPr>
        </a:p>
      </dgm:t>
    </dgm:pt>
    <dgm:pt modelId="{8DE7101B-A28E-466A-BADC-9A224746EDD5}">
      <dgm:prSet phldrT="[텍스트]" custT="1"/>
      <dgm:spPr/>
      <dgm:t>
        <a:bodyPr/>
        <a:lstStyle/>
        <a:p>
          <a:pPr latinLnBrk="1"/>
          <a:r>
            <a:rPr lang="en-US" altLang="ko-KR" sz="1200" dirty="0" smtClean="0">
              <a:solidFill>
                <a:schemeClr val="tx1">
                  <a:lumMod val="75000"/>
                  <a:lumOff val="25000"/>
                </a:schemeClr>
              </a:solidFill>
            </a:rPr>
            <a:t>character</a:t>
          </a:r>
          <a:endParaRPr lang="ko-KR" altLang="en-US" sz="1200" dirty="0">
            <a:solidFill>
              <a:schemeClr val="tx1">
                <a:lumMod val="75000"/>
                <a:lumOff val="25000"/>
              </a:schemeClr>
            </a:solidFill>
          </a:endParaRPr>
        </a:p>
      </dgm:t>
    </dgm:pt>
    <dgm:pt modelId="{3124A16A-FE55-401D-8074-953C5401A55D}" type="parTrans" cxnId="{1F4344AD-ABE8-4184-83FE-72F4EE15C2CB}">
      <dgm:prSet custT="1"/>
      <dgm:spPr/>
      <dgm:t>
        <a:bodyPr/>
        <a:lstStyle/>
        <a:p>
          <a:pPr latinLnBrk="1"/>
          <a:endParaRPr lang="ko-KR" altLang="en-US" sz="800">
            <a:solidFill>
              <a:schemeClr val="tx1">
                <a:lumMod val="75000"/>
                <a:lumOff val="25000"/>
              </a:schemeClr>
            </a:solidFill>
          </a:endParaRPr>
        </a:p>
      </dgm:t>
    </dgm:pt>
    <dgm:pt modelId="{851F6D97-9586-4018-8ACF-DED89C01201F}" type="sibTrans" cxnId="{1F4344AD-ABE8-4184-83FE-72F4EE15C2CB}">
      <dgm:prSet/>
      <dgm:spPr/>
      <dgm:t>
        <a:bodyPr/>
        <a:lstStyle/>
        <a:p>
          <a:pPr latinLnBrk="1"/>
          <a:endParaRPr lang="ko-KR" altLang="en-US" sz="2800">
            <a:solidFill>
              <a:schemeClr val="tx1">
                <a:lumMod val="75000"/>
                <a:lumOff val="25000"/>
              </a:schemeClr>
            </a:solidFill>
          </a:endParaRPr>
        </a:p>
      </dgm:t>
    </dgm:pt>
    <dgm:pt modelId="{9C7D52AF-756B-438F-BC45-481F3374DC43}">
      <dgm:prSet phldrT="[텍스트]" custT="1"/>
      <dgm:spPr/>
      <dgm:t>
        <a:bodyPr/>
        <a:lstStyle/>
        <a:p>
          <a:pPr latinLnBrk="1"/>
          <a:r>
            <a:rPr lang="en-US" altLang="ko-KR" sz="1200" dirty="0" smtClean="0">
              <a:solidFill>
                <a:schemeClr val="tx1">
                  <a:lumMod val="75000"/>
                  <a:lumOff val="25000"/>
                </a:schemeClr>
              </a:solidFill>
            </a:rPr>
            <a:t>Primitive Wrapper</a:t>
          </a:r>
          <a:endParaRPr lang="ko-KR" altLang="en-US" sz="1200" dirty="0">
            <a:solidFill>
              <a:schemeClr val="tx1">
                <a:lumMod val="75000"/>
                <a:lumOff val="25000"/>
              </a:schemeClr>
            </a:solidFill>
          </a:endParaRPr>
        </a:p>
      </dgm:t>
    </dgm:pt>
    <dgm:pt modelId="{E7C83F3B-0F74-4D59-9FC0-5D3B23F1D443}" type="parTrans" cxnId="{B964A376-F918-43C2-87E0-14C9D88BA9C1}">
      <dgm:prSet custT="1"/>
      <dgm:spPr/>
      <dgm:t>
        <a:bodyPr/>
        <a:lstStyle/>
        <a:p>
          <a:pPr latinLnBrk="1"/>
          <a:endParaRPr lang="ko-KR" altLang="en-US" sz="800">
            <a:solidFill>
              <a:schemeClr val="tx1">
                <a:lumMod val="75000"/>
                <a:lumOff val="25000"/>
              </a:schemeClr>
            </a:solidFill>
          </a:endParaRPr>
        </a:p>
      </dgm:t>
    </dgm:pt>
    <dgm:pt modelId="{8D9D9386-BD8A-460E-8BA3-F2F3C38E22D0}" type="sibTrans" cxnId="{B964A376-F918-43C2-87E0-14C9D88BA9C1}">
      <dgm:prSet/>
      <dgm:spPr/>
      <dgm:t>
        <a:bodyPr/>
        <a:lstStyle/>
        <a:p>
          <a:pPr latinLnBrk="1"/>
          <a:endParaRPr lang="ko-KR" altLang="en-US" sz="2800">
            <a:solidFill>
              <a:schemeClr val="tx1">
                <a:lumMod val="75000"/>
                <a:lumOff val="25000"/>
              </a:schemeClr>
            </a:solidFill>
          </a:endParaRPr>
        </a:p>
      </dgm:t>
    </dgm:pt>
    <dgm:pt modelId="{9B9A5156-6EE5-4E46-9981-864F02999045}">
      <dgm:prSet phldrT="[텍스트]" custT="1"/>
      <dgm:spPr/>
      <dgm:t>
        <a:bodyPr/>
        <a:lstStyle/>
        <a:p>
          <a:pPr latinLnBrk="1"/>
          <a:r>
            <a:rPr lang="en-US" altLang="ko-KR" sz="1200" dirty="0" smtClean="0">
              <a:solidFill>
                <a:schemeClr val="tx1">
                  <a:lumMod val="75000"/>
                  <a:lumOff val="25000"/>
                </a:schemeClr>
              </a:solidFill>
            </a:rPr>
            <a:t>String</a:t>
          </a:r>
          <a:endParaRPr lang="ko-KR" altLang="en-US" sz="1200" dirty="0">
            <a:solidFill>
              <a:schemeClr val="tx1">
                <a:lumMod val="75000"/>
                <a:lumOff val="25000"/>
              </a:schemeClr>
            </a:solidFill>
          </a:endParaRPr>
        </a:p>
      </dgm:t>
    </dgm:pt>
    <dgm:pt modelId="{92A6C4AB-692D-4DA0-AF5E-7E0E69384A6F}" type="parTrans" cxnId="{0446B30D-45D4-484A-8133-1A57D742D3E9}">
      <dgm:prSet custT="1"/>
      <dgm:spPr/>
      <dgm:t>
        <a:bodyPr/>
        <a:lstStyle/>
        <a:p>
          <a:pPr latinLnBrk="1"/>
          <a:endParaRPr lang="ko-KR" altLang="en-US" sz="800">
            <a:solidFill>
              <a:schemeClr val="tx1">
                <a:lumMod val="75000"/>
                <a:lumOff val="25000"/>
              </a:schemeClr>
            </a:solidFill>
          </a:endParaRPr>
        </a:p>
      </dgm:t>
    </dgm:pt>
    <dgm:pt modelId="{0277F8B3-D51C-4D19-BEF4-C55CC1FD4D03}" type="sibTrans" cxnId="{0446B30D-45D4-484A-8133-1A57D742D3E9}">
      <dgm:prSet/>
      <dgm:spPr/>
      <dgm:t>
        <a:bodyPr/>
        <a:lstStyle/>
        <a:p>
          <a:pPr latinLnBrk="1"/>
          <a:endParaRPr lang="ko-KR" altLang="en-US" sz="2800">
            <a:solidFill>
              <a:schemeClr val="tx1">
                <a:lumMod val="75000"/>
                <a:lumOff val="25000"/>
              </a:schemeClr>
            </a:solidFill>
          </a:endParaRPr>
        </a:p>
      </dgm:t>
    </dgm:pt>
    <dgm:pt modelId="{EBC3151C-E2F1-458B-9704-26E236E81AE8}">
      <dgm:prSet phldrT="[텍스트]" custT="1"/>
      <dgm:spPr/>
      <dgm:t>
        <a:bodyPr/>
        <a:lstStyle/>
        <a:p>
          <a:pPr latinLnBrk="1"/>
          <a:r>
            <a:rPr lang="en-US" altLang="ko-KR" sz="1200" dirty="0" smtClean="0">
              <a:solidFill>
                <a:schemeClr val="tx1">
                  <a:lumMod val="75000"/>
                  <a:lumOff val="25000"/>
                </a:schemeClr>
              </a:solidFill>
            </a:rPr>
            <a:t>User Defined Class</a:t>
          </a:r>
          <a:endParaRPr lang="ko-KR" altLang="en-US" sz="1200" dirty="0">
            <a:solidFill>
              <a:schemeClr val="tx1">
                <a:lumMod val="75000"/>
                <a:lumOff val="25000"/>
              </a:schemeClr>
            </a:solidFill>
          </a:endParaRPr>
        </a:p>
      </dgm:t>
    </dgm:pt>
    <dgm:pt modelId="{E82EEE39-55CA-4A29-A684-EF72901B48BE}" type="parTrans" cxnId="{FE71D984-9D4D-4199-8366-4B41DD563EA6}">
      <dgm:prSet/>
      <dgm:spPr/>
      <dgm:t>
        <a:bodyPr/>
        <a:lstStyle/>
        <a:p>
          <a:pPr latinLnBrk="1"/>
          <a:endParaRPr lang="ko-KR" altLang="en-US" sz="2800">
            <a:solidFill>
              <a:schemeClr val="tx1">
                <a:lumMod val="75000"/>
                <a:lumOff val="25000"/>
              </a:schemeClr>
            </a:solidFill>
          </a:endParaRPr>
        </a:p>
      </dgm:t>
    </dgm:pt>
    <dgm:pt modelId="{973D880F-521A-4AD0-8540-C7BBFC43FD45}" type="sibTrans" cxnId="{FE71D984-9D4D-4199-8366-4B41DD563EA6}">
      <dgm:prSet/>
      <dgm:spPr/>
      <dgm:t>
        <a:bodyPr/>
        <a:lstStyle/>
        <a:p>
          <a:pPr latinLnBrk="1"/>
          <a:endParaRPr lang="ko-KR" altLang="en-US" sz="2800">
            <a:solidFill>
              <a:schemeClr val="tx1">
                <a:lumMod val="75000"/>
                <a:lumOff val="25000"/>
              </a:schemeClr>
            </a:solidFill>
          </a:endParaRPr>
        </a:p>
      </dgm:t>
    </dgm:pt>
    <dgm:pt modelId="{C03B4B57-58EC-4385-B614-0FB169FFB29A}">
      <dgm:prSet phldrT="[텍스트]" custT="1"/>
      <dgm:spPr/>
      <dgm:t>
        <a:bodyPr/>
        <a:lstStyle/>
        <a:p>
          <a:pPr latinLnBrk="1"/>
          <a:r>
            <a:rPr lang="en-US" altLang="ko-KR" sz="1200" dirty="0" smtClean="0">
              <a:solidFill>
                <a:schemeClr val="tx1">
                  <a:lumMod val="75000"/>
                  <a:lumOff val="25000"/>
                </a:schemeClr>
              </a:solidFill>
            </a:rPr>
            <a:t>Java Collection Framework</a:t>
          </a:r>
          <a:endParaRPr lang="ko-KR" altLang="en-US" sz="1200" dirty="0">
            <a:solidFill>
              <a:schemeClr val="tx1">
                <a:lumMod val="75000"/>
                <a:lumOff val="25000"/>
              </a:schemeClr>
            </a:solidFill>
          </a:endParaRPr>
        </a:p>
      </dgm:t>
    </dgm:pt>
    <dgm:pt modelId="{C4C8E6F1-503C-43F5-9F44-F6082149352A}" type="parTrans" cxnId="{6648F413-E0DA-4544-9F8F-E207E195ADAF}">
      <dgm:prSet custT="1"/>
      <dgm:spPr/>
      <dgm:t>
        <a:bodyPr/>
        <a:lstStyle/>
        <a:p>
          <a:pPr latinLnBrk="1"/>
          <a:endParaRPr lang="ko-KR" altLang="en-US" sz="800">
            <a:solidFill>
              <a:schemeClr val="tx1">
                <a:lumMod val="75000"/>
                <a:lumOff val="25000"/>
              </a:schemeClr>
            </a:solidFill>
          </a:endParaRPr>
        </a:p>
      </dgm:t>
    </dgm:pt>
    <dgm:pt modelId="{FF874EAB-D111-4BCA-8328-C3EAFAC66E6E}" type="sibTrans" cxnId="{6648F413-E0DA-4544-9F8F-E207E195ADAF}">
      <dgm:prSet/>
      <dgm:spPr/>
      <dgm:t>
        <a:bodyPr/>
        <a:lstStyle/>
        <a:p>
          <a:pPr latinLnBrk="1"/>
          <a:endParaRPr lang="ko-KR" altLang="en-US" sz="2800">
            <a:solidFill>
              <a:schemeClr val="tx1">
                <a:lumMod val="75000"/>
                <a:lumOff val="25000"/>
              </a:schemeClr>
            </a:solidFill>
          </a:endParaRPr>
        </a:p>
      </dgm:t>
    </dgm:pt>
    <dgm:pt modelId="{9AC56973-D67D-42DD-A520-2A935B4398EE}">
      <dgm:prSet phldrT="[텍스트]" custT="1"/>
      <dgm:spPr/>
      <dgm:t>
        <a:bodyPr/>
        <a:lstStyle/>
        <a:p>
          <a:pPr latinLnBrk="1"/>
          <a:r>
            <a:rPr lang="en-US" altLang="ko-KR" sz="1200" dirty="0" smtClean="0">
              <a:solidFill>
                <a:schemeClr val="tx1">
                  <a:lumMod val="75000"/>
                  <a:lumOff val="25000"/>
                </a:schemeClr>
              </a:solidFill>
            </a:rPr>
            <a:t>Open Source</a:t>
          </a:r>
          <a:endParaRPr lang="ko-KR" altLang="en-US" sz="1200" dirty="0">
            <a:solidFill>
              <a:schemeClr val="tx1">
                <a:lumMod val="75000"/>
                <a:lumOff val="25000"/>
              </a:schemeClr>
            </a:solidFill>
          </a:endParaRPr>
        </a:p>
      </dgm:t>
    </dgm:pt>
    <dgm:pt modelId="{21BADD53-7409-4AEA-B9C6-A6AFE1802EEB}" type="parTrans" cxnId="{4A79CF01-23F4-43E5-98B3-89820A2E3E39}">
      <dgm:prSet custT="1"/>
      <dgm:spPr/>
      <dgm:t>
        <a:bodyPr/>
        <a:lstStyle/>
        <a:p>
          <a:pPr latinLnBrk="1"/>
          <a:endParaRPr lang="ko-KR" altLang="en-US" sz="800">
            <a:solidFill>
              <a:schemeClr val="tx1">
                <a:lumMod val="75000"/>
                <a:lumOff val="25000"/>
              </a:schemeClr>
            </a:solidFill>
          </a:endParaRPr>
        </a:p>
      </dgm:t>
    </dgm:pt>
    <dgm:pt modelId="{DFDE9A2F-21F6-4B73-916F-E7BAEDDDD53A}" type="sibTrans" cxnId="{4A79CF01-23F4-43E5-98B3-89820A2E3E39}">
      <dgm:prSet/>
      <dgm:spPr/>
      <dgm:t>
        <a:bodyPr/>
        <a:lstStyle/>
        <a:p>
          <a:pPr latinLnBrk="1"/>
          <a:endParaRPr lang="ko-KR" altLang="en-US" sz="2800">
            <a:solidFill>
              <a:schemeClr val="tx1">
                <a:lumMod val="75000"/>
                <a:lumOff val="25000"/>
              </a:schemeClr>
            </a:solidFill>
          </a:endParaRPr>
        </a:p>
      </dgm:t>
    </dgm:pt>
    <dgm:pt modelId="{316C27DC-AB50-4F9F-891E-042BDC76B359}" type="pres">
      <dgm:prSet presAssocID="{72AD8190-6004-4E52-92F3-C681C728463E}" presName="hierChild1" presStyleCnt="0">
        <dgm:presLayoutVars>
          <dgm:orgChart val="1"/>
          <dgm:chPref val="1"/>
          <dgm:dir/>
          <dgm:animOne val="branch"/>
          <dgm:animLvl val="lvl"/>
          <dgm:resizeHandles/>
        </dgm:presLayoutVars>
      </dgm:prSet>
      <dgm:spPr/>
      <dgm:t>
        <a:bodyPr/>
        <a:lstStyle/>
        <a:p>
          <a:pPr latinLnBrk="1"/>
          <a:endParaRPr lang="ko-KR" altLang="en-US"/>
        </a:p>
      </dgm:t>
    </dgm:pt>
    <dgm:pt modelId="{AF180489-9F15-479B-90DA-9252773E51C9}" type="pres">
      <dgm:prSet presAssocID="{D53EF096-61C0-4E09-968C-F4D519DB12D3}" presName="hierRoot1" presStyleCnt="0">
        <dgm:presLayoutVars>
          <dgm:hierBranch val="init"/>
        </dgm:presLayoutVars>
      </dgm:prSet>
      <dgm:spPr/>
    </dgm:pt>
    <dgm:pt modelId="{8A9D9AB6-7BCB-4E8E-8C96-936EBDEE5F5D}" type="pres">
      <dgm:prSet presAssocID="{D53EF096-61C0-4E09-968C-F4D519DB12D3}" presName="rootComposite1" presStyleCnt="0"/>
      <dgm:spPr/>
    </dgm:pt>
    <dgm:pt modelId="{8D7184F3-1B86-4B6F-BE0F-91B53196DD2A}" type="pres">
      <dgm:prSet presAssocID="{D53EF096-61C0-4E09-968C-F4D519DB12D3}" presName="rootText1" presStyleLbl="node0" presStyleIdx="0" presStyleCnt="3" custLinFactNeighborX="-1468" custLinFactNeighborY="-36387">
        <dgm:presLayoutVars>
          <dgm:chPref val="3"/>
        </dgm:presLayoutVars>
      </dgm:prSet>
      <dgm:spPr/>
      <dgm:t>
        <a:bodyPr/>
        <a:lstStyle/>
        <a:p>
          <a:pPr latinLnBrk="1"/>
          <a:endParaRPr lang="ko-KR" altLang="en-US"/>
        </a:p>
      </dgm:t>
    </dgm:pt>
    <dgm:pt modelId="{76794429-2950-4111-8CA9-A61BEE6140C2}" type="pres">
      <dgm:prSet presAssocID="{D53EF096-61C0-4E09-968C-F4D519DB12D3}" presName="rootConnector1" presStyleLbl="node1" presStyleIdx="0" presStyleCnt="0"/>
      <dgm:spPr/>
      <dgm:t>
        <a:bodyPr/>
        <a:lstStyle/>
        <a:p>
          <a:pPr latinLnBrk="1"/>
          <a:endParaRPr lang="ko-KR" altLang="en-US"/>
        </a:p>
      </dgm:t>
    </dgm:pt>
    <dgm:pt modelId="{DFBD2D5F-D3E9-4039-94A4-A959C8D635E5}" type="pres">
      <dgm:prSet presAssocID="{D53EF096-61C0-4E09-968C-F4D519DB12D3}" presName="hierChild2" presStyleCnt="0"/>
      <dgm:spPr/>
    </dgm:pt>
    <dgm:pt modelId="{CF59B422-0642-44B8-9903-8F84DF203D67}" type="pres">
      <dgm:prSet presAssocID="{9EA87EAC-17AB-461E-83F3-429E0230F32B}" presName="Name37" presStyleLbl="parChTrans1D2" presStyleIdx="0" presStyleCnt="9"/>
      <dgm:spPr/>
      <dgm:t>
        <a:bodyPr/>
        <a:lstStyle/>
        <a:p>
          <a:pPr latinLnBrk="1"/>
          <a:endParaRPr lang="ko-KR" altLang="en-US"/>
        </a:p>
      </dgm:t>
    </dgm:pt>
    <dgm:pt modelId="{EAA4043D-AD5C-4489-A841-59B94F780CD4}" type="pres">
      <dgm:prSet presAssocID="{3624721A-2EB7-46F9-A51F-630E91C4DA01}" presName="hierRoot2" presStyleCnt="0">
        <dgm:presLayoutVars>
          <dgm:hierBranch val="init"/>
        </dgm:presLayoutVars>
      </dgm:prSet>
      <dgm:spPr/>
    </dgm:pt>
    <dgm:pt modelId="{96B86EB1-1A77-40F9-B049-47F6C922EE95}" type="pres">
      <dgm:prSet presAssocID="{3624721A-2EB7-46F9-A51F-630E91C4DA01}" presName="rootComposite" presStyleCnt="0"/>
      <dgm:spPr/>
    </dgm:pt>
    <dgm:pt modelId="{051B4D2E-BE79-4DF9-ACB8-427193F99A00}" type="pres">
      <dgm:prSet presAssocID="{3624721A-2EB7-46F9-A51F-630E91C4DA01}" presName="rootText" presStyleLbl="node2" presStyleIdx="0" presStyleCnt="9" custScaleY="162588">
        <dgm:presLayoutVars>
          <dgm:chPref val="3"/>
        </dgm:presLayoutVars>
      </dgm:prSet>
      <dgm:spPr/>
      <dgm:t>
        <a:bodyPr/>
        <a:lstStyle/>
        <a:p>
          <a:pPr latinLnBrk="1"/>
          <a:endParaRPr lang="ko-KR" altLang="en-US"/>
        </a:p>
      </dgm:t>
    </dgm:pt>
    <dgm:pt modelId="{DAA4A9DF-2AE8-4821-A864-BCB5E8F4EB4C}" type="pres">
      <dgm:prSet presAssocID="{3624721A-2EB7-46F9-A51F-630E91C4DA01}" presName="rootConnector" presStyleLbl="node2" presStyleIdx="0" presStyleCnt="9"/>
      <dgm:spPr/>
      <dgm:t>
        <a:bodyPr/>
        <a:lstStyle/>
        <a:p>
          <a:pPr latinLnBrk="1"/>
          <a:endParaRPr lang="ko-KR" altLang="en-US"/>
        </a:p>
      </dgm:t>
    </dgm:pt>
    <dgm:pt modelId="{F21791F5-71BB-4021-89A4-7E3415A75098}" type="pres">
      <dgm:prSet presAssocID="{3624721A-2EB7-46F9-A51F-630E91C4DA01}" presName="hierChild4" presStyleCnt="0"/>
      <dgm:spPr/>
    </dgm:pt>
    <dgm:pt modelId="{9E8D7A3D-E803-4B5D-BA6E-B745AEBD8585}" type="pres">
      <dgm:prSet presAssocID="{3624721A-2EB7-46F9-A51F-630E91C4DA01}" presName="hierChild5" presStyleCnt="0"/>
      <dgm:spPr/>
    </dgm:pt>
    <dgm:pt modelId="{F75AD615-3890-4690-B1D2-7191D1F7D7B7}" type="pres">
      <dgm:prSet presAssocID="{3124A16A-FE55-401D-8074-953C5401A55D}" presName="Name37" presStyleLbl="parChTrans1D2" presStyleIdx="1" presStyleCnt="9"/>
      <dgm:spPr/>
      <dgm:t>
        <a:bodyPr/>
        <a:lstStyle/>
        <a:p>
          <a:pPr latinLnBrk="1"/>
          <a:endParaRPr lang="ko-KR" altLang="en-US"/>
        </a:p>
      </dgm:t>
    </dgm:pt>
    <dgm:pt modelId="{DCF90390-CC7C-4030-8AEC-952D8A80E527}" type="pres">
      <dgm:prSet presAssocID="{8DE7101B-A28E-466A-BADC-9A224746EDD5}" presName="hierRoot2" presStyleCnt="0">
        <dgm:presLayoutVars>
          <dgm:hierBranch val="init"/>
        </dgm:presLayoutVars>
      </dgm:prSet>
      <dgm:spPr/>
    </dgm:pt>
    <dgm:pt modelId="{B18A6DFE-E025-4BF9-9A4B-27034FDB30CC}" type="pres">
      <dgm:prSet presAssocID="{8DE7101B-A28E-466A-BADC-9A224746EDD5}" presName="rootComposite" presStyleCnt="0"/>
      <dgm:spPr/>
    </dgm:pt>
    <dgm:pt modelId="{03DEC647-2DBA-48AE-9DEE-0F4D12D93E74}" type="pres">
      <dgm:prSet presAssocID="{8DE7101B-A28E-466A-BADC-9A224746EDD5}" presName="rootText" presStyleLbl="node2" presStyleIdx="1" presStyleCnt="9" custScaleY="162588">
        <dgm:presLayoutVars>
          <dgm:chPref val="3"/>
        </dgm:presLayoutVars>
      </dgm:prSet>
      <dgm:spPr/>
      <dgm:t>
        <a:bodyPr/>
        <a:lstStyle/>
        <a:p>
          <a:pPr latinLnBrk="1"/>
          <a:endParaRPr lang="ko-KR" altLang="en-US"/>
        </a:p>
      </dgm:t>
    </dgm:pt>
    <dgm:pt modelId="{A922728C-5DDB-40ED-B22B-7AE080695799}" type="pres">
      <dgm:prSet presAssocID="{8DE7101B-A28E-466A-BADC-9A224746EDD5}" presName="rootConnector" presStyleLbl="node2" presStyleIdx="1" presStyleCnt="9"/>
      <dgm:spPr/>
      <dgm:t>
        <a:bodyPr/>
        <a:lstStyle/>
        <a:p>
          <a:pPr latinLnBrk="1"/>
          <a:endParaRPr lang="ko-KR" altLang="en-US"/>
        </a:p>
      </dgm:t>
    </dgm:pt>
    <dgm:pt modelId="{9BC736A9-AFBD-4482-A4E0-683C49135549}" type="pres">
      <dgm:prSet presAssocID="{8DE7101B-A28E-466A-BADC-9A224746EDD5}" presName="hierChild4" presStyleCnt="0"/>
      <dgm:spPr/>
    </dgm:pt>
    <dgm:pt modelId="{F67A2A81-BF05-47CD-A570-0D8DCCD8284E}" type="pres">
      <dgm:prSet presAssocID="{8DE7101B-A28E-466A-BADC-9A224746EDD5}" presName="hierChild5" presStyleCnt="0"/>
      <dgm:spPr/>
    </dgm:pt>
    <dgm:pt modelId="{6860E762-ED9C-481E-AB85-9410F19B8BE9}" type="pres">
      <dgm:prSet presAssocID="{6AADE8AA-0BB5-4A9F-AC14-04BAF21A3A04}" presName="Name37" presStyleLbl="parChTrans1D2" presStyleIdx="2" presStyleCnt="9"/>
      <dgm:spPr/>
      <dgm:t>
        <a:bodyPr/>
        <a:lstStyle/>
        <a:p>
          <a:pPr latinLnBrk="1"/>
          <a:endParaRPr lang="ko-KR" altLang="en-US"/>
        </a:p>
      </dgm:t>
    </dgm:pt>
    <dgm:pt modelId="{64FDCF3C-BF85-4F82-BF31-07C28F6B4639}" type="pres">
      <dgm:prSet presAssocID="{91ADB5FA-365D-4477-8483-4A43A379E32D}" presName="hierRoot2" presStyleCnt="0">
        <dgm:presLayoutVars>
          <dgm:hierBranch val="init"/>
        </dgm:presLayoutVars>
      </dgm:prSet>
      <dgm:spPr/>
    </dgm:pt>
    <dgm:pt modelId="{897BCAD0-2524-4AA6-AA59-D64DFDDB2DC0}" type="pres">
      <dgm:prSet presAssocID="{91ADB5FA-365D-4477-8483-4A43A379E32D}" presName="rootComposite" presStyleCnt="0"/>
      <dgm:spPr/>
    </dgm:pt>
    <dgm:pt modelId="{6F3AE0EF-34AF-4486-B789-F33618BCC82C}" type="pres">
      <dgm:prSet presAssocID="{91ADB5FA-365D-4477-8483-4A43A379E32D}" presName="rootText" presStyleLbl="node2" presStyleIdx="2" presStyleCnt="9" custScaleY="162588">
        <dgm:presLayoutVars>
          <dgm:chPref val="3"/>
        </dgm:presLayoutVars>
      </dgm:prSet>
      <dgm:spPr/>
      <dgm:t>
        <a:bodyPr/>
        <a:lstStyle/>
        <a:p>
          <a:pPr latinLnBrk="1"/>
          <a:endParaRPr lang="ko-KR" altLang="en-US"/>
        </a:p>
      </dgm:t>
    </dgm:pt>
    <dgm:pt modelId="{B7D46FA5-E660-4CF4-BA5B-B0AC7FDEA8FC}" type="pres">
      <dgm:prSet presAssocID="{91ADB5FA-365D-4477-8483-4A43A379E32D}" presName="rootConnector" presStyleLbl="node2" presStyleIdx="2" presStyleCnt="9"/>
      <dgm:spPr/>
      <dgm:t>
        <a:bodyPr/>
        <a:lstStyle/>
        <a:p>
          <a:pPr latinLnBrk="1"/>
          <a:endParaRPr lang="ko-KR" altLang="en-US"/>
        </a:p>
      </dgm:t>
    </dgm:pt>
    <dgm:pt modelId="{A2EEF40B-3327-4197-BE47-9517F50A4096}" type="pres">
      <dgm:prSet presAssocID="{91ADB5FA-365D-4477-8483-4A43A379E32D}" presName="hierChild4" presStyleCnt="0"/>
      <dgm:spPr/>
    </dgm:pt>
    <dgm:pt modelId="{E9CB13F9-D9B8-41DE-B11B-A323D4D9794B}" type="pres">
      <dgm:prSet presAssocID="{91ADB5FA-365D-4477-8483-4A43A379E32D}" presName="hierChild5" presStyleCnt="0"/>
      <dgm:spPr/>
    </dgm:pt>
    <dgm:pt modelId="{525A3620-9053-480A-9C77-4DE93B05D972}" type="pres">
      <dgm:prSet presAssocID="{FA0CFB87-17C3-4812-B846-165760737015}" presName="Name37" presStyleLbl="parChTrans1D2" presStyleIdx="3" presStyleCnt="9"/>
      <dgm:spPr/>
      <dgm:t>
        <a:bodyPr/>
        <a:lstStyle/>
        <a:p>
          <a:pPr latinLnBrk="1"/>
          <a:endParaRPr lang="ko-KR" altLang="en-US"/>
        </a:p>
      </dgm:t>
    </dgm:pt>
    <dgm:pt modelId="{0980A09A-C7D4-4962-BC40-28D3FE057A62}" type="pres">
      <dgm:prSet presAssocID="{C39CCE73-31B6-40D9-8919-9F311330817D}" presName="hierRoot2" presStyleCnt="0">
        <dgm:presLayoutVars>
          <dgm:hierBranch val="init"/>
        </dgm:presLayoutVars>
      </dgm:prSet>
      <dgm:spPr/>
    </dgm:pt>
    <dgm:pt modelId="{569F9167-45C8-4E0E-9D5C-822351569987}" type="pres">
      <dgm:prSet presAssocID="{C39CCE73-31B6-40D9-8919-9F311330817D}" presName="rootComposite" presStyleCnt="0"/>
      <dgm:spPr/>
    </dgm:pt>
    <dgm:pt modelId="{6596F77B-53C8-4ACB-9491-76E1DBD240BB}" type="pres">
      <dgm:prSet presAssocID="{C39CCE73-31B6-40D9-8919-9F311330817D}" presName="rootText" presStyleLbl="node2" presStyleIdx="3" presStyleCnt="9" custScaleY="162588">
        <dgm:presLayoutVars>
          <dgm:chPref val="3"/>
        </dgm:presLayoutVars>
      </dgm:prSet>
      <dgm:spPr/>
      <dgm:t>
        <a:bodyPr/>
        <a:lstStyle/>
        <a:p>
          <a:pPr latinLnBrk="1"/>
          <a:endParaRPr lang="ko-KR" altLang="en-US"/>
        </a:p>
      </dgm:t>
    </dgm:pt>
    <dgm:pt modelId="{0DFD8C3B-C44C-4388-B7D3-4199FC641F6D}" type="pres">
      <dgm:prSet presAssocID="{C39CCE73-31B6-40D9-8919-9F311330817D}" presName="rootConnector" presStyleLbl="node2" presStyleIdx="3" presStyleCnt="9"/>
      <dgm:spPr/>
      <dgm:t>
        <a:bodyPr/>
        <a:lstStyle/>
        <a:p>
          <a:pPr latinLnBrk="1"/>
          <a:endParaRPr lang="ko-KR" altLang="en-US"/>
        </a:p>
      </dgm:t>
    </dgm:pt>
    <dgm:pt modelId="{A799C45E-9F63-4A0E-952B-96D2BDD165EE}" type="pres">
      <dgm:prSet presAssocID="{C39CCE73-31B6-40D9-8919-9F311330817D}" presName="hierChild4" presStyleCnt="0"/>
      <dgm:spPr/>
    </dgm:pt>
    <dgm:pt modelId="{1FCDF4E8-F3B7-4108-AAA1-49B1A73BCA6F}" type="pres">
      <dgm:prSet presAssocID="{C39CCE73-31B6-40D9-8919-9F311330817D}" presName="hierChild5" presStyleCnt="0"/>
      <dgm:spPr/>
    </dgm:pt>
    <dgm:pt modelId="{53F305F4-BB4B-43B2-95DC-053681C6B3DD}" type="pres">
      <dgm:prSet presAssocID="{D53EF096-61C0-4E09-968C-F4D519DB12D3}" presName="hierChild3" presStyleCnt="0"/>
      <dgm:spPr/>
    </dgm:pt>
    <dgm:pt modelId="{9105B478-6D74-4B86-8E7E-4D37EA02B4EE}" type="pres">
      <dgm:prSet presAssocID="{18A34CB7-C1A3-43ED-9C73-DD38A5B1E5F4}" presName="hierRoot1" presStyleCnt="0">
        <dgm:presLayoutVars>
          <dgm:hierBranch val="init"/>
        </dgm:presLayoutVars>
      </dgm:prSet>
      <dgm:spPr/>
    </dgm:pt>
    <dgm:pt modelId="{6D4EADC1-7B09-431C-A756-EAAF6531B996}" type="pres">
      <dgm:prSet presAssocID="{18A34CB7-C1A3-43ED-9C73-DD38A5B1E5F4}" presName="rootComposite1" presStyleCnt="0"/>
      <dgm:spPr/>
    </dgm:pt>
    <dgm:pt modelId="{9289F168-DF6D-4977-860D-37698E50DB71}" type="pres">
      <dgm:prSet presAssocID="{18A34CB7-C1A3-43ED-9C73-DD38A5B1E5F4}" presName="rootText1" presStyleLbl="node0" presStyleIdx="1" presStyleCnt="3" custLinFactNeighborX="-8916" custLinFactNeighborY="-35833">
        <dgm:presLayoutVars>
          <dgm:chPref val="3"/>
        </dgm:presLayoutVars>
      </dgm:prSet>
      <dgm:spPr/>
      <dgm:t>
        <a:bodyPr/>
        <a:lstStyle/>
        <a:p>
          <a:pPr latinLnBrk="1"/>
          <a:endParaRPr lang="ko-KR" altLang="en-US"/>
        </a:p>
      </dgm:t>
    </dgm:pt>
    <dgm:pt modelId="{95E30376-49E4-4D6D-B002-9B6D54A26271}" type="pres">
      <dgm:prSet presAssocID="{18A34CB7-C1A3-43ED-9C73-DD38A5B1E5F4}" presName="rootConnector1" presStyleLbl="node1" presStyleIdx="0" presStyleCnt="0"/>
      <dgm:spPr/>
      <dgm:t>
        <a:bodyPr/>
        <a:lstStyle/>
        <a:p>
          <a:pPr latinLnBrk="1"/>
          <a:endParaRPr lang="ko-KR" altLang="en-US"/>
        </a:p>
      </dgm:t>
    </dgm:pt>
    <dgm:pt modelId="{57F64E9C-715C-4344-B891-D05119A3834D}" type="pres">
      <dgm:prSet presAssocID="{18A34CB7-C1A3-43ED-9C73-DD38A5B1E5F4}" presName="hierChild2" presStyleCnt="0"/>
      <dgm:spPr/>
    </dgm:pt>
    <dgm:pt modelId="{D9679B77-0A04-4496-9AB2-FFAC3B53A0DF}" type="pres">
      <dgm:prSet presAssocID="{E7C83F3B-0F74-4D59-9FC0-5D3B23F1D443}" presName="Name37" presStyleLbl="parChTrans1D2" presStyleIdx="4" presStyleCnt="9"/>
      <dgm:spPr/>
      <dgm:t>
        <a:bodyPr/>
        <a:lstStyle/>
        <a:p>
          <a:pPr latinLnBrk="1"/>
          <a:endParaRPr lang="ko-KR" altLang="en-US"/>
        </a:p>
      </dgm:t>
    </dgm:pt>
    <dgm:pt modelId="{D1FC1980-9D10-42C6-8180-32D67555E84D}" type="pres">
      <dgm:prSet presAssocID="{9C7D52AF-756B-438F-BC45-481F3374DC43}" presName="hierRoot2" presStyleCnt="0">
        <dgm:presLayoutVars>
          <dgm:hierBranch val="init"/>
        </dgm:presLayoutVars>
      </dgm:prSet>
      <dgm:spPr/>
    </dgm:pt>
    <dgm:pt modelId="{F3850582-BA0F-4692-B2C9-1D323CAE38B9}" type="pres">
      <dgm:prSet presAssocID="{9C7D52AF-756B-438F-BC45-481F3374DC43}" presName="rootComposite" presStyleCnt="0"/>
      <dgm:spPr/>
    </dgm:pt>
    <dgm:pt modelId="{8ABEE858-73BA-4308-9F18-A893C3AC5E95}" type="pres">
      <dgm:prSet presAssocID="{9C7D52AF-756B-438F-BC45-481F3374DC43}" presName="rootText" presStyleLbl="node2" presStyleIdx="4" presStyleCnt="9" custScaleY="162588">
        <dgm:presLayoutVars>
          <dgm:chPref val="3"/>
        </dgm:presLayoutVars>
      </dgm:prSet>
      <dgm:spPr/>
      <dgm:t>
        <a:bodyPr/>
        <a:lstStyle/>
        <a:p>
          <a:pPr latinLnBrk="1"/>
          <a:endParaRPr lang="ko-KR" altLang="en-US"/>
        </a:p>
      </dgm:t>
    </dgm:pt>
    <dgm:pt modelId="{3FD264E7-9101-474D-BA86-D5CC333A2712}" type="pres">
      <dgm:prSet presAssocID="{9C7D52AF-756B-438F-BC45-481F3374DC43}" presName="rootConnector" presStyleLbl="node2" presStyleIdx="4" presStyleCnt="9"/>
      <dgm:spPr/>
      <dgm:t>
        <a:bodyPr/>
        <a:lstStyle/>
        <a:p>
          <a:pPr latinLnBrk="1"/>
          <a:endParaRPr lang="ko-KR" altLang="en-US"/>
        </a:p>
      </dgm:t>
    </dgm:pt>
    <dgm:pt modelId="{1A849D5E-3401-438D-B897-1A528A051490}" type="pres">
      <dgm:prSet presAssocID="{9C7D52AF-756B-438F-BC45-481F3374DC43}" presName="hierChild4" presStyleCnt="0"/>
      <dgm:spPr/>
    </dgm:pt>
    <dgm:pt modelId="{A3C1C47F-FD3C-4676-BC0F-B9761AD05E64}" type="pres">
      <dgm:prSet presAssocID="{9C7D52AF-756B-438F-BC45-481F3374DC43}" presName="hierChild5" presStyleCnt="0"/>
      <dgm:spPr/>
    </dgm:pt>
    <dgm:pt modelId="{621FD007-7F17-473D-81E7-458BE607742E}" type="pres">
      <dgm:prSet presAssocID="{92A6C4AB-692D-4DA0-AF5E-7E0E69384A6F}" presName="Name37" presStyleLbl="parChTrans1D2" presStyleIdx="5" presStyleCnt="9"/>
      <dgm:spPr/>
      <dgm:t>
        <a:bodyPr/>
        <a:lstStyle/>
        <a:p>
          <a:pPr latinLnBrk="1"/>
          <a:endParaRPr lang="ko-KR" altLang="en-US"/>
        </a:p>
      </dgm:t>
    </dgm:pt>
    <dgm:pt modelId="{F3AF7CE4-B72D-4C8C-84B6-651A3AC1CC72}" type="pres">
      <dgm:prSet presAssocID="{9B9A5156-6EE5-4E46-9981-864F02999045}" presName="hierRoot2" presStyleCnt="0">
        <dgm:presLayoutVars>
          <dgm:hierBranch val="init"/>
        </dgm:presLayoutVars>
      </dgm:prSet>
      <dgm:spPr/>
    </dgm:pt>
    <dgm:pt modelId="{C819C8A5-DA1E-4D50-8669-1D02A39C93CD}" type="pres">
      <dgm:prSet presAssocID="{9B9A5156-6EE5-4E46-9981-864F02999045}" presName="rootComposite" presStyleCnt="0"/>
      <dgm:spPr/>
    </dgm:pt>
    <dgm:pt modelId="{0D4C9A53-0BE3-4F79-8FE5-F9EE77E93264}" type="pres">
      <dgm:prSet presAssocID="{9B9A5156-6EE5-4E46-9981-864F02999045}" presName="rootText" presStyleLbl="node2" presStyleIdx="5" presStyleCnt="9" custScaleY="162588">
        <dgm:presLayoutVars>
          <dgm:chPref val="3"/>
        </dgm:presLayoutVars>
      </dgm:prSet>
      <dgm:spPr/>
      <dgm:t>
        <a:bodyPr/>
        <a:lstStyle/>
        <a:p>
          <a:pPr latinLnBrk="1"/>
          <a:endParaRPr lang="ko-KR" altLang="en-US"/>
        </a:p>
      </dgm:t>
    </dgm:pt>
    <dgm:pt modelId="{C4A0D4C3-1525-43EE-88DD-A815789CA4B9}" type="pres">
      <dgm:prSet presAssocID="{9B9A5156-6EE5-4E46-9981-864F02999045}" presName="rootConnector" presStyleLbl="node2" presStyleIdx="5" presStyleCnt="9"/>
      <dgm:spPr/>
      <dgm:t>
        <a:bodyPr/>
        <a:lstStyle/>
        <a:p>
          <a:pPr latinLnBrk="1"/>
          <a:endParaRPr lang="ko-KR" altLang="en-US"/>
        </a:p>
      </dgm:t>
    </dgm:pt>
    <dgm:pt modelId="{DA3E45BD-8C9F-4963-9AC0-7DC6B711307E}" type="pres">
      <dgm:prSet presAssocID="{9B9A5156-6EE5-4E46-9981-864F02999045}" presName="hierChild4" presStyleCnt="0"/>
      <dgm:spPr/>
    </dgm:pt>
    <dgm:pt modelId="{EB1559FD-67D0-4859-B4F4-182F9F181D0D}" type="pres">
      <dgm:prSet presAssocID="{9B9A5156-6EE5-4E46-9981-864F02999045}" presName="hierChild5" presStyleCnt="0"/>
      <dgm:spPr/>
    </dgm:pt>
    <dgm:pt modelId="{34F9A9FA-18D6-4649-B446-CCED155B73D4}" type="pres">
      <dgm:prSet presAssocID="{C4C8E6F1-503C-43F5-9F44-F6082149352A}" presName="Name37" presStyleLbl="parChTrans1D2" presStyleIdx="6" presStyleCnt="9"/>
      <dgm:spPr/>
      <dgm:t>
        <a:bodyPr/>
        <a:lstStyle/>
        <a:p>
          <a:pPr latinLnBrk="1"/>
          <a:endParaRPr lang="ko-KR" altLang="en-US"/>
        </a:p>
      </dgm:t>
    </dgm:pt>
    <dgm:pt modelId="{F8B74320-A343-4F34-9165-7C68D4067E65}" type="pres">
      <dgm:prSet presAssocID="{C03B4B57-58EC-4385-B614-0FB169FFB29A}" presName="hierRoot2" presStyleCnt="0">
        <dgm:presLayoutVars>
          <dgm:hierBranch val="init"/>
        </dgm:presLayoutVars>
      </dgm:prSet>
      <dgm:spPr/>
    </dgm:pt>
    <dgm:pt modelId="{6C3A5171-B54A-4002-85C7-3482A83A4FF2}" type="pres">
      <dgm:prSet presAssocID="{C03B4B57-58EC-4385-B614-0FB169FFB29A}" presName="rootComposite" presStyleCnt="0"/>
      <dgm:spPr/>
    </dgm:pt>
    <dgm:pt modelId="{2DC54E95-7867-4E15-8D5C-986DC8EF4C5E}" type="pres">
      <dgm:prSet presAssocID="{C03B4B57-58EC-4385-B614-0FB169FFB29A}" presName="rootText" presStyleLbl="node2" presStyleIdx="6" presStyleCnt="9" custScaleY="162588">
        <dgm:presLayoutVars>
          <dgm:chPref val="3"/>
        </dgm:presLayoutVars>
      </dgm:prSet>
      <dgm:spPr/>
      <dgm:t>
        <a:bodyPr/>
        <a:lstStyle/>
        <a:p>
          <a:pPr latinLnBrk="1"/>
          <a:endParaRPr lang="ko-KR" altLang="en-US"/>
        </a:p>
      </dgm:t>
    </dgm:pt>
    <dgm:pt modelId="{3DE4ED03-6623-444B-B10B-98F91E328829}" type="pres">
      <dgm:prSet presAssocID="{C03B4B57-58EC-4385-B614-0FB169FFB29A}" presName="rootConnector" presStyleLbl="node2" presStyleIdx="6" presStyleCnt="9"/>
      <dgm:spPr/>
      <dgm:t>
        <a:bodyPr/>
        <a:lstStyle/>
        <a:p>
          <a:pPr latinLnBrk="1"/>
          <a:endParaRPr lang="ko-KR" altLang="en-US"/>
        </a:p>
      </dgm:t>
    </dgm:pt>
    <dgm:pt modelId="{B26F3CE9-212C-4E23-AAB7-E5D6DF70A636}" type="pres">
      <dgm:prSet presAssocID="{C03B4B57-58EC-4385-B614-0FB169FFB29A}" presName="hierChild4" presStyleCnt="0"/>
      <dgm:spPr/>
    </dgm:pt>
    <dgm:pt modelId="{0C3748DB-04E8-48F2-8888-A19CC7F9C835}" type="pres">
      <dgm:prSet presAssocID="{C03B4B57-58EC-4385-B614-0FB169FFB29A}" presName="hierChild5" presStyleCnt="0"/>
      <dgm:spPr/>
    </dgm:pt>
    <dgm:pt modelId="{2B7C0AEA-D4F5-4CE4-9D31-401A91775162}" type="pres">
      <dgm:prSet presAssocID="{21BADD53-7409-4AEA-B9C6-A6AFE1802EEB}" presName="Name37" presStyleLbl="parChTrans1D2" presStyleIdx="7" presStyleCnt="9"/>
      <dgm:spPr/>
      <dgm:t>
        <a:bodyPr/>
        <a:lstStyle/>
        <a:p>
          <a:pPr latinLnBrk="1"/>
          <a:endParaRPr lang="ko-KR" altLang="en-US"/>
        </a:p>
      </dgm:t>
    </dgm:pt>
    <dgm:pt modelId="{C0F4DC97-E953-4584-A7AE-CB94B9EE923B}" type="pres">
      <dgm:prSet presAssocID="{9AC56973-D67D-42DD-A520-2A935B4398EE}" presName="hierRoot2" presStyleCnt="0">
        <dgm:presLayoutVars>
          <dgm:hierBranch val="init"/>
        </dgm:presLayoutVars>
      </dgm:prSet>
      <dgm:spPr/>
    </dgm:pt>
    <dgm:pt modelId="{F9CED528-2DF4-4A8C-8AC4-AF23B46A87AD}" type="pres">
      <dgm:prSet presAssocID="{9AC56973-D67D-42DD-A520-2A935B4398EE}" presName="rootComposite" presStyleCnt="0"/>
      <dgm:spPr/>
    </dgm:pt>
    <dgm:pt modelId="{AFFB8325-8203-4B1D-8879-61CDC8EB4B74}" type="pres">
      <dgm:prSet presAssocID="{9AC56973-D67D-42DD-A520-2A935B4398EE}" presName="rootText" presStyleLbl="node2" presStyleIdx="7" presStyleCnt="9" custScaleY="162588">
        <dgm:presLayoutVars>
          <dgm:chPref val="3"/>
        </dgm:presLayoutVars>
      </dgm:prSet>
      <dgm:spPr/>
      <dgm:t>
        <a:bodyPr/>
        <a:lstStyle/>
        <a:p>
          <a:pPr latinLnBrk="1"/>
          <a:endParaRPr lang="ko-KR" altLang="en-US"/>
        </a:p>
      </dgm:t>
    </dgm:pt>
    <dgm:pt modelId="{6DBA5D1E-7DCD-455C-A320-4237C9806A82}" type="pres">
      <dgm:prSet presAssocID="{9AC56973-D67D-42DD-A520-2A935B4398EE}" presName="rootConnector" presStyleLbl="node2" presStyleIdx="7" presStyleCnt="9"/>
      <dgm:spPr/>
      <dgm:t>
        <a:bodyPr/>
        <a:lstStyle/>
        <a:p>
          <a:pPr latinLnBrk="1"/>
          <a:endParaRPr lang="ko-KR" altLang="en-US"/>
        </a:p>
      </dgm:t>
    </dgm:pt>
    <dgm:pt modelId="{FEFD9BCC-34AF-4398-8FC4-AD535FA0D250}" type="pres">
      <dgm:prSet presAssocID="{9AC56973-D67D-42DD-A520-2A935B4398EE}" presName="hierChild4" presStyleCnt="0"/>
      <dgm:spPr/>
    </dgm:pt>
    <dgm:pt modelId="{D14EC8B0-4B27-402D-8CF4-5D805A1D8982}" type="pres">
      <dgm:prSet presAssocID="{9AC56973-D67D-42DD-A520-2A935B4398EE}" presName="hierChild5" presStyleCnt="0"/>
      <dgm:spPr/>
    </dgm:pt>
    <dgm:pt modelId="{216A8D61-9930-4DB6-B8E9-55E15383A581}" type="pres">
      <dgm:prSet presAssocID="{E82EEE39-55CA-4A29-A684-EF72901B48BE}" presName="Name37" presStyleLbl="parChTrans1D2" presStyleIdx="8" presStyleCnt="9"/>
      <dgm:spPr/>
      <dgm:t>
        <a:bodyPr/>
        <a:lstStyle/>
        <a:p>
          <a:pPr latinLnBrk="1"/>
          <a:endParaRPr lang="ko-KR" altLang="en-US"/>
        </a:p>
      </dgm:t>
    </dgm:pt>
    <dgm:pt modelId="{C34241D6-9403-42EE-BF41-4FA2A1904CAE}" type="pres">
      <dgm:prSet presAssocID="{EBC3151C-E2F1-458B-9704-26E236E81AE8}" presName="hierRoot2" presStyleCnt="0">
        <dgm:presLayoutVars>
          <dgm:hierBranch val="init"/>
        </dgm:presLayoutVars>
      </dgm:prSet>
      <dgm:spPr/>
    </dgm:pt>
    <dgm:pt modelId="{6FE92C51-7565-49CC-9486-733698912A31}" type="pres">
      <dgm:prSet presAssocID="{EBC3151C-E2F1-458B-9704-26E236E81AE8}" presName="rootComposite" presStyleCnt="0"/>
      <dgm:spPr/>
    </dgm:pt>
    <dgm:pt modelId="{2D508E04-2BBC-43E2-9C98-09AB61A3801E}" type="pres">
      <dgm:prSet presAssocID="{EBC3151C-E2F1-458B-9704-26E236E81AE8}" presName="rootText" presStyleLbl="node2" presStyleIdx="8" presStyleCnt="9" custScaleY="162588">
        <dgm:presLayoutVars>
          <dgm:chPref val="3"/>
        </dgm:presLayoutVars>
      </dgm:prSet>
      <dgm:spPr/>
      <dgm:t>
        <a:bodyPr/>
        <a:lstStyle/>
        <a:p>
          <a:pPr latinLnBrk="1"/>
          <a:endParaRPr lang="ko-KR" altLang="en-US"/>
        </a:p>
      </dgm:t>
    </dgm:pt>
    <dgm:pt modelId="{08FE2B8A-6F91-4DC6-84AB-F279040D3B02}" type="pres">
      <dgm:prSet presAssocID="{EBC3151C-E2F1-458B-9704-26E236E81AE8}" presName="rootConnector" presStyleLbl="node2" presStyleIdx="8" presStyleCnt="9"/>
      <dgm:spPr/>
      <dgm:t>
        <a:bodyPr/>
        <a:lstStyle/>
        <a:p>
          <a:pPr latinLnBrk="1"/>
          <a:endParaRPr lang="ko-KR" altLang="en-US"/>
        </a:p>
      </dgm:t>
    </dgm:pt>
    <dgm:pt modelId="{6AEEA3D6-0C9F-41DC-939F-2795B4D13122}" type="pres">
      <dgm:prSet presAssocID="{EBC3151C-E2F1-458B-9704-26E236E81AE8}" presName="hierChild4" presStyleCnt="0"/>
      <dgm:spPr/>
    </dgm:pt>
    <dgm:pt modelId="{9894C633-F9E9-4DB1-81C5-1D56F4FF5027}" type="pres">
      <dgm:prSet presAssocID="{EBC3151C-E2F1-458B-9704-26E236E81AE8}" presName="hierChild5" presStyleCnt="0"/>
      <dgm:spPr/>
    </dgm:pt>
    <dgm:pt modelId="{072A0088-59BE-4228-A69C-0310152BDFEF}" type="pres">
      <dgm:prSet presAssocID="{18A34CB7-C1A3-43ED-9C73-DD38A5B1E5F4}" presName="hierChild3" presStyleCnt="0"/>
      <dgm:spPr/>
    </dgm:pt>
    <dgm:pt modelId="{AC654666-B35C-4A75-A12B-38E802A9067D}" type="pres">
      <dgm:prSet presAssocID="{5D43C27E-5A61-4267-905A-EB81B923A7ED}" presName="hierRoot1" presStyleCnt="0">
        <dgm:presLayoutVars>
          <dgm:hierBranch val="init"/>
        </dgm:presLayoutVars>
      </dgm:prSet>
      <dgm:spPr/>
    </dgm:pt>
    <dgm:pt modelId="{01A4F8F6-FE2E-4A8C-AB1F-D00D6E3259F3}" type="pres">
      <dgm:prSet presAssocID="{5D43C27E-5A61-4267-905A-EB81B923A7ED}" presName="rootComposite1" presStyleCnt="0"/>
      <dgm:spPr/>
    </dgm:pt>
    <dgm:pt modelId="{A6A8FA07-E199-49A4-A0F7-BF937DF1A62A}" type="pres">
      <dgm:prSet presAssocID="{5D43C27E-5A61-4267-905A-EB81B923A7ED}" presName="rootText1" presStyleLbl="node0" presStyleIdx="2" presStyleCnt="3" custLinFactX="-100000" custLinFactNeighborX="-161983" custLinFactNeighborY="-33253">
        <dgm:presLayoutVars>
          <dgm:chPref val="3"/>
        </dgm:presLayoutVars>
      </dgm:prSet>
      <dgm:spPr/>
      <dgm:t>
        <a:bodyPr/>
        <a:lstStyle/>
        <a:p>
          <a:pPr latinLnBrk="1"/>
          <a:endParaRPr lang="ko-KR" altLang="en-US"/>
        </a:p>
      </dgm:t>
    </dgm:pt>
    <dgm:pt modelId="{BB9A2829-C6B1-4976-8AEA-8CDB5A161DA2}" type="pres">
      <dgm:prSet presAssocID="{5D43C27E-5A61-4267-905A-EB81B923A7ED}" presName="rootConnector1" presStyleLbl="node1" presStyleIdx="0" presStyleCnt="0"/>
      <dgm:spPr/>
      <dgm:t>
        <a:bodyPr/>
        <a:lstStyle/>
        <a:p>
          <a:pPr latinLnBrk="1"/>
          <a:endParaRPr lang="ko-KR" altLang="en-US"/>
        </a:p>
      </dgm:t>
    </dgm:pt>
    <dgm:pt modelId="{F54DC6AB-C38E-418D-9DA1-10A7B8B24ABF}" type="pres">
      <dgm:prSet presAssocID="{5D43C27E-5A61-4267-905A-EB81B923A7ED}" presName="hierChild2" presStyleCnt="0"/>
      <dgm:spPr/>
    </dgm:pt>
    <dgm:pt modelId="{A45840CF-32E1-4021-8FDD-8FEB41D1ACF2}" type="pres">
      <dgm:prSet presAssocID="{5D43C27E-5A61-4267-905A-EB81B923A7ED}" presName="hierChild3" presStyleCnt="0"/>
      <dgm:spPr/>
    </dgm:pt>
  </dgm:ptLst>
  <dgm:cxnLst>
    <dgm:cxn modelId="{7CDD005E-5A34-4DB8-8CE5-6D42F92E1628}" type="presOf" srcId="{3624721A-2EB7-46F9-A51F-630E91C4DA01}" destId="{DAA4A9DF-2AE8-4821-A864-BCB5E8F4EB4C}" srcOrd="1" destOrd="0" presId="urn:microsoft.com/office/officeart/2005/8/layout/orgChart1"/>
    <dgm:cxn modelId="{0446B30D-45D4-484A-8133-1A57D742D3E9}" srcId="{18A34CB7-C1A3-43ED-9C73-DD38A5B1E5F4}" destId="{9B9A5156-6EE5-4E46-9981-864F02999045}" srcOrd="1" destOrd="0" parTransId="{92A6C4AB-692D-4DA0-AF5E-7E0E69384A6F}" sibTransId="{0277F8B3-D51C-4D19-BEF4-C55CC1FD4D03}"/>
    <dgm:cxn modelId="{4984993B-7788-4D5E-B5E3-2FEBAAAB00D2}" type="presOf" srcId="{92A6C4AB-692D-4DA0-AF5E-7E0E69384A6F}" destId="{621FD007-7F17-473D-81E7-458BE607742E}" srcOrd="0" destOrd="0" presId="urn:microsoft.com/office/officeart/2005/8/layout/orgChart1"/>
    <dgm:cxn modelId="{D08C2C33-2043-4F13-AD3C-25DA91934BAD}" srcId="{72AD8190-6004-4E52-92F3-C681C728463E}" destId="{D53EF096-61C0-4E09-968C-F4D519DB12D3}" srcOrd="0" destOrd="0" parTransId="{231445AD-AD59-44BC-BA36-5307856AA980}" sibTransId="{CD3E1B65-7B57-4793-A1C8-37E6E27324A4}"/>
    <dgm:cxn modelId="{60FEA386-3E67-49F9-80AE-0C330A45115A}" type="presOf" srcId="{9B9A5156-6EE5-4E46-9981-864F02999045}" destId="{0D4C9A53-0BE3-4F79-8FE5-F9EE77E93264}" srcOrd="0" destOrd="0" presId="urn:microsoft.com/office/officeart/2005/8/layout/orgChart1"/>
    <dgm:cxn modelId="{06B56770-5018-43F6-A2E3-5CB9EBC8836C}" type="presOf" srcId="{C39CCE73-31B6-40D9-8919-9F311330817D}" destId="{0DFD8C3B-C44C-4388-B7D3-4199FC641F6D}" srcOrd="1" destOrd="0" presId="urn:microsoft.com/office/officeart/2005/8/layout/orgChart1"/>
    <dgm:cxn modelId="{213BBA0E-01B5-4117-BAA7-D39CAD70A35B}" type="presOf" srcId="{18A34CB7-C1A3-43ED-9C73-DD38A5B1E5F4}" destId="{95E30376-49E4-4D6D-B002-9B6D54A26271}" srcOrd="1" destOrd="0" presId="urn:microsoft.com/office/officeart/2005/8/layout/orgChart1"/>
    <dgm:cxn modelId="{2C3B517B-7825-4E4A-A488-5F3AFEBDF59C}" type="presOf" srcId="{3624721A-2EB7-46F9-A51F-630E91C4DA01}" destId="{051B4D2E-BE79-4DF9-ACB8-427193F99A00}" srcOrd="0" destOrd="0" presId="urn:microsoft.com/office/officeart/2005/8/layout/orgChart1"/>
    <dgm:cxn modelId="{5BC884AC-8499-4A77-BA09-FA209C6DE045}" type="presOf" srcId="{E7C83F3B-0F74-4D59-9FC0-5D3B23F1D443}" destId="{D9679B77-0A04-4496-9AB2-FFAC3B53A0DF}" srcOrd="0" destOrd="0" presId="urn:microsoft.com/office/officeart/2005/8/layout/orgChart1"/>
    <dgm:cxn modelId="{74135A03-03F3-40D7-A6EE-1A7E884AD930}" type="presOf" srcId="{C03B4B57-58EC-4385-B614-0FB169FFB29A}" destId="{2DC54E95-7867-4E15-8D5C-986DC8EF4C5E}" srcOrd="0" destOrd="0" presId="urn:microsoft.com/office/officeart/2005/8/layout/orgChart1"/>
    <dgm:cxn modelId="{151F3A23-C35A-4758-A6E0-6D2C2FAD4DFD}" type="presOf" srcId="{5D43C27E-5A61-4267-905A-EB81B923A7ED}" destId="{A6A8FA07-E199-49A4-A0F7-BF937DF1A62A}" srcOrd="0" destOrd="0" presId="urn:microsoft.com/office/officeart/2005/8/layout/orgChart1"/>
    <dgm:cxn modelId="{554BC596-8595-410F-B870-C171A9140BFE}" srcId="{D53EF096-61C0-4E09-968C-F4D519DB12D3}" destId="{3624721A-2EB7-46F9-A51F-630E91C4DA01}" srcOrd="0" destOrd="0" parTransId="{9EA87EAC-17AB-461E-83F3-429E0230F32B}" sibTransId="{DACF3D22-2160-40A5-B073-32E2DE0BAA63}"/>
    <dgm:cxn modelId="{F621360E-6D8B-4099-A884-6E786BCE8298}" type="presOf" srcId="{6AADE8AA-0BB5-4A9F-AC14-04BAF21A3A04}" destId="{6860E762-ED9C-481E-AB85-9410F19B8BE9}" srcOrd="0" destOrd="0" presId="urn:microsoft.com/office/officeart/2005/8/layout/orgChart1"/>
    <dgm:cxn modelId="{9E486366-CEFD-4A38-9207-DD9CE8EF2DC2}" type="presOf" srcId="{C03B4B57-58EC-4385-B614-0FB169FFB29A}" destId="{3DE4ED03-6623-444B-B10B-98F91E328829}" srcOrd="1" destOrd="0" presId="urn:microsoft.com/office/officeart/2005/8/layout/orgChart1"/>
    <dgm:cxn modelId="{F8CBF94D-7D98-479B-972A-18311A987C7A}" type="presOf" srcId="{21BADD53-7409-4AEA-B9C6-A6AFE1802EEB}" destId="{2B7C0AEA-D4F5-4CE4-9D31-401A91775162}" srcOrd="0" destOrd="0" presId="urn:microsoft.com/office/officeart/2005/8/layout/orgChart1"/>
    <dgm:cxn modelId="{D0B6E5CE-158A-4483-AA02-6AAF30C7C317}" srcId="{D53EF096-61C0-4E09-968C-F4D519DB12D3}" destId="{91ADB5FA-365D-4477-8483-4A43A379E32D}" srcOrd="2" destOrd="0" parTransId="{6AADE8AA-0BB5-4A9F-AC14-04BAF21A3A04}" sibTransId="{3004233D-A4A0-4B58-8490-2B0C2EB3F29F}"/>
    <dgm:cxn modelId="{81FA66FE-62C5-4C0A-8783-608C0FBC077F}" type="presOf" srcId="{9C7D52AF-756B-438F-BC45-481F3374DC43}" destId="{3FD264E7-9101-474D-BA86-D5CC333A2712}" srcOrd="1" destOrd="0" presId="urn:microsoft.com/office/officeart/2005/8/layout/orgChart1"/>
    <dgm:cxn modelId="{F28884B3-B1EE-4FEF-AA20-37CC89A76F9F}" type="presOf" srcId="{9B9A5156-6EE5-4E46-9981-864F02999045}" destId="{C4A0D4C3-1525-43EE-88DD-A815789CA4B9}" srcOrd="1" destOrd="0" presId="urn:microsoft.com/office/officeart/2005/8/layout/orgChart1"/>
    <dgm:cxn modelId="{558C518F-522A-4ECB-B474-DD2770A9AACC}" type="presOf" srcId="{FA0CFB87-17C3-4812-B846-165760737015}" destId="{525A3620-9053-480A-9C77-4DE93B05D972}" srcOrd="0" destOrd="0" presId="urn:microsoft.com/office/officeart/2005/8/layout/orgChart1"/>
    <dgm:cxn modelId="{96D71E9E-7DEE-4BAD-B5D4-1506048981F4}" type="presOf" srcId="{D53EF096-61C0-4E09-968C-F4D519DB12D3}" destId="{8D7184F3-1B86-4B6F-BE0F-91B53196DD2A}" srcOrd="0" destOrd="0" presId="urn:microsoft.com/office/officeart/2005/8/layout/orgChart1"/>
    <dgm:cxn modelId="{76739FB8-7B5E-4AC7-AF56-D2C3EC05D54F}" type="presOf" srcId="{D53EF096-61C0-4E09-968C-F4D519DB12D3}" destId="{76794429-2950-4111-8CA9-A61BEE6140C2}" srcOrd="1" destOrd="0" presId="urn:microsoft.com/office/officeart/2005/8/layout/orgChart1"/>
    <dgm:cxn modelId="{1F4344AD-ABE8-4184-83FE-72F4EE15C2CB}" srcId="{D53EF096-61C0-4E09-968C-F4D519DB12D3}" destId="{8DE7101B-A28E-466A-BADC-9A224746EDD5}" srcOrd="1" destOrd="0" parTransId="{3124A16A-FE55-401D-8074-953C5401A55D}" sibTransId="{851F6D97-9586-4018-8ACF-DED89C01201F}"/>
    <dgm:cxn modelId="{62F82515-1B7E-491D-8264-31028B224C62}" type="presOf" srcId="{8DE7101B-A28E-466A-BADC-9A224746EDD5}" destId="{A922728C-5DDB-40ED-B22B-7AE080695799}" srcOrd="1" destOrd="0" presId="urn:microsoft.com/office/officeart/2005/8/layout/orgChart1"/>
    <dgm:cxn modelId="{BF8C32B6-94F1-4655-8C02-B6061815C3BE}" type="presOf" srcId="{9C7D52AF-756B-438F-BC45-481F3374DC43}" destId="{8ABEE858-73BA-4308-9F18-A893C3AC5E95}" srcOrd="0" destOrd="0" presId="urn:microsoft.com/office/officeart/2005/8/layout/orgChart1"/>
    <dgm:cxn modelId="{4A79CF01-23F4-43E5-98B3-89820A2E3E39}" srcId="{18A34CB7-C1A3-43ED-9C73-DD38A5B1E5F4}" destId="{9AC56973-D67D-42DD-A520-2A935B4398EE}" srcOrd="3" destOrd="0" parTransId="{21BADD53-7409-4AEA-B9C6-A6AFE1802EEB}" sibTransId="{DFDE9A2F-21F6-4B73-916F-E7BAEDDDD53A}"/>
    <dgm:cxn modelId="{FE71D984-9D4D-4199-8366-4B41DD563EA6}" srcId="{18A34CB7-C1A3-43ED-9C73-DD38A5B1E5F4}" destId="{EBC3151C-E2F1-458B-9704-26E236E81AE8}" srcOrd="4" destOrd="0" parTransId="{E82EEE39-55CA-4A29-A684-EF72901B48BE}" sibTransId="{973D880F-521A-4AD0-8540-C7BBFC43FD45}"/>
    <dgm:cxn modelId="{FF239F86-4F4B-4111-8AF9-2A81B44D1E8B}" type="presOf" srcId="{91ADB5FA-365D-4477-8483-4A43A379E32D}" destId="{6F3AE0EF-34AF-4486-B789-F33618BCC82C}" srcOrd="0" destOrd="0" presId="urn:microsoft.com/office/officeart/2005/8/layout/orgChart1"/>
    <dgm:cxn modelId="{BD128CAD-74B1-4CFB-9A8F-38787D20AF8D}" type="presOf" srcId="{EBC3151C-E2F1-458B-9704-26E236E81AE8}" destId="{2D508E04-2BBC-43E2-9C98-09AB61A3801E}" srcOrd="0" destOrd="0" presId="urn:microsoft.com/office/officeart/2005/8/layout/orgChart1"/>
    <dgm:cxn modelId="{6C7937E9-1C4F-4047-95CF-F1EE9CD40A5F}" type="presOf" srcId="{9AC56973-D67D-42DD-A520-2A935B4398EE}" destId="{AFFB8325-8203-4B1D-8879-61CDC8EB4B74}" srcOrd="0" destOrd="0" presId="urn:microsoft.com/office/officeart/2005/8/layout/orgChart1"/>
    <dgm:cxn modelId="{2097DC11-FA8F-4F6B-83BB-703BCA72B1C8}" type="presOf" srcId="{8DE7101B-A28E-466A-BADC-9A224746EDD5}" destId="{03DEC647-2DBA-48AE-9DEE-0F4D12D93E74}" srcOrd="0" destOrd="0" presId="urn:microsoft.com/office/officeart/2005/8/layout/orgChart1"/>
    <dgm:cxn modelId="{6648F413-E0DA-4544-9F8F-E207E195ADAF}" srcId="{18A34CB7-C1A3-43ED-9C73-DD38A5B1E5F4}" destId="{C03B4B57-58EC-4385-B614-0FB169FFB29A}" srcOrd="2" destOrd="0" parTransId="{C4C8E6F1-503C-43F5-9F44-F6082149352A}" sibTransId="{FF874EAB-D111-4BCA-8328-C3EAFAC66E6E}"/>
    <dgm:cxn modelId="{55371638-BAD6-438A-AA68-F13716CD22A9}" type="presOf" srcId="{91ADB5FA-365D-4477-8483-4A43A379E32D}" destId="{B7D46FA5-E660-4CF4-BA5B-B0AC7FDEA8FC}" srcOrd="1" destOrd="0" presId="urn:microsoft.com/office/officeart/2005/8/layout/orgChart1"/>
    <dgm:cxn modelId="{151B2BBC-5EA2-4EEA-A920-11CB11B42AE1}" srcId="{72AD8190-6004-4E52-92F3-C681C728463E}" destId="{5D43C27E-5A61-4267-905A-EB81B923A7ED}" srcOrd="2" destOrd="0" parTransId="{267759D1-124E-46EB-9EEF-22B9D126BC58}" sibTransId="{91096BA9-5110-4E8F-91E4-5FB601334419}"/>
    <dgm:cxn modelId="{B964A376-F918-43C2-87E0-14C9D88BA9C1}" srcId="{18A34CB7-C1A3-43ED-9C73-DD38A5B1E5F4}" destId="{9C7D52AF-756B-438F-BC45-481F3374DC43}" srcOrd="0" destOrd="0" parTransId="{E7C83F3B-0F74-4D59-9FC0-5D3B23F1D443}" sibTransId="{8D9D9386-BD8A-460E-8BA3-F2F3C38E22D0}"/>
    <dgm:cxn modelId="{34E4E6DF-EC4A-43BE-80BB-A00DAEC3BE9E}" srcId="{72AD8190-6004-4E52-92F3-C681C728463E}" destId="{18A34CB7-C1A3-43ED-9C73-DD38A5B1E5F4}" srcOrd="1" destOrd="0" parTransId="{84ED77D7-D033-4B50-BA2A-D3CFA06EAA93}" sibTransId="{1A9ECB62-A374-4123-9E12-128712DCC8B4}"/>
    <dgm:cxn modelId="{D92E2724-9D39-47C0-99BB-B78B2BB64A3A}" type="presOf" srcId="{C4C8E6F1-503C-43F5-9F44-F6082149352A}" destId="{34F9A9FA-18D6-4649-B446-CCED155B73D4}" srcOrd="0" destOrd="0" presId="urn:microsoft.com/office/officeart/2005/8/layout/orgChart1"/>
    <dgm:cxn modelId="{55BF0553-B1E6-4001-A6CC-AFE688F7C59E}" type="presOf" srcId="{9AC56973-D67D-42DD-A520-2A935B4398EE}" destId="{6DBA5D1E-7DCD-455C-A320-4237C9806A82}" srcOrd="1" destOrd="0" presId="urn:microsoft.com/office/officeart/2005/8/layout/orgChart1"/>
    <dgm:cxn modelId="{655084E1-CCCB-408E-B29A-83CBC340D0F1}" type="presOf" srcId="{C39CCE73-31B6-40D9-8919-9F311330817D}" destId="{6596F77B-53C8-4ACB-9491-76E1DBD240BB}" srcOrd="0" destOrd="0" presId="urn:microsoft.com/office/officeart/2005/8/layout/orgChart1"/>
    <dgm:cxn modelId="{E8D05495-D686-42F4-A824-69A2A897DAD0}" srcId="{D53EF096-61C0-4E09-968C-F4D519DB12D3}" destId="{C39CCE73-31B6-40D9-8919-9F311330817D}" srcOrd="3" destOrd="0" parTransId="{FA0CFB87-17C3-4812-B846-165760737015}" sibTransId="{6847312D-F26C-4D37-924E-A54967F7EE5A}"/>
    <dgm:cxn modelId="{B34A5D21-332B-42A5-B80A-92EBC91B9C42}" type="presOf" srcId="{E82EEE39-55CA-4A29-A684-EF72901B48BE}" destId="{216A8D61-9930-4DB6-B8E9-55E15383A581}" srcOrd="0" destOrd="0" presId="urn:microsoft.com/office/officeart/2005/8/layout/orgChart1"/>
    <dgm:cxn modelId="{B0794F4D-60BB-4BFF-A876-90BC20F8750D}" type="presOf" srcId="{9EA87EAC-17AB-461E-83F3-429E0230F32B}" destId="{CF59B422-0642-44B8-9903-8F84DF203D67}" srcOrd="0" destOrd="0" presId="urn:microsoft.com/office/officeart/2005/8/layout/orgChart1"/>
    <dgm:cxn modelId="{B8733554-662E-435F-A51E-F654A1B3DFB2}" type="presOf" srcId="{EBC3151C-E2F1-458B-9704-26E236E81AE8}" destId="{08FE2B8A-6F91-4DC6-84AB-F279040D3B02}" srcOrd="1" destOrd="0" presId="urn:microsoft.com/office/officeart/2005/8/layout/orgChart1"/>
    <dgm:cxn modelId="{33F2B87A-913E-4567-931D-2F47F95BD722}" type="presOf" srcId="{5D43C27E-5A61-4267-905A-EB81B923A7ED}" destId="{BB9A2829-C6B1-4976-8AEA-8CDB5A161DA2}" srcOrd="1" destOrd="0" presId="urn:microsoft.com/office/officeart/2005/8/layout/orgChart1"/>
    <dgm:cxn modelId="{38A7A807-51A3-4675-B7C8-18ECAD6CDC92}" type="presOf" srcId="{3124A16A-FE55-401D-8074-953C5401A55D}" destId="{F75AD615-3890-4690-B1D2-7191D1F7D7B7}" srcOrd="0" destOrd="0" presId="urn:microsoft.com/office/officeart/2005/8/layout/orgChart1"/>
    <dgm:cxn modelId="{68080C85-71DF-4425-898E-1BA8183D3054}" type="presOf" srcId="{72AD8190-6004-4E52-92F3-C681C728463E}" destId="{316C27DC-AB50-4F9F-891E-042BDC76B359}" srcOrd="0" destOrd="0" presId="urn:microsoft.com/office/officeart/2005/8/layout/orgChart1"/>
    <dgm:cxn modelId="{B2C5148C-DBA1-4637-914D-55149C538A8F}" type="presOf" srcId="{18A34CB7-C1A3-43ED-9C73-DD38A5B1E5F4}" destId="{9289F168-DF6D-4977-860D-37698E50DB71}" srcOrd="0" destOrd="0" presId="urn:microsoft.com/office/officeart/2005/8/layout/orgChart1"/>
    <dgm:cxn modelId="{F2D9AFEE-F7C1-410B-90F9-562449335521}" type="presParOf" srcId="{316C27DC-AB50-4F9F-891E-042BDC76B359}" destId="{AF180489-9F15-479B-90DA-9252773E51C9}" srcOrd="0" destOrd="0" presId="urn:microsoft.com/office/officeart/2005/8/layout/orgChart1"/>
    <dgm:cxn modelId="{146F8B3F-B45E-4EFC-9058-5CB7B2666E77}" type="presParOf" srcId="{AF180489-9F15-479B-90DA-9252773E51C9}" destId="{8A9D9AB6-7BCB-4E8E-8C96-936EBDEE5F5D}" srcOrd="0" destOrd="0" presId="urn:microsoft.com/office/officeart/2005/8/layout/orgChart1"/>
    <dgm:cxn modelId="{7ECA892B-13F3-429D-87EF-F4D99F0B8CDD}" type="presParOf" srcId="{8A9D9AB6-7BCB-4E8E-8C96-936EBDEE5F5D}" destId="{8D7184F3-1B86-4B6F-BE0F-91B53196DD2A}" srcOrd="0" destOrd="0" presId="urn:microsoft.com/office/officeart/2005/8/layout/orgChart1"/>
    <dgm:cxn modelId="{2F649027-74D4-4573-ABC4-60ADCF5532BC}" type="presParOf" srcId="{8A9D9AB6-7BCB-4E8E-8C96-936EBDEE5F5D}" destId="{76794429-2950-4111-8CA9-A61BEE6140C2}" srcOrd="1" destOrd="0" presId="urn:microsoft.com/office/officeart/2005/8/layout/orgChart1"/>
    <dgm:cxn modelId="{82A359F9-DB67-4ED7-BC87-5C7C03279937}" type="presParOf" srcId="{AF180489-9F15-479B-90DA-9252773E51C9}" destId="{DFBD2D5F-D3E9-4039-94A4-A959C8D635E5}" srcOrd="1" destOrd="0" presId="urn:microsoft.com/office/officeart/2005/8/layout/orgChart1"/>
    <dgm:cxn modelId="{58B178B1-C057-4BA0-8994-1DC13B1EE816}" type="presParOf" srcId="{DFBD2D5F-D3E9-4039-94A4-A959C8D635E5}" destId="{CF59B422-0642-44B8-9903-8F84DF203D67}" srcOrd="0" destOrd="0" presId="urn:microsoft.com/office/officeart/2005/8/layout/orgChart1"/>
    <dgm:cxn modelId="{CE8372D7-E396-4FD7-AF0D-37DB64A3A69F}" type="presParOf" srcId="{DFBD2D5F-D3E9-4039-94A4-A959C8D635E5}" destId="{EAA4043D-AD5C-4489-A841-59B94F780CD4}" srcOrd="1" destOrd="0" presId="urn:microsoft.com/office/officeart/2005/8/layout/orgChart1"/>
    <dgm:cxn modelId="{78437EC9-6C16-4FC7-A5D1-38FB096F0B9A}" type="presParOf" srcId="{EAA4043D-AD5C-4489-A841-59B94F780CD4}" destId="{96B86EB1-1A77-40F9-B049-47F6C922EE95}" srcOrd="0" destOrd="0" presId="urn:microsoft.com/office/officeart/2005/8/layout/orgChart1"/>
    <dgm:cxn modelId="{04F29295-3BCD-4374-95BF-E980DC380814}" type="presParOf" srcId="{96B86EB1-1A77-40F9-B049-47F6C922EE95}" destId="{051B4D2E-BE79-4DF9-ACB8-427193F99A00}" srcOrd="0" destOrd="0" presId="urn:microsoft.com/office/officeart/2005/8/layout/orgChart1"/>
    <dgm:cxn modelId="{7113AF3D-0AFC-43B2-853B-503E0C50A4F3}" type="presParOf" srcId="{96B86EB1-1A77-40F9-B049-47F6C922EE95}" destId="{DAA4A9DF-2AE8-4821-A864-BCB5E8F4EB4C}" srcOrd="1" destOrd="0" presId="urn:microsoft.com/office/officeart/2005/8/layout/orgChart1"/>
    <dgm:cxn modelId="{C57C9896-A183-4E6E-9725-8535FBDFC06F}" type="presParOf" srcId="{EAA4043D-AD5C-4489-A841-59B94F780CD4}" destId="{F21791F5-71BB-4021-89A4-7E3415A75098}" srcOrd="1" destOrd="0" presId="urn:microsoft.com/office/officeart/2005/8/layout/orgChart1"/>
    <dgm:cxn modelId="{3ECAC009-1116-43BE-84A5-96CC44E8F194}" type="presParOf" srcId="{EAA4043D-AD5C-4489-A841-59B94F780CD4}" destId="{9E8D7A3D-E803-4B5D-BA6E-B745AEBD8585}" srcOrd="2" destOrd="0" presId="urn:microsoft.com/office/officeart/2005/8/layout/orgChart1"/>
    <dgm:cxn modelId="{C217B98C-9977-491F-BBD4-7C66821894C7}" type="presParOf" srcId="{DFBD2D5F-D3E9-4039-94A4-A959C8D635E5}" destId="{F75AD615-3890-4690-B1D2-7191D1F7D7B7}" srcOrd="2" destOrd="0" presId="urn:microsoft.com/office/officeart/2005/8/layout/orgChart1"/>
    <dgm:cxn modelId="{0551B752-67AE-44BE-BBB8-ABD80147B461}" type="presParOf" srcId="{DFBD2D5F-D3E9-4039-94A4-A959C8D635E5}" destId="{DCF90390-CC7C-4030-8AEC-952D8A80E527}" srcOrd="3" destOrd="0" presId="urn:microsoft.com/office/officeart/2005/8/layout/orgChart1"/>
    <dgm:cxn modelId="{DB31D9F7-4582-4A82-9475-5780CCDCFB51}" type="presParOf" srcId="{DCF90390-CC7C-4030-8AEC-952D8A80E527}" destId="{B18A6DFE-E025-4BF9-9A4B-27034FDB30CC}" srcOrd="0" destOrd="0" presId="urn:microsoft.com/office/officeart/2005/8/layout/orgChart1"/>
    <dgm:cxn modelId="{9FABCCD1-B27A-403C-82B6-3928BDEBD3C1}" type="presParOf" srcId="{B18A6DFE-E025-4BF9-9A4B-27034FDB30CC}" destId="{03DEC647-2DBA-48AE-9DEE-0F4D12D93E74}" srcOrd="0" destOrd="0" presId="urn:microsoft.com/office/officeart/2005/8/layout/orgChart1"/>
    <dgm:cxn modelId="{1E5296F2-5B18-4908-BDAE-618A4FA2B8D5}" type="presParOf" srcId="{B18A6DFE-E025-4BF9-9A4B-27034FDB30CC}" destId="{A922728C-5DDB-40ED-B22B-7AE080695799}" srcOrd="1" destOrd="0" presId="urn:microsoft.com/office/officeart/2005/8/layout/orgChart1"/>
    <dgm:cxn modelId="{96031B0D-CE31-498A-A740-0E031DF14901}" type="presParOf" srcId="{DCF90390-CC7C-4030-8AEC-952D8A80E527}" destId="{9BC736A9-AFBD-4482-A4E0-683C49135549}" srcOrd="1" destOrd="0" presId="urn:microsoft.com/office/officeart/2005/8/layout/orgChart1"/>
    <dgm:cxn modelId="{5C9D0DA1-CDE7-4B5E-B177-662B4C4DAD97}" type="presParOf" srcId="{DCF90390-CC7C-4030-8AEC-952D8A80E527}" destId="{F67A2A81-BF05-47CD-A570-0D8DCCD8284E}" srcOrd="2" destOrd="0" presId="urn:microsoft.com/office/officeart/2005/8/layout/orgChart1"/>
    <dgm:cxn modelId="{01E91B99-A5DD-4E08-B53A-ED9BC77031C2}" type="presParOf" srcId="{DFBD2D5F-D3E9-4039-94A4-A959C8D635E5}" destId="{6860E762-ED9C-481E-AB85-9410F19B8BE9}" srcOrd="4" destOrd="0" presId="urn:microsoft.com/office/officeart/2005/8/layout/orgChart1"/>
    <dgm:cxn modelId="{9B63851A-26B8-43B8-9DBB-EA803B52F88D}" type="presParOf" srcId="{DFBD2D5F-D3E9-4039-94A4-A959C8D635E5}" destId="{64FDCF3C-BF85-4F82-BF31-07C28F6B4639}" srcOrd="5" destOrd="0" presId="urn:microsoft.com/office/officeart/2005/8/layout/orgChart1"/>
    <dgm:cxn modelId="{60000B9D-057D-459E-A566-C677D9604648}" type="presParOf" srcId="{64FDCF3C-BF85-4F82-BF31-07C28F6B4639}" destId="{897BCAD0-2524-4AA6-AA59-D64DFDDB2DC0}" srcOrd="0" destOrd="0" presId="urn:microsoft.com/office/officeart/2005/8/layout/orgChart1"/>
    <dgm:cxn modelId="{8608DF08-89A3-4354-9B24-092473BEA687}" type="presParOf" srcId="{897BCAD0-2524-4AA6-AA59-D64DFDDB2DC0}" destId="{6F3AE0EF-34AF-4486-B789-F33618BCC82C}" srcOrd="0" destOrd="0" presId="urn:microsoft.com/office/officeart/2005/8/layout/orgChart1"/>
    <dgm:cxn modelId="{DC9CECB8-4947-4419-99C4-432B6517FF82}" type="presParOf" srcId="{897BCAD0-2524-4AA6-AA59-D64DFDDB2DC0}" destId="{B7D46FA5-E660-4CF4-BA5B-B0AC7FDEA8FC}" srcOrd="1" destOrd="0" presId="urn:microsoft.com/office/officeart/2005/8/layout/orgChart1"/>
    <dgm:cxn modelId="{17AC8D0C-3444-442F-A4AE-61ECAFE56379}" type="presParOf" srcId="{64FDCF3C-BF85-4F82-BF31-07C28F6B4639}" destId="{A2EEF40B-3327-4197-BE47-9517F50A4096}" srcOrd="1" destOrd="0" presId="urn:microsoft.com/office/officeart/2005/8/layout/orgChart1"/>
    <dgm:cxn modelId="{232D4C0D-B85F-4231-86AC-709C6CF9CAC6}" type="presParOf" srcId="{64FDCF3C-BF85-4F82-BF31-07C28F6B4639}" destId="{E9CB13F9-D9B8-41DE-B11B-A323D4D9794B}" srcOrd="2" destOrd="0" presId="urn:microsoft.com/office/officeart/2005/8/layout/orgChart1"/>
    <dgm:cxn modelId="{4DE42CCB-F524-4A4A-AED7-A611A8B62D51}" type="presParOf" srcId="{DFBD2D5F-D3E9-4039-94A4-A959C8D635E5}" destId="{525A3620-9053-480A-9C77-4DE93B05D972}" srcOrd="6" destOrd="0" presId="urn:microsoft.com/office/officeart/2005/8/layout/orgChart1"/>
    <dgm:cxn modelId="{3D824978-5572-465F-87FF-CC22DA13983B}" type="presParOf" srcId="{DFBD2D5F-D3E9-4039-94A4-A959C8D635E5}" destId="{0980A09A-C7D4-4962-BC40-28D3FE057A62}" srcOrd="7" destOrd="0" presId="urn:microsoft.com/office/officeart/2005/8/layout/orgChart1"/>
    <dgm:cxn modelId="{8C8C6179-47D5-4459-86EB-9955D4D1EFB6}" type="presParOf" srcId="{0980A09A-C7D4-4962-BC40-28D3FE057A62}" destId="{569F9167-45C8-4E0E-9D5C-822351569987}" srcOrd="0" destOrd="0" presId="urn:microsoft.com/office/officeart/2005/8/layout/orgChart1"/>
    <dgm:cxn modelId="{7A239DF9-C05E-4340-983F-284D5A06F9C8}" type="presParOf" srcId="{569F9167-45C8-4E0E-9D5C-822351569987}" destId="{6596F77B-53C8-4ACB-9491-76E1DBD240BB}" srcOrd="0" destOrd="0" presId="urn:microsoft.com/office/officeart/2005/8/layout/orgChart1"/>
    <dgm:cxn modelId="{35128694-A182-4310-AE5C-060D455C2EE5}" type="presParOf" srcId="{569F9167-45C8-4E0E-9D5C-822351569987}" destId="{0DFD8C3B-C44C-4388-B7D3-4199FC641F6D}" srcOrd="1" destOrd="0" presId="urn:microsoft.com/office/officeart/2005/8/layout/orgChart1"/>
    <dgm:cxn modelId="{66026F64-0E00-4BF6-8F09-428BB4A667B9}" type="presParOf" srcId="{0980A09A-C7D4-4962-BC40-28D3FE057A62}" destId="{A799C45E-9F63-4A0E-952B-96D2BDD165EE}" srcOrd="1" destOrd="0" presId="urn:microsoft.com/office/officeart/2005/8/layout/orgChart1"/>
    <dgm:cxn modelId="{D29CECE2-4A48-46EB-B9C1-6681135D8935}" type="presParOf" srcId="{0980A09A-C7D4-4962-BC40-28D3FE057A62}" destId="{1FCDF4E8-F3B7-4108-AAA1-49B1A73BCA6F}" srcOrd="2" destOrd="0" presId="urn:microsoft.com/office/officeart/2005/8/layout/orgChart1"/>
    <dgm:cxn modelId="{4B78FC30-30B0-4EE1-83B5-8793F498CD67}" type="presParOf" srcId="{AF180489-9F15-479B-90DA-9252773E51C9}" destId="{53F305F4-BB4B-43B2-95DC-053681C6B3DD}" srcOrd="2" destOrd="0" presId="urn:microsoft.com/office/officeart/2005/8/layout/orgChart1"/>
    <dgm:cxn modelId="{61FA1527-9453-4AE5-B425-52DA39940CF6}" type="presParOf" srcId="{316C27DC-AB50-4F9F-891E-042BDC76B359}" destId="{9105B478-6D74-4B86-8E7E-4D37EA02B4EE}" srcOrd="1" destOrd="0" presId="urn:microsoft.com/office/officeart/2005/8/layout/orgChart1"/>
    <dgm:cxn modelId="{1E712F88-DC3C-4871-B041-F274E32C5666}" type="presParOf" srcId="{9105B478-6D74-4B86-8E7E-4D37EA02B4EE}" destId="{6D4EADC1-7B09-431C-A756-EAAF6531B996}" srcOrd="0" destOrd="0" presId="urn:microsoft.com/office/officeart/2005/8/layout/orgChart1"/>
    <dgm:cxn modelId="{C2178869-814E-4726-8BF1-F4E00E4AF710}" type="presParOf" srcId="{6D4EADC1-7B09-431C-A756-EAAF6531B996}" destId="{9289F168-DF6D-4977-860D-37698E50DB71}" srcOrd="0" destOrd="0" presId="urn:microsoft.com/office/officeart/2005/8/layout/orgChart1"/>
    <dgm:cxn modelId="{EC3E7FC7-F359-43BE-BFC1-1FA648654B57}" type="presParOf" srcId="{6D4EADC1-7B09-431C-A756-EAAF6531B996}" destId="{95E30376-49E4-4D6D-B002-9B6D54A26271}" srcOrd="1" destOrd="0" presId="urn:microsoft.com/office/officeart/2005/8/layout/orgChart1"/>
    <dgm:cxn modelId="{2A4C12E4-FFE6-453B-B815-521CE4856E32}" type="presParOf" srcId="{9105B478-6D74-4B86-8E7E-4D37EA02B4EE}" destId="{57F64E9C-715C-4344-B891-D05119A3834D}" srcOrd="1" destOrd="0" presId="urn:microsoft.com/office/officeart/2005/8/layout/orgChart1"/>
    <dgm:cxn modelId="{774DB69F-9E4E-44BF-8EE7-238116A784FC}" type="presParOf" srcId="{57F64E9C-715C-4344-B891-D05119A3834D}" destId="{D9679B77-0A04-4496-9AB2-FFAC3B53A0DF}" srcOrd="0" destOrd="0" presId="urn:microsoft.com/office/officeart/2005/8/layout/orgChart1"/>
    <dgm:cxn modelId="{8E8BACC1-4214-4410-BFB2-5E1D71ED52CC}" type="presParOf" srcId="{57F64E9C-715C-4344-B891-D05119A3834D}" destId="{D1FC1980-9D10-42C6-8180-32D67555E84D}" srcOrd="1" destOrd="0" presId="urn:microsoft.com/office/officeart/2005/8/layout/orgChart1"/>
    <dgm:cxn modelId="{110C10D9-A289-4816-B4CF-FDE16ED82BB1}" type="presParOf" srcId="{D1FC1980-9D10-42C6-8180-32D67555E84D}" destId="{F3850582-BA0F-4692-B2C9-1D323CAE38B9}" srcOrd="0" destOrd="0" presId="urn:microsoft.com/office/officeart/2005/8/layout/orgChart1"/>
    <dgm:cxn modelId="{8812F2C2-9E75-4877-BF7F-A0862BBDE429}" type="presParOf" srcId="{F3850582-BA0F-4692-B2C9-1D323CAE38B9}" destId="{8ABEE858-73BA-4308-9F18-A893C3AC5E95}" srcOrd="0" destOrd="0" presId="urn:microsoft.com/office/officeart/2005/8/layout/orgChart1"/>
    <dgm:cxn modelId="{9DB940BF-F2E5-439E-963E-E1C5F7C73F57}" type="presParOf" srcId="{F3850582-BA0F-4692-B2C9-1D323CAE38B9}" destId="{3FD264E7-9101-474D-BA86-D5CC333A2712}" srcOrd="1" destOrd="0" presId="urn:microsoft.com/office/officeart/2005/8/layout/orgChart1"/>
    <dgm:cxn modelId="{7A61227E-ECAF-41F2-8259-6A495316D495}" type="presParOf" srcId="{D1FC1980-9D10-42C6-8180-32D67555E84D}" destId="{1A849D5E-3401-438D-B897-1A528A051490}" srcOrd="1" destOrd="0" presId="urn:microsoft.com/office/officeart/2005/8/layout/orgChart1"/>
    <dgm:cxn modelId="{6B1803DD-66E6-4C5A-887A-9FA58317E921}" type="presParOf" srcId="{D1FC1980-9D10-42C6-8180-32D67555E84D}" destId="{A3C1C47F-FD3C-4676-BC0F-B9761AD05E64}" srcOrd="2" destOrd="0" presId="urn:microsoft.com/office/officeart/2005/8/layout/orgChart1"/>
    <dgm:cxn modelId="{74CBC4AA-1930-467A-988A-BE94D01833E9}" type="presParOf" srcId="{57F64E9C-715C-4344-B891-D05119A3834D}" destId="{621FD007-7F17-473D-81E7-458BE607742E}" srcOrd="2" destOrd="0" presId="urn:microsoft.com/office/officeart/2005/8/layout/orgChart1"/>
    <dgm:cxn modelId="{B85A29EA-FD04-4C1E-8E22-93EBDC93CF89}" type="presParOf" srcId="{57F64E9C-715C-4344-B891-D05119A3834D}" destId="{F3AF7CE4-B72D-4C8C-84B6-651A3AC1CC72}" srcOrd="3" destOrd="0" presId="urn:microsoft.com/office/officeart/2005/8/layout/orgChart1"/>
    <dgm:cxn modelId="{73F19582-B81D-4670-866D-90659C835452}" type="presParOf" srcId="{F3AF7CE4-B72D-4C8C-84B6-651A3AC1CC72}" destId="{C819C8A5-DA1E-4D50-8669-1D02A39C93CD}" srcOrd="0" destOrd="0" presId="urn:microsoft.com/office/officeart/2005/8/layout/orgChart1"/>
    <dgm:cxn modelId="{0584B405-C41A-4526-B6F2-F71E10CA48A1}" type="presParOf" srcId="{C819C8A5-DA1E-4D50-8669-1D02A39C93CD}" destId="{0D4C9A53-0BE3-4F79-8FE5-F9EE77E93264}" srcOrd="0" destOrd="0" presId="urn:microsoft.com/office/officeart/2005/8/layout/orgChart1"/>
    <dgm:cxn modelId="{DC8399E4-EE8D-456B-BE65-7D0142BFB433}" type="presParOf" srcId="{C819C8A5-DA1E-4D50-8669-1D02A39C93CD}" destId="{C4A0D4C3-1525-43EE-88DD-A815789CA4B9}" srcOrd="1" destOrd="0" presId="urn:microsoft.com/office/officeart/2005/8/layout/orgChart1"/>
    <dgm:cxn modelId="{D355FB8B-B969-4C54-999B-5CEB96DDBFE2}" type="presParOf" srcId="{F3AF7CE4-B72D-4C8C-84B6-651A3AC1CC72}" destId="{DA3E45BD-8C9F-4963-9AC0-7DC6B711307E}" srcOrd="1" destOrd="0" presId="urn:microsoft.com/office/officeart/2005/8/layout/orgChart1"/>
    <dgm:cxn modelId="{AB53D7A4-6990-47EF-8C18-D3FBC1BA5039}" type="presParOf" srcId="{F3AF7CE4-B72D-4C8C-84B6-651A3AC1CC72}" destId="{EB1559FD-67D0-4859-B4F4-182F9F181D0D}" srcOrd="2" destOrd="0" presId="urn:microsoft.com/office/officeart/2005/8/layout/orgChart1"/>
    <dgm:cxn modelId="{F1D2F9CE-B70B-4357-A611-AB9A3B13BA1F}" type="presParOf" srcId="{57F64E9C-715C-4344-B891-D05119A3834D}" destId="{34F9A9FA-18D6-4649-B446-CCED155B73D4}" srcOrd="4" destOrd="0" presId="urn:microsoft.com/office/officeart/2005/8/layout/orgChart1"/>
    <dgm:cxn modelId="{90180232-A36C-49F6-9AD3-534280F68C09}" type="presParOf" srcId="{57F64E9C-715C-4344-B891-D05119A3834D}" destId="{F8B74320-A343-4F34-9165-7C68D4067E65}" srcOrd="5" destOrd="0" presId="urn:microsoft.com/office/officeart/2005/8/layout/orgChart1"/>
    <dgm:cxn modelId="{B8794A7A-8900-441D-8E8B-114EF6E930F8}" type="presParOf" srcId="{F8B74320-A343-4F34-9165-7C68D4067E65}" destId="{6C3A5171-B54A-4002-85C7-3482A83A4FF2}" srcOrd="0" destOrd="0" presId="urn:microsoft.com/office/officeart/2005/8/layout/orgChart1"/>
    <dgm:cxn modelId="{A72C3B9C-CCBF-4FB9-8D6C-36DA1860EAAA}" type="presParOf" srcId="{6C3A5171-B54A-4002-85C7-3482A83A4FF2}" destId="{2DC54E95-7867-4E15-8D5C-986DC8EF4C5E}" srcOrd="0" destOrd="0" presId="urn:microsoft.com/office/officeart/2005/8/layout/orgChart1"/>
    <dgm:cxn modelId="{71A8EAF8-744E-46C9-B458-1ED902D5EFD5}" type="presParOf" srcId="{6C3A5171-B54A-4002-85C7-3482A83A4FF2}" destId="{3DE4ED03-6623-444B-B10B-98F91E328829}" srcOrd="1" destOrd="0" presId="urn:microsoft.com/office/officeart/2005/8/layout/orgChart1"/>
    <dgm:cxn modelId="{620F4DF5-3890-4294-AE2B-5F0C5D720C59}" type="presParOf" srcId="{F8B74320-A343-4F34-9165-7C68D4067E65}" destId="{B26F3CE9-212C-4E23-AAB7-E5D6DF70A636}" srcOrd="1" destOrd="0" presId="urn:microsoft.com/office/officeart/2005/8/layout/orgChart1"/>
    <dgm:cxn modelId="{1497A898-0AAB-4745-BA00-1136EA0E0732}" type="presParOf" srcId="{F8B74320-A343-4F34-9165-7C68D4067E65}" destId="{0C3748DB-04E8-48F2-8888-A19CC7F9C835}" srcOrd="2" destOrd="0" presId="urn:microsoft.com/office/officeart/2005/8/layout/orgChart1"/>
    <dgm:cxn modelId="{1BA6EB9C-B59B-494D-BC12-E16276A6F0D2}" type="presParOf" srcId="{57F64E9C-715C-4344-B891-D05119A3834D}" destId="{2B7C0AEA-D4F5-4CE4-9D31-401A91775162}" srcOrd="6" destOrd="0" presId="urn:microsoft.com/office/officeart/2005/8/layout/orgChart1"/>
    <dgm:cxn modelId="{7E3F127D-8025-48BD-830F-6AFD3561DC60}" type="presParOf" srcId="{57F64E9C-715C-4344-B891-D05119A3834D}" destId="{C0F4DC97-E953-4584-A7AE-CB94B9EE923B}" srcOrd="7" destOrd="0" presId="urn:microsoft.com/office/officeart/2005/8/layout/orgChart1"/>
    <dgm:cxn modelId="{89AE3E47-9D61-4775-A699-70C88F543B0C}" type="presParOf" srcId="{C0F4DC97-E953-4584-A7AE-CB94B9EE923B}" destId="{F9CED528-2DF4-4A8C-8AC4-AF23B46A87AD}" srcOrd="0" destOrd="0" presId="urn:microsoft.com/office/officeart/2005/8/layout/orgChart1"/>
    <dgm:cxn modelId="{7475AB34-6338-4EDD-9555-DED958F97FB5}" type="presParOf" srcId="{F9CED528-2DF4-4A8C-8AC4-AF23B46A87AD}" destId="{AFFB8325-8203-4B1D-8879-61CDC8EB4B74}" srcOrd="0" destOrd="0" presId="urn:microsoft.com/office/officeart/2005/8/layout/orgChart1"/>
    <dgm:cxn modelId="{ACA8255F-73C1-43E0-85C0-1E957896079B}" type="presParOf" srcId="{F9CED528-2DF4-4A8C-8AC4-AF23B46A87AD}" destId="{6DBA5D1E-7DCD-455C-A320-4237C9806A82}" srcOrd="1" destOrd="0" presId="urn:microsoft.com/office/officeart/2005/8/layout/orgChart1"/>
    <dgm:cxn modelId="{4755B906-45AF-4C25-B37D-8AA409960961}" type="presParOf" srcId="{C0F4DC97-E953-4584-A7AE-CB94B9EE923B}" destId="{FEFD9BCC-34AF-4398-8FC4-AD535FA0D250}" srcOrd="1" destOrd="0" presId="urn:microsoft.com/office/officeart/2005/8/layout/orgChart1"/>
    <dgm:cxn modelId="{C45168ED-A361-4310-B701-E8890DC67771}" type="presParOf" srcId="{C0F4DC97-E953-4584-A7AE-CB94B9EE923B}" destId="{D14EC8B0-4B27-402D-8CF4-5D805A1D8982}" srcOrd="2" destOrd="0" presId="urn:microsoft.com/office/officeart/2005/8/layout/orgChart1"/>
    <dgm:cxn modelId="{934CF118-8D95-4278-8DF3-6B3C19EA089D}" type="presParOf" srcId="{57F64E9C-715C-4344-B891-D05119A3834D}" destId="{216A8D61-9930-4DB6-B8E9-55E15383A581}" srcOrd="8" destOrd="0" presId="urn:microsoft.com/office/officeart/2005/8/layout/orgChart1"/>
    <dgm:cxn modelId="{6040DB05-ECA6-4456-AA95-491909DEBB6D}" type="presParOf" srcId="{57F64E9C-715C-4344-B891-D05119A3834D}" destId="{C34241D6-9403-42EE-BF41-4FA2A1904CAE}" srcOrd="9" destOrd="0" presId="urn:microsoft.com/office/officeart/2005/8/layout/orgChart1"/>
    <dgm:cxn modelId="{D3236B29-2CBF-4CB2-B803-50DCE8A5B9F9}" type="presParOf" srcId="{C34241D6-9403-42EE-BF41-4FA2A1904CAE}" destId="{6FE92C51-7565-49CC-9486-733698912A31}" srcOrd="0" destOrd="0" presId="urn:microsoft.com/office/officeart/2005/8/layout/orgChart1"/>
    <dgm:cxn modelId="{E66AA78B-2E6B-47DE-85CC-78B16C162DAC}" type="presParOf" srcId="{6FE92C51-7565-49CC-9486-733698912A31}" destId="{2D508E04-2BBC-43E2-9C98-09AB61A3801E}" srcOrd="0" destOrd="0" presId="urn:microsoft.com/office/officeart/2005/8/layout/orgChart1"/>
    <dgm:cxn modelId="{C6A56196-C1D1-4B8A-ACE3-55AFFD160C42}" type="presParOf" srcId="{6FE92C51-7565-49CC-9486-733698912A31}" destId="{08FE2B8A-6F91-4DC6-84AB-F279040D3B02}" srcOrd="1" destOrd="0" presId="urn:microsoft.com/office/officeart/2005/8/layout/orgChart1"/>
    <dgm:cxn modelId="{EDAF6263-96AF-45A7-BC0A-CA7CB66F05CB}" type="presParOf" srcId="{C34241D6-9403-42EE-BF41-4FA2A1904CAE}" destId="{6AEEA3D6-0C9F-41DC-939F-2795B4D13122}" srcOrd="1" destOrd="0" presId="urn:microsoft.com/office/officeart/2005/8/layout/orgChart1"/>
    <dgm:cxn modelId="{C99976FB-B72B-4CC1-A4E4-F163D6A81BEA}" type="presParOf" srcId="{C34241D6-9403-42EE-BF41-4FA2A1904CAE}" destId="{9894C633-F9E9-4DB1-81C5-1D56F4FF5027}" srcOrd="2" destOrd="0" presId="urn:microsoft.com/office/officeart/2005/8/layout/orgChart1"/>
    <dgm:cxn modelId="{EA208EE6-AE25-4F89-9C76-2D7B8CA42333}" type="presParOf" srcId="{9105B478-6D74-4B86-8E7E-4D37EA02B4EE}" destId="{072A0088-59BE-4228-A69C-0310152BDFEF}" srcOrd="2" destOrd="0" presId="urn:microsoft.com/office/officeart/2005/8/layout/orgChart1"/>
    <dgm:cxn modelId="{3CFA99CE-E95D-4385-A82C-9C4385ECBFFD}" type="presParOf" srcId="{316C27DC-AB50-4F9F-891E-042BDC76B359}" destId="{AC654666-B35C-4A75-A12B-38E802A9067D}" srcOrd="2" destOrd="0" presId="urn:microsoft.com/office/officeart/2005/8/layout/orgChart1"/>
    <dgm:cxn modelId="{7145B245-7D0A-4D93-B41C-15D0C8CFC9C8}" type="presParOf" srcId="{AC654666-B35C-4A75-A12B-38E802A9067D}" destId="{01A4F8F6-FE2E-4A8C-AB1F-D00D6E3259F3}" srcOrd="0" destOrd="0" presId="urn:microsoft.com/office/officeart/2005/8/layout/orgChart1"/>
    <dgm:cxn modelId="{A00E0735-6693-4186-9503-A1CFE20136D0}" type="presParOf" srcId="{01A4F8F6-FE2E-4A8C-AB1F-D00D6E3259F3}" destId="{A6A8FA07-E199-49A4-A0F7-BF937DF1A62A}" srcOrd="0" destOrd="0" presId="urn:microsoft.com/office/officeart/2005/8/layout/orgChart1"/>
    <dgm:cxn modelId="{111B42D1-568A-4D2D-BED0-B34F69F8F69B}" type="presParOf" srcId="{01A4F8F6-FE2E-4A8C-AB1F-D00D6E3259F3}" destId="{BB9A2829-C6B1-4976-8AEA-8CDB5A161DA2}" srcOrd="1" destOrd="0" presId="urn:microsoft.com/office/officeart/2005/8/layout/orgChart1"/>
    <dgm:cxn modelId="{C6ACFE41-9D83-4375-97B3-4996395D84F5}" type="presParOf" srcId="{AC654666-B35C-4A75-A12B-38E802A9067D}" destId="{F54DC6AB-C38E-418D-9DA1-10A7B8B24ABF}" srcOrd="1" destOrd="0" presId="urn:microsoft.com/office/officeart/2005/8/layout/orgChart1"/>
    <dgm:cxn modelId="{912F4637-1EBF-453E-BFCB-552E0429A4A8}" type="presParOf" srcId="{AC654666-B35C-4A75-A12B-38E802A9067D}" destId="{A45840CF-32E1-4021-8FDD-8FEB41D1ACF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A8D61-9930-4DB6-B8E9-55E15383A581}">
      <dsp:nvSpPr>
        <dsp:cNvPr id="0" name=""/>
        <dsp:cNvSpPr/>
      </dsp:nvSpPr>
      <dsp:spPr>
        <a:xfrm>
          <a:off x="6401420" y="866564"/>
          <a:ext cx="2092424" cy="324530"/>
        </a:xfrm>
        <a:custGeom>
          <a:avLst/>
          <a:gdLst/>
          <a:ahLst/>
          <a:cxnLst/>
          <a:rect l="0" t="0" r="0" b="0"/>
          <a:pathLst>
            <a:path>
              <a:moveTo>
                <a:pt x="0" y="0"/>
              </a:moveTo>
              <a:lnTo>
                <a:pt x="0" y="236969"/>
              </a:lnTo>
              <a:lnTo>
                <a:pt x="2092424" y="236969"/>
              </a:lnTo>
              <a:lnTo>
                <a:pt x="2092424" y="3245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C0AEA-D4F5-4CE4-9D31-401A91775162}">
      <dsp:nvSpPr>
        <dsp:cNvPr id="0" name=""/>
        <dsp:cNvSpPr/>
      </dsp:nvSpPr>
      <dsp:spPr>
        <a:xfrm>
          <a:off x="6401420" y="866564"/>
          <a:ext cx="1083387" cy="324530"/>
        </a:xfrm>
        <a:custGeom>
          <a:avLst/>
          <a:gdLst/>
          <a:ahLst/>
          <a:cxnLst/>
          <a:rect l="0" t="0" r="0" b="0"/>
          <a:pathLst>
            <a:path>
              <a:moveTo>
                <a:pt x="0" y="0"/>
              </a:moveTo>
              <a:lnTo>
                <a:pt x="0" y="236969"/>
              </a:lnTo>
              <a:lnTo>
                <a:pt x="1083387" y="236969"/>
              </a:lnTo>
              <a:lnTo>
                <a:pt x="1083387" y="3245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F9A9FA-18D6-4649-B446-CCED155B73D4}">
      <dsp:nvSpPr>
        <dsp:cNvPr id="0" name=""/>
        <dsp:cNvSpPr/>
      </dsp:nvSpPr>
      <dsp:spPr>
        <a:xfrm>
          <a:off x="6355700" y="866564"/>
          <a:ext cx="91440" cy="324530"/>
        </a:xfrm>
        <a:custGeom>
          <a:avLst/>
          <a:gdLst/>
          <a:ahLst/>
          <a:cxnLst/>
          <a:rect l="0" t="0" r="0" b="0"/>
          <a:pathLst>
            <a:path>
              <a:moveTo>
                <a:pt x="45720" y="0"/>
              </a:moveTo>
              <a:lnTo>
                <a:pt x="45720" y="236969"/>
              </a:lnTo>
              <a:lnTo>
                <a:pt x="120071" y="236969"/>
              </a:lnTo>
              <a:lnTo>
                <a:pt x="120071" y="3245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FD007-7F17-473D-81E7-458BE607742E}">
      <dsp:nvSpPr>
        <dsp:cNvPr id="0" name=""/>
        <dsp:cNvSpPr/>
      </dsp:nvSpPr>
      <dsp:spPr>
        <a:xfrm>
          <a:off x="5466736" y="866564"/>
          <a:ext cx="934684" cy="324530"/>
        </a:xfrm>
        <a:custGeom>
          <a:avLst/>
          <a:gdLst/>
          <a:ahLst/>
          <a:cxnLst/>
          <a:rect l="0" t="0" r="0" b="0"/>
          <a:pathLst>
            <a:path>
              <a:moveTo>
                <a:pt x="934684" y="0"/>
              </a:moveTo>
              <a:lnTo>
                <a:pt x="934684" y="236969"/>
              </a:lnTo>
              <a:lnTo>
                <a:pt x="0" y="236969"/>
              </a:lnTo>
              <a:lnTo>
                <a:pt x="0" y="3245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679B77-0A04-4496-9AB2-FFAC3B53A0DF}">
      <dsp:nvSpPr>
        <dsp:cNvPr id="0" name=""/>
        <dsp:cNvSpPr/>
      </dsp:nvSpPr>
      <dsp:spPr>
        <a:xfrm>
          <a:off x="4457700" y="866564"/>
          <a:ext cx="1943720" cy="324530"/>
        </a:xfrm>
        <a:custGeom>
          <a:avLst/>
          <a:gdLst/>
          <a:ahLst/>
          <a:cxnLst/>
          <a:rect l="0" t="0" r="0" b="0"/>
          <a:pathLst>
            <a:path>
              <a:moveTo>
                <a:pt x="1943720" y="0"/>
              </a:moveTo>
              <a:lnTo>
                <a:pt x="1943720" y="236969"/>
              </a:lnTo>
              <a:lnTo>
                <a:pt x="0" y="236969"/>
              </a:lnTo>
              <a:lnTo>
                <a:pt x="0" y="3245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A3620-9053-480A-9C77-4DE93B05D972}">
      <dsp:nvSpPr>
        <dsp:cNvPr id="0" name=""/>
        <dsp:cNvSpPr/>
      </dsp:nvSpPr>
      <dsp:spPr>
        <a:xfrm>
          <a:off x="1922867" y="864254"/>
          <a:ext cx="1525796" cy="326840"/>
        </a:xfrm>
        <a:custGeom>
          <a:avLst/>
          <a:gdLst/>
          <a:ahLst/>
          <a:cxnLst/>
          <a:rect l="0" t="0" r="0" b="0"/>
          <a:pathLst>
            <a:path>
              <a:moveTo>
                <a:pt x="0" y="0"/>
              </a:moveTo>
              <a:lnTo>
                <a:pt x="0" y="239279"/>
              </a:lnTo>
              <a:lnTo>
                <a:pt x="1525796" y="239279"/>
              </a:lnTo>
              <a:lnTo>
                <a:pt x="1525796" y="326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0E762-ED9C-481E-AB85-9410F19B8BE9}">
      <dsp:nvSpPr>
        <dsp:cNvPr id="0" name=""/>
        <dsp:cNvSpPr/>
      </dsp:nvSpPr>
      <dsp:spPr>
        <a:xfrm>
          <a:off x="1922867" y="864254"/>
          <a:ext cx="516759" cy="326840"/>
        </a:xfrm>
        <a:custGeom>
          <a:avLst/>
          <a:gdLst/>
          <a:ahLst/>
          <a:cxnLst/>
          <a:rect l="0" t="0" r="0" b="0"/>
          <a:pathLst>
            <a:path>
              <a:moveTo>
                <a:pt x="0" y="0"/>
              </a:moveTo>
              <a:lnTo>
                <a:pt x="0" y="239279"/>
              </a:lnTo>
              <a:lnTo>
                <a:pt x="516759" y="239279"/>
              </a:lnTo>
              <a:lnTo>
                <a:pt x="516759" y="326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AD615-3890-4690-B1D2-7191D1F7D7B7}">
      <dsp:nvSpPr>
        <dsp:cNvPr id="0" name=""/>
        <dsp:cNvSpPr/>
      </dsp:nvSpPr>
      <dsp:spPr>
        <a:xfrm>
          <a:off x="1430591" y="864254"/>
          <a:ext cx="492276" cy="326840"/>
        </a:xfrm>
        <a:custGeom>
          <a:avLst/>
          <a:gdLst/>
          <a:ahLst/>
          <a:cxnLst/>
          <a:rect l="0" t="0" r="0" b="0"/>
          <a:pathLst>
            <a:path>
              <a:moveTo>
                <a:pt x="492276" y="0"/>
              </a:moveTo>
              <a:lnTo>
                <a:pt x="492276" y="239279"/>
              </a:lnTo>
              <a:lnTo>
                <a:pt x="0" y="239279"/>
              </a:lnTo>
              <a:lnTo>
                <a:pt x="0" y="326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59B422-0642-44B8-9903-8F84DF203D67}">
      <dsp:nvSpPr>
        <dsp:cNvPr id="0" name=""/>
        <dsp:cNvSpPr/>
      </dsp:nvSpPr>
      <dsp:spPr>
        <a:xfrm>
          <a:off x="421555" y="864254"/>
          <a:ext cx="1501312" cy="326840"/>
        </a:xfrm>
        <a:custGeom>
          <a:avLst/>
          <a:gdLst/>
          <a:ahLst/>
          <a:cxnLst/>
          <a:rect l="0" t="0" r="0" b="0"/>
          <a:pathLst>
            <a:path>
              <a:moveTo>
                <a:pt x="1501312" y="0"/>
              </a:moveTo>
              <a:lnTo>
                <a:pt x="1501312" y="239279"/>
              </a:lnTo>
              <a:lnTo>
                <a:pt x="0" y="239279"/>
              </a:lnTo>
              <a:lnTo>
                <a:pt x="0" y="3268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7184F3-1B86-4B6F-BE0F-91B53196DD2A}">
      <dsp:nvSpPr>
        <dsp:cNvPr id="0" name=""/>
        <dsp:cNvSpPr/>
      </dsp:nvSpPr>
      <dsp:spPr>
        <a:xfrm>
          <a:off x="1505910" y="447297"/>
          <a:ext cx="833914" cy="41695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Primitive type</a:t>
          </a:r>
          <a:endParaRPr lang="ko-KR" altLang="en-US" sz="1200" kern="1200" dirty="0">
            <a:solidFill>
              <a:schemeClr val="tx1">
                <a:lumMod val="75000"/>
                <a:lumOff val="25000"/>
              </a:schemeClr>
            </a:solidFill>
          </a:endParaRPr>
        </a:p>
      </dsp:txBody>
      <dsp:txXfrm>
        <a:off x="1505910" y="447297"/>
        <a:ext cx="833914" cy="416957"/>
      </dsp:txXfrm>
    </dsp:sp>
    <dsp:sp modelId="{051B4D2E-BE79-4DF9-ACB8-427193F99A00}">
      <dsp:nvSpPr>
        <dsp:cNvPr id="0" name=""/>
        <dsp:cNvSpPr/>
      </dsp:nvSpPr>
      <dsp:spPr>
        <a:xfrm>
          <a:off x="4598"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err="1" smtClean="0">
              <a:solidFill>
                <a:schemeClr val="tx1">
                  <a:lumMod val="75000"/>
                  <a:lumOff val="25000"/>
                </a:schemeClr>
              </a:solidFill>
            </a:rPr>
            <a:t>boolean</a:t>
          </a:r>
          <a:endParaRPr lang="ko-KR" altLang="en-US" sz="1200" kern="1200" dirty="0">
            <a:solidFill>
              <a:schemeClr val="tx1">
                <a:lumMod val="75000"/>
                <a:lumOff val="25000"/>
              </a:schemeClr>
            </a:solidFill>
          </a:endParaRPr>
        </a:p>
      </dsp:txBody>
      <dsp:txXfrm>
        <a:off x="4598" y="1191094"/>
        <a:ext cx="833914" cy="677922"/>
      </dsp:txXfrm>
    </dsp:sp>
    <dsp:sp modelId="{03DEC647-2DBA-48AE-9DEE-0F4D12D93E74}">
      <dsp:nvSpPr>
        <dsp:cNvPr id="0" name=""/>
        <dsp:cNvSpPr/>
      </dsp:nvSpPr>
      <dsp:spPr>
        <a:xfrm>
          <a:off x="1013634"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character</a:t>
          </a:r>
          <a:endParaRPr lang="ko-KR" altLang="en-US" sz="1200" kern="1200" dirty="0">
            <a:solidFill>
              <a:schemeClr val="tx1">
                <a:lumMod val="75000"/>
                <a:lumOff val="25000"/>
              </a:schemeClr>
            </a:solidFill>
          </a:endParaRPr>
        </a:p>
      </dsp:txBody>
      <dsp:txXfrm>
        <a:off x="1013634" y="1191094"/>
        <a:ext cx="833914" cy="677922"/>
      </dsp:txXfrm>
    </dsp:sp>
    <dsp:sp modelId="{6F3AE0EF-34AF-4486-B789-F33618BCC82C}">
      <dsp:nvSpPr>
        <dsp:cNvPr id="0" name=""/>
        <dsp:cNvSpPr/>
      </dsp:nvSpPr>
      <dsp:spPr>
        <a:xfrm>
          <a:off x="2022670"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integer</a:t>
          </a:r>
          <a:endParaRPr lang="ko-KR" altLang="en-US" sz="1200" kern="1200" dirty="0">
            <a:solidFill>
              <a:schemeClr val="tx1">
                <a:lumMod val="75000"/>
                <a:lumOff val="25000"/>
              </a:schemeClr>
            </a:solidFill>
          </a:endParaRPr>
        </a:p>
      </dsp:txBody>
      <dsp:txXfrm>
        <a:off x="2022670" y="1191094"/>
        <a:ext cx="833914" cy="677922"/>
      </dsp:txXfrm>
    </dsp:sp>
    <dsp:sp modelId="{6596F77B-53C8-4ACB-9491-76E1DBD240BB}">
      <dsp:nvSpPr>
        <dsp:cNvPr id="0" name=""/>
        <dsp:cNvSpPr/>
      </dsp:nvSpPr>
      <dsp:spPr>
        <a:xfrm>
          <a:off x="3031706"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real</a:t>
          </a:r>
          <a:endParaRPr lang="ko-KR" altLang="en-US" sz="1200" kern="1200" dirty="0">
            <a:solidFill>
              <a:schemeClr val="tx1">
                <a:lumMod val="75000"/>
                <a:lumOff val="25000"/>
              </a:schemeClr>
            </a:solidFill>
          </a:endParaRPr>
        </a:p>
      </dsp:txBody>
      <dsp:txXfrm>
        <a:off x="3031706" y="1191094"/>
        <a:ext cx="833914" cy="677922"/>
      </dsp:txXfrm>
    </dsp:sp>
    <dsp:sp modelId="{9289F168-DF6D-4977-860D-37698E50DB71}">
      <dsp:nvSpPr>
        <dsp:cNvPr id="0" name=""/>
        <dsp:cNvSpPr/>
      </dsp:nvSpPr>
      <dsp:spPr>
        <a:xfrm>
          <a:off x="5984463" y="449607"/>
          <a:ext cx="833914" cy="41695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Object Type</a:t>
          </a:r>
          <a:endParaRPr lang="ko-KR" altLang="en-US" sz="1200" kern="1200" dirty="0">
            <a:solidFill>
              <a:schemeClr val="tx1">
                <a:lumMod val="75000"/>
                <a:lumOff val="25000"/>
              </a:schemeClr>
            </a:solidFill>
          </a:endParaRPr>
        </a:p>
      </dsp:txBody>
      <dsp:txXfrm>
        <a:off x="5984463" y="449607"/>
        <a:ext cx="833914" cy="416957"/>
      </dsp:txXfrm>
    </dsp:sp>
    <dsp:sp modelId="{8ABEE858-73BA-4308-9F18-A893C3AC5E95}">
      <dsp:nvSpPr>
        <dsp:cNvPr id="0" name=""/>
        <dsp:cNvSpPr/>
      </dsp:nvSpPr>
      <dsp:spPr>
        <a:xfrm>
          <a:off x="4040742"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Primitive Wrapper</a:t>
          </a:r>
          <a:endParaRPr lang="ko-KR" altLang="en-US" sz="1200" kern="1200" dirty="0">
            <a:solidFill>
              <a:schemeClr val="tx1">
                <a:lumMod val="75000"/>
                <a:lumOff val="25000"/>
              </a:schemeClr>
            </a:solidFill>
          </a:endParaRPr>
        </a:p>
      </dsp:txBody>
      <dsp:txXfrm>
        <a:off x="4040742" y="1191094"/>
        <a:ext cx="833914" cy="677922"/>
      </dsp:txXfrm>
    </dsp:sp>
    <dsp:sp modelId="{0D4C9A53-0BE3-4F79-8FE5-F9EE77E93264}">
      <dsp:nvSpPr>
        <dsp:cNvPr id="0" name=""/>
        <dsp:cNvSpPr/>
      </dsp:nvSpPr>
      <dsp:spPr>
        <a:xfrm>
          <a:off x="5049779"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String</a:t>
          </a:r>
          <a:endParaRPr lang="ko-KR" altLang="en-US" sz="1200" kern="1200" dirty="0">
            <a:solidFill>
              <a:schemeClr val="tx1">
                <a:lumMod val="75000"/>
                <a:lumOff val="25000"/>
              </a:schemeClr>
            </a:solidFill>
          </a:endParaRPr>
        </a:p>
      </dsp:txBody>
      <dsp:txXfrm>
        <a:off x="5049779" y="1191094"/>
        <a:ext cx="833914" cy="677922"/>
      </dsp:txXfrm>
    </dsp:sp>
    <dsp:sp modelId="{2DC54E95-7867-4E15-8D5C-986DC8EF4C5E}">
      <dsp:nvSpPr>
        <dsp:cNvPr id="0" name=""/>
        <dsp:cNvSpPr/>
      </dsp:nvSpPr>
      <dsp:spPr>
        <a:xfrm>
          <a:off x="6058815"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Java Collection Framework</a:t>
          </a:r>
          <a:endParaRPr lang="ko-KR" altLang="en-US" sz="1200" kern="1200" dirty="0">
            <a:solidFill>
              <a:schemeClr val="tx1">
                <a:lumMod val="75000"/>
                <a:lumOff val="25000"/>
              </a:schemeClr>
            </a:solidFill>
          </a:endParaRPr>
        </a:p>
      </dsp:txBody>
      <dsp:txXfrm>
        <a:off x="6058815" y="1191094"/>
        <a:ext cx="833914" cy="677922"/>
      </dsp:txXfrm>
    </dsp:sp>
    <dsp:sp modelId="{AFFB8325-8203-4B1D-8879-61CDC8EB4B74}">
      <dsp:nvSpPr>
        <dsp:cNvPr id="0" name=""/>
        <dsp:cNvSpPr/>
      </dsp:nvSpPr>
      <dsp:spPr>
        <a:xfrm>
          <a:off x="7067851"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Open Source</a:t>
          </a:r>
          <a:endParaRPr lang="ko-KR" altLang="en-US" sz="1200" kern="1200" dirty="0">
            <a:solidFill>
              <a:schemeClr val="tx1">
                <a:lumMod val="75000"/>
                <a:lumOff val="25000"/>
              </a:schemeClr>
            </a:solidFill>
          </a:endParaRPr>
        </a:p>
      </dsp:txBody>
      <dsp:txXfrm>
        <a:off x="7067851" y="1191094"/>
        <a:ext cx="833914" cy="677922"/>
      </dsp:txXfrm>
    </dsp:sp>
    <dsp:sp modelId="{2D508E04-2BBC-43E2-9C98-09AB61A3801E}">
      <dsp:nvSpPr>
        <dsp:cNvPr id="0" name=""/>
        <dsp:cNvSpPr/>
      </dsp:nvSpPr>
      <dsp:spPr>
        <a:xfrm>
          <a:off x="8076887" y="1191094"/>
          <a:ext cx="833914" cy="67792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smtClean="0">
              <a:solidFill>
                <a:schemeClr val="tx1">
                  <a:lumMod val="75000"/>
                  <a:lumOff val="25000"/>
                </a:schemeClr>
              </a:solidFill>
            </a:rPr>
            <a:t>User Defined Class</a:t>
          </a:r>
          <a:endParaRPr lang="ko-KR" altLang="en-US" sz="1200" kern="1200" dirty="0">
            <a:solidFill>
              <a:schemeClr val="tx1">
                <a:lumMod val="75000"/>
                <a:lumOff val="25000"/>
              </a:schemeClr>
            </a:solidFill>
          </a:endParaRPr>
        </a:p>
      </dsp:txBody>
      <dsp:txXfrm>
        <a:off x="8076887" y="1191094"/>
        <a:ext cx="833914" cy="677922"/>
      </dsp:txXfrm>
    </dsp:sp>
    <dsp:sp modelId="{A6A8FA07-E199-49A4-A0F7-BF937DF1A62A}">
      <dsp:nvSpPr>
        <dsp:cNvPr id="0" name=""/>
        <dsp:cNvSpPr/>
      </dsp:nvSpPr>
      <dsp:spPr>
        <a:xfrm>
          <a:off x="4883138" y="460365"/>
          <a:ext cx="833914" cy="41695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latinLnBrk="1">
            <a:lnSpc>
              <a:spcPct val="90000"/>
            </a:lnSpc>
            <a:spcBef>
              <a:spcPct val="0"/>
            </a:spcBef>
            <a:spcAft>
              <a:spcPct val="35000"/>
            </a:spcAft>
          </a:pPr>
          <a:r>
            <a:rPr lang="en-US" altLang="ko-KR" sz="1200" kern="1200" dirty="0" err="1" smtClean="0">
              <a:solidFill>
                <a:schemeClr val="tx1">
                  <a:lumMod val="75000"/>
                  <a:lumOff val="25000"/>
                </a:schemeClr>
              </a:solidFill>
            </a:rPr>
            <a:t>Arrray</a:t>
          </a:r>
          <a:endParaRPr lang="ko-KR" altLang="en-US" sz="1200" kern="1200" dirty="0">
            <a:solidFill>
              <a:schemeClr val="tx1">
                <a:lumMod val="75000"/>
                <a:lumOff val="25000"/>
              </a:schemeClr>
            </a:solidFill>
          </a:endParaRPr>
        </a:p>
      </dsp:txBody>
      <dsp:txXfrm>
        <a:off x="4883138" y="460365"/>
        <a:ext cx="833914" cy="4169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89250" cy="500063"/>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lvl1pPr algn="l" defTabSz="909638" eaLnBrk="1" hangingPunct="1">
              <a:spcBef>
                <a:spcPct val="0"/>
              </a:spcBef>
              <a:defRPr kumimoji="0" sz="1200" smtClean="0">
                <a:solidFill>
                  <a:schemeClr val="tx1"/>
                </a:solidFill>
                <a:ea typeface="굴림" pitchFamily="50" charset="-127"/>
              </a:defRPr>
            </a:lvl1pPr>
          </a:lstStyle>
          <a:p>
            <a:pPr>
              <a:defRPr/>
            </a:pPr>
            <a:endParaRPr lang="en-US" altLang="ko-KR" dirty="0">
              <a:latin typeface="맑은 고딕" pitchFamily="50" charset="-127"/>
            </a:endParaRPr>
          </a:p>
        </p:txBody>
      </p:sp>
      <p:sp>
        <p:nvSpPr>
          <p:cNvPr id="60419" name="Rectangle 3"/>
          <p:cNvSpPr>
            <a:spLocks noGrp="1" noChangeArrowheads="1"/>
          </p:cNvSpPr>
          <p:nvPr>
            <p:ph type="dt" sz="quarter" idx="1"/>
          </p:nvPr>
        </p:nvSpPr>
        <p:spPr bwMode="auto">
          <a:xfrm>
            <a:off x="3778250" y="0"/>
            <a:ext cx="2889250" cy="500063"/>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lvl1pPr algn="r" defTabSz="909638" eaLnBrk="1" hangingPunct="1">
              <a:spcBef>
                <a:spcPct val="0"/>
              </a:spcBef>
              <a:defRPr kumimoji="0" sz="1200" smtClean="0">
                <a:solidFill>
                  <a:schemeClr val="tx1"/>
                </a:solidFill>
                <a:ea typeface="굴림" pitchFamily="50" charset="-127"/>
              </a:defRPr>
            </a:lvl1pPr>
          </a:lstStyle>
          <a:p>
            <a:pPr>
              <a:defRPr/>
            </a:pPr>
            <a:endParaRPr lang="en-US" altLang="ko-KR" dirty="0">
              <a:latin typeface="맑은 고딕" pitchFamily="50" charset="-127"/>
            </a:endParaRPr>
          </a:p>
        </p:txBody>
      </p:sp>
      <p:sp>
        <p:nvSpPr>
          <p:cNvPr id="60420" name="Rectangle 4"/>
          <p:cNvSpPr>
            <a:spLocks noGrp="1" noChangeArrowheads="1"/>
          </p:cNvSpPr>
          <p:nvPr>
            <p:ph type="ftr" sz="quarter" idx="2"/>
          </p:nvPr>
        </p:nvSpPr>
        <p:spPr bwMode="auto">
          <a:xfrm>
            <a:off x="0" y="9426575"/>
            <a:ext cx="2889250" cy="500063"/>
          </a:xfrm>
          <a:prstGeom prst="rect">
            <a:avLst/>
          </a:prstGeom>
          <a:noFill/>
          <a:ln w="9525">
            <a:noFill/>
            <a:miter lim="800000"/>
            <a:headEnd/>
            <a:tailEnd/>
          </a:ln>
          <a:effectLst/>
        </p:spPr>
        <p:txBody>
          <a:bodyPr vert="horz" wrap="square" lIns="90761" tIns="45380" rIns="90761" bIns="45380" numCol="1" anchor="b" anchorCtr="0" compatLnSpc="1">
            <a:prstTxWarp prst="textNoShape">
              <a:avLst/>
            </a:prstTxWarp>
          </a:bodyPr>
          <a:lstStyle>
            <a:lvl1pPr algn="l" defTabSz="909638" eaLnBrk="1" hangingPunct="1">
              <a:spcBef>
                <a:spcPct val="0"/>
              </a:spcBef>
              <a:defRPr kumimoji="0" sz="1200" smtClean="0">
                <a:solidFill>
                  <a:schemeClr val="tx1"/>
                </a:solidFill>
                <a:ea typeface="굴림" pitchFamily="50" charset="-127"/>
              </a:defRPr>
            </a:lvl1pPr>
          </a:lstStyle>
          <a:p>
            <a:pPr>
              <a:defRPr/>
            </a:pPr>
            <a:endParaRPr lang="en-US" altLang="ko-KR" dirty="0">
              <a:latin typeface="맑은 고딕" pitchFamily="50" charset="-127"/>
            </a:endParaRPr>
          </a:p>
        </p:txBody>
      </p:sp>
      <p:sp>
        <p:nvSpPr>
          <p:cNvPr id="60421" name="Rectangle 5"/>
          <p:cNvSpPr>
            <a:spLocks noGrp="1" noChangeArrowheads="1"/>
          </p:cNvSpPr>
          <p:nvPr>
            <p:ph type="sldNum" sz="quarter" idx="3"/>
          </p:nvPr>
        </p:nvSpPr>
        <p:spPr bwMode="auto">
          <a:xfrm>
            <a:off x="3778250" y="9426575"/>
            <a:ext cx="2889250" cy="500063"/>
          </a:xfrm>
          <a:prstGeom prst="rect">
            <a:avLst/>
          </a:prstGeom>
          <a:noFill/>
          <a:ln w="9525">
            <a:noFill/>
            <a:miter lim="800000"/>
            <a:headEnd/>
            <a:tailEnd/>
          </a:ln>
          <a:effectLst/>
        </p:spPr>
        <p:txBody>
          <a:bodyPr vert="horz" wrap="square" lIns="90761" tIns="45380" rIns="90761" bIns="45380" numCol="1" anchor="b" anchorCtr="0" compatLnSpc="1">
            <a:prstTxWarp prst="textNoShape">
              <a:avLst/>
            </a:prstTxWarp>
          </a:bodyPr>
          <a:lstStyle>
            <a:lvl1pPr algn="r" defTabSz="909638" eaLnBrk="1" hangingPunct="1">
              <a:spcBef>
                <a:spcPct val="0"/>
              </a:spcBef>
              <a:defRPr kumimoji="0" sz="1200" smtClean="0">
                <a:solidFill>
                  <a:schemeClr val="tx1"/>
                </a:solidFill>
                <a:ea typeface="굴림" pitchFamily="50" charset="-127"/>
              </a:defRPr>
            </a:lvl1pPr>
          </a:lstStyle>
          <a:p>
            <a:pPr>
              <a:defRPr/>
            </a:pPr>
            <a:fld id="{5212F576-473C-48DF-AAD6-3248506D36FF}" type="slidenum">
              <a:rPr lang="ko-KR" altLang="en-US">
                <a:latin typeface="맑은 고딕" pitchFamily="50" charset="-127"/>
              </a:rPr>
              <a:pPr>
                <a:defRPr/>
              </a:pPr>
              <a:t>‹#›</a:t>
            </a:fld>
            <a:endParaRPr lang="en-US" altLang="ko-KR" dirty="0">
              <a:latin typeface="맑은 고딕" pitchFamily="50" charset="-127"/>
            </a:endParaRPr>
          </a:p>
        </p:txBody>
      </p:sp>
    </p:spTree>
    <p:extLst>
      <p:ext uri="{BB962C8B-B14F-4D97-AF65-F5344CB8AC3E}">
        <p14:creationId xmlns:p14="http://schemas.microsoft.com/office/powerpoint/2010/main" val="4030397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889250" cy="500063"/>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lvl1pPr algn="l" defTabSz="909638" eaLnBrk="1" hangingPunct="1">
              <a:spcBef>
                <a:spcPct val="0"/>
              </a:spcBef>
              <a:defRPr kumimoji="0" sz="1200" smtClean="0">
                <a:solidFill>
                  <a:schemeClr val="tx1"/>
                </a:solidFill>
                <a:latin typeface="맑은 고딕" pitchFamily="50" charset="-127"/>
                <a:ea typeface="굴림" pitchFamily="50" charset="-127"/>
              </a:defRPr>
            </a:lvl1pPr>
          </a:lstStyle>
          <a:p>
            <a:pPr>
              <a:defRPr/>
            </a:pPr>
            <a:endParaRPr lang="en-US" altLang="ko-KR" dirty="0"/>
          </a:p>
        </p:txBody>
      </p:sp>
      <p:sp>
        <p:nvSpPr>
          <p:cNvPr id="120835" name="Rectangle 3"/>
          <p:cNvSpPr>
            <a:spLocks noGrp="1" noChangeArrowheads="1"/>
          </p:cNvSpPr>
          <p:nvPr>
            <p:ph type="dt" idx="1"/>
          </p:nvPr>
        </p:nvSpPr>
        <p:spPr bwMode="auto">
          <a:xfrm>
            <a:off x="3778250" y="0"/>
            <a:ext cx="2889250" cy="500063"/>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lvl1pPr algn="r" defTabSz="909638" eaLnBrk="1" hangingPunct="1">
              <a:spcBef>
                <a:spcPct val="0"/>
              </a:spcBef>
              <a:defRPr kumimoji="0" sz="1200" smtClean="0">
                <a:solidFill>
                  <a:schemeClr val="tx1"/>
                </a:solidFill>
                <a:latin typeface="맑은 고딕" pitchFamily="50" charset="-127"/>
                <a:ea typeface="굴림" pitchFamily="50" charset="-127"/>
              </a:defRPr>
            </a:lvl1pPr>
          </a:lstStyle>
          <a:p>
            <a:pPr>
              <a:defRPr/>
            </a:pPr>
            <a:endParaRPr lang="en-US" altLang="ko-KR" dirty="0"/>
          </a:p>
        </p:txBody>
      </p:sp>
      <p:sp>
        <p:nvSpPr>
          <p:cNvPr id="47108" name="Rectangle 4"/>
          <p:cNvSpPr>
            <a:spLocks noGrp="1" noRot="1" noChangeAspect="1" noChangeArrowheads="1" noTextEdit="1"/>
          </p:cNvSpPr>
          <p:nvPr>
            <p:ph type="sldImg" idx="2"/>
          </p:nvPr>
        </p:nvSpPr>
        <p:spPr bwMode="auto">
          <a:xfrm>
            <a:off x="647700" y="744538"/>
            <a:ext cx="5376863" cy="3724275"/>
          </a:xfrm>
          <a:prstGeom prst="rect">
            <a:avLst/>
          </a:prstGeom>
          <a:noFill/>
          <a:ln w="9525">
            <a:solidFill>
              <a:srgbClr val="000000"/>
            </a:solidFill>
            <a:miter lim="800000"/>
            <a:headEnd/>
            <a:tailEnd/>
          </a:ln>
        </p:spPr>
      </p:sp>
      <p:sp>
        <p:nvSpPr>
          <p:cNvPr id="120837" name="Rectangle 5"/>
          <p:cNvSpPr>
            <a:spLocks noGrp="1" noChangeArrowheads="1"/>
          </p:cNvSpPr>
          <p:nvPr>
            <p:ph type="body" sz="quarter" idx="3"/>
          </p:nvPr>
        </p:nvSpPr>
        <p:spPr bwMode="auto">
          <a:xfrm>
            <a:off x="666750" y="4716463"/>
            <a:ext cx="5335588" cy="4468812"/>
          </a:xfrm>
          <a:prstGeom prst="rect">
            <a:avLst/>
          </a:prstGeom>
          <a:noFill/>
          <a:ln w="9525">
            <a:noFill/>
            <a:miter lim="800000"/>
            <a:headEnd/>
            <a:tailEnd/>
          </a:ln>
          <a:effectLst/>
        </p:spPr>
        <p:txBody>
          <a:bodyPr vert="horz" wrap="square" lIns="90761" tIns="45380" rIns="90761" bIns="4538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120838" name="Rectangle 6"/>
          <p:cNvSpPr>
            <a:spLocks noGrp="1" noChangeArrowheads="1"/>
          </p:cNvSpPr>
          <p:nvPr>
            <p:ph type="ftr" sz="quarter" idx="4"/>
          </p:nvPr>
        </p:nvSpPr>
        <p:spPr bwMode="auto">
          <a:xfrm>
            <a:off x="0" y="9426575"/>
            <a:ext cx="2889250" cy="500063"/>
          </a:xfrm>
          <a:prstGeom prst="rect">
            <a:avLst/>
          </a:prstGeom>
          <a:noFill/>
          <a:ln w="9525">
            <a:noFill/>
            <a:miter lim="800000"/>
            <a:headEnd/>
            <a:tailEnd/>
          </a:ln>
          <a:effectLst/>
        </p:spPr>
        <p:txBody>
          <a:bodyPr vert="horz" wrap="square" lIns="90761" tIns="45380" rIns="90761" bIns="45380" numCol="1" anchor="b" anchorCtr="0" compatLnSpc="1">
            <a:prstTxWarp prst="textNoShape">
              <a:avLst/>
            </a:prstTxWarp>
          </a:bodyPr>
          <a:lstStyle>
            <a:lvl1pPr algn="l" defTabSz="909638" eaLnBrk="1" hangingPunct="1">
              <a:spcBef>
                <a:spcPct val="0"/>
              </a:spcBef>
              <a:defRPr kumimoji="0" sz="1200" smtClean="0">
                <a:solidFill>
                  <a:schemeClr val="tx1"/>
                </a:solidFill>
                <a:latin typeface="맑은 고딕" pitchFamily="50" charset="-127"/>
                <a:ea typeface="굴림" pitchFamily="50" charset="-127"/>
              </a:defRPr>
            </a:lvl1pPr>
          </a:lstStyle>
          <a:p>
            <a:pPr>
              <a:defRPr/>
            </a:pPr>
            <a:endParaRPr lang="en-US" altLang="ko-KR" dirty="0"/>
          </a:p>
        </p:txBody>
      </p:sp>
      <p:sp>
        <p:nvSpPr>
          <p:cNvPr id="120839" name="Rectangle 7"/>
          <p:cNvSpPr>
            <a:spLocks noGrp="1" noChangeArrowheads="1"/>
          </p:cNvSpPr>
          <p:nvPr>
            <p:ph type="sldNum" sz="quarter" idx="5"/>
          </p:nvPr>
        </p:nvSpPr>
        <p:spPr bwMode="auto">
          <a:xfrm>
            <a:off x="3778250" y="9426575"/>
            <a:ext cx="2889250" cy="500063"/>
          </a:xfrm>
          <a:prstGeom prst="rect">
            <a:avLst/>
          </a:prstGeom>
          <a:noFill/>
          <a:ln w="9525">
            <a:noFill/>
            <a:miter lim="800000"/>
            <a:headEnd/>
            <a:tailEnd/>
          </a:ln>
          <a:effectLst/>
        </p:spPr>
        <p:txBody>
          <a:bodyPr vert="horz" wrap="square" lIns="90761" tIns="45380" rIns="90761" bIns="45380" numCol="1" anchor="b" anchorCtr="0" compatLnSpc="1">
            <a:prstTxWarp prst="textNoShape">
              <a:avLst/>
            </a:prstTxWarp>
          </a:bodyPr>
          <a:lstStyle>
            <a:lvl1pPr algn="r" defTabSz="909638" eaLnBrk="1" hangingPunct="1">
              <a:spcBef>
                <a:spcPct val="0"/>
              </a:spcBef>
              <a:defRPr kumimoji="0" sz="1200" smtClean="0">
                <a:solidFill>
                  <a:schemeClr val="tx1"/>
                </a:solidFill>
                <a:latin typeface="맑은 고딕" pitchFamily="50" charset="-127"/>
                <a:ea typeface="굴림" pitchFamily="50" charset="-127"/>
              </a:defRPr>
            </a:lvl1pPr>
          </a:lstStyle>
          <a:p>
            <a:pPr>
              <a:defRPr/>
            </a:pPr>
            <a:fld id="{1BCDD970-90BA-4581-92FB-ED1905862B16}" type="slidenum">
              <a:rPr lang="ko-KR" altLang="en-US" smtClean="0"/>
              <a:pPr>
                <a:defRPr/>
              </a:pPr>
              <a:t>‹#›</a:t>
            </a:fld>
            <a:endParaRPr lang="en-US" altLang="ko-KR" dirty="0"/>
          </a:p>
        </p:txBody>
      </p:sp>
    </p:spTree>
    <p:extLst>
      <p:ext uri="{BB962C8B-B14F-4D97-AF65-F5344CB8AC3E}">
        <p14:creationId xmlns:p14="http://schemas.microsoft.com/office/powerpoint/2010/main" val="1568142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맑은 고딕" pitchFamily="50" charset="-127"/>
        <a:ea typeface="+mn-ea"/>
        <a:cs typeface="+mn-cs"/>
      </a:defRPr>
    </a:lvl1pPr>
    <a:lvl2pPr marL="457200" algn="l" rtl="0" eaLnBrk="0" fontAlgn="base" hangingPunct="0">
      <a:spcBef>
        <a:spcPct val="30000"/>
      </a:spcBef>
      <a:spcAft>
        <a:spcPct val="0"/>
      </a:spcAft>
      <a:defRPr sz="1200" kern="1200">
        <a:solidFill>
          <a:schemeClr val="tx1"/>
        </a:solidFill>
        <a:latin typeface="맑은 고딕" pitchFamily="50" charset="-127"/>
        <a:ea typeface="+mn-ea"/>
        <a:cs typeface="+mn-cs"/>
      </a:defRPr>
    </a:lvl2pPr>
    <a:lvl3pPr marL="914400" algn="l" rtl="0" eaLnBrk="0" fontAlgn="base" hangingPunct="0">
      <a:spcBef>
        <a:spcPct val="30000"/>
      </a:spcBef>
      <a:spcAft>
        <a:spcPct val="0"/>
      </a:spcAft>
      <a:defRPr sz="1200" kern="1200">
        <a:solidFill>
          <a:schemeClr val="tx1"/>
        </a:solidFill>
        <a:latin typeface="맑은 고딕" pitchFamily="50" charset="-127"/>
        <a:ea typeface="+mn-ea"/>
        <a:cs typeface="+mn-cs"/>
      </a:defRPr>
    </a:lvl3pPr>
    <a:lvl4pPr marL="1371600" algn="l" rtl="0" eaLnBrk="0" fontAlgn="base" hangingPunct="0">
      <a:spcBef>
        <a:spcPct val="30000"/>
      </a:spcBef>
      <a:spcAft>
        <a:spcPct val="0"/>
      </a:spcAft>
      <a:defRPr sz="1200" kern="1200">
        <a:solidFill>
          <a:schemeClr val="tx1"/>
        </a:solidFill>
        <a:latin typeface="맑은 고딕" pitchFamily="50" charset="-127"/>
        <a:ea typeface="+mn-ea"/>
        <a:cs typeface="+mn-cs"/>
      </a:defRPr>
    </a:lvl4pPr>
    <a:lvl5pPr marL="1828800" algn="l" rtl="0" eaLnBrk="0" fontAlgn="base" hangingPunct="0">
      <a:spcBef>
        <a:spcPct val="30000"/>
      </a:spcBef>
      <a:spcAft>
        <a:spcPct val="0"/>
      </a:spcAft>
      <a:defRPr sz="1200" kern="1200">
        <a:solidFill>
          <a:schemeClr val="tx1"/>
        </a:solidFill>
        <a:latin typeface="맑은 고딕" pitchFamily="50" charset="-127"/>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Rectangle 29"/>
          <p:cNvSpPr>
            <a:spLocks noChangeArrowheads="1"/>
          </p:cNvSpPr>
          <p:nvPr/>
        </p:nvSpPr>
        <p:spPr bwMode="gray">
          <a:xfrm>
            <a:off x="373063" y="3462338"/>
            <a:ext cx="9126537" cy="25400"/>
          </a:xfrm>
          <a:prstGeom prst="rect">
            <a:avLst/>
          </a:prstGeom>
          <a:gradFill rotWithShape="1">
            <a:gsLst>
              <a:gs pos="0">
                <a:srgbClr val="000066"/>
              </a:gs>
              <a:gs pos="100000">
                <a:srgbClr val="9999FF"/>
              </a:gs>
            </a:gsLst>
            <a:lin ang="0" scaled="1"/>
          </a:gradFill>
          <a:ln w="9525" algn="ctr">
            <a:noFill/>
            <a:miter lim="800000"/>
            <a:headEnd/>
            <a:tailEnd/>
          </a:ln>
          <a:effectLst/>
        </p:spPr>
        <p:txBody>
          <a:bodyPr wrap="none" lIns="54000" tIns="46800" rIns="54000" bIns="46800" anchor="ctr"/>
          <a:lstStyle/>
          <a:p>
            <a:pPr>
              <a:defRPr/>
            </a:pPr>
            <a:endParaRPr lang="ko-KR" altLang="en-US" dirty="0">
              <a:latin typeface="맑은 고딕" pitchFamily="50" charset="-127"/>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0">
                <a:latin typeface="Verdana" pitchFamily="34" charset="0"/>
                <a:ea typeface="맑은 고딕" pitchFamily="50" charset="-127"/>
                <a:cs typeface="Verdana" pitchFamily="34" charset="0"/>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382588" y="814388"/>
            <a:ext cx="9118600" cy="1428083"/>
          </a:xfrm>
        </p:spPr>
        <p:txBody>
          <a:bodyPr/>
          <a:lstStyle>
            <a:lvl1pPr>
              <a:lnSpc>
                <a:spcPct val="150000"/>
              </a:lnSpc>
              <a:defRPr sz="1200" b="0">
                <a:latin typeface="Verdana" pitchFamily="34" charset="0"/>
                <a:ea typeface="맑은 고딕" pitchFamily="50" charset="-127"/>
                <a:cs typeface="Verdana" pitchFamily="34" charset="0"/>
              </a:defRPr>
            </a:lvl1pPr>
            <a:lvl2pPr>
              <a:lnSpc>
                <a:spcPct val="150000"/>
              </a:lnSpc>
              <a:defRPr sz="1100" b="0">
                <a:latin typeface="Verdana" pitchFamily="34" charset="0"/>
                <a:ea typeface="맑은 고딕" pitchFamily="50" charset="-127"/>
                <a:cs typeface="Verdana" pitchFamily="34" charset="0"/>
              </a:defRPr>
            </a:lvl2pPr>
            <a:lvl3pPr>
              <a:lnSpc>
                <a:spcPct val="150000"/>
              </a:lnSpc>
              <a:defRPr sz="1100" b="0">
                <a:latin typeface="Verdana" pitchFamily="34" charset="0"/>
                <a:ea typeface="맑은 고딕" pitchFamily="50" charset="-127"/>
                <a:cs typeface="Verdana" pitchFamily="34" charset="0"/>
              </a:defRPr>
            </a:lvl3pPr>
            <a:lvl4pPr>
              <a:lnSpc>
                <a:spcPct val="150000"/>
              </a:lnSpc>
              <a:defRPr sz="1100" b="0">
                <a:latin typeface="Verdana" pitchFamily="34" charset="0"/>
                <a:ea typeface="맑은 고딕" pitchFamily="50" charset="-127"/>
                <a:cs typeface="Verdana" pitchFamily="34" charset="0"/>
              </a:defRPr>
            </a:lvl4pPr>
            <a:lvl5pPr>
              <a:lnSpc>
                <a:spcPct val="150000"/>
              </a:lnSpc>
              <a:defRPr sz="1100" b="0">
                <a:latin typeface="Verdana" pitchFamily="34" charset="0"/>
                <a:ea typeface="맑은 고딕" pitchFamily="50" charset="-127"/>
                <a:cs typeface="Verdana" pitchFamily="34" charset="0"/>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2588" y="203200"/>
            <a:ext cx="9118600" cy="274638"/>
          </a:xfrm>
          <a:prstGeom prst="rect">
            <a:avLst/>
          </a:prstGeom>
          <a:noFill/>
          <a:ln w="12700" algn="ctr">
            <a:noFill/>
            <a:miter lim="800000"/>
            <a:headEnd/>
            <a:tailEnd/>
          </a:ln>
        </p:spPr>
        <p:txBody>
          <a:bodyPr vert="horz" wrap="square" lIns="0" tIns="0" rIns="0" bIns="0" numCol="1" anchor="ctr" anchorCtr="0" compatLnSpc="1">
            <a:prstTxWarp prst="textNoShape">
              <a:avLst/>
            </a:prstTxWarp>
            <a:spAutoFit/>
          </a:bodyPr>
          <a:lstStyle/>
          <a:p>
            <a:pPr lvl="0"/>
            <a:endParaRPr lang="en-US" altLang="ko-KR" dirty="0" smtClean="0"/>
          </a:p>
        </p:txBody>
      </p:sp>
      <p:sp>
        <p:nvSpPr>
          <p:cNvPr id="1027" name="Rectangle 3"/>
          <p:cNvSpPr>
            <a:spLocks noGrp="1" noChangeArrowheads="1"/>
          </p:cNvSpPr>
          <p:nvPr>
            <p:ph type="body" idx="1"/>
          </p:nvPr>
        </p:nvSpPr>
        <p:spPr bwMode="auto">
          <a:xfrm>
            <a:off x="382588" y="801688"/>
            <a:ext cx="9118600" cy="244475"/>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ko-KR" altLang="en-US" dirty="0" smtClean="0"/>
              <a:t>마스터 제목</a:t>
            </a:r>
          </a:p>
        </p:txBody>
      </p:sp>
      <p:sp>
        <p:nvSpPr>
          <p:cNvPr id="1056" name="Text Box 32"/>
          <p:cNvSpPr txBox="1">
            <a:spLocks noChangeArrowheads="1"/>
          </p:cNvSpPr>
          <p:nvPr/>
        </p:nvSpPr>
        <p:spPr bwMode="auto">
          <a:xfrm>
            <a:off x="4627563" y="6630988"/>
            <a:ext cx="611187" cy="152400"/>
          </a:xfrm>
          <a:prstGeom prst="rect">
            <a:avLst/>
          </a:prstGeom>
          <a:noFill/>
          <a:ln w="9525" algn="ctr">
            <a:noFill/>
            <a:miter lim="800000"/>
            <a:headEnd/>
            <a:tailEnd/>
          </a:ln>
          <a:effectLst/>
        </p:spPr>
        <p:txBody>
          <a:bodyPr lIns="0" tIns="0" rIns="0" bIns="0" anchor="ctr">
            <a:spAutoFit/>
          </a:bodyPr>
          <a:lstStyle/>
          <a:p>
            <a:pPr eaLnBrk="1" hangingPunct="1">
              <a:defRPr/>
            </a:pPr>
            <a:fld id="{03635604-F871-47A5-BCC3-569AA08C1D3C}" type="slidenum">
              <a:rPr kumimoji="0" lang="ko-KR" altLang="en-US">
                <a:solidFill>
                  <a:schemeClr val="tx1"/>
                </a:solidFill>
                <a:latin typeface="Lucida Sans Unicode" pitchFamily="34" charset="0"/>
                <a:ea typeface="HY그래픽M" pitchFamily="18" charset="-127"/>
              </a:rPr>
              <a:pPr eaLnBrk="1" hangingPunct="1">
                <a:defRPr/>
              </a:pPr>
              <a:t>‹#›</a:t>
            </a:fld>
            <a:endParaRPr kumimoji="0" lang="en-US" altLang="ko-KR">
              <a:solidFill>
                <a:schemeClr val="tx1"/>
              </a:solidFill>
              <a:latin typeface="Lucida Sans Unicode" pitchFamily="34" charset="0"/>
              <a:ea typeface="HY그래픽M" pitchFamily="18" charset="-127"/>
            </a:endParaRPr>
          </a:p>
        </p:txBody>
      </p:sp>
      <p:sp>
        <p:nvSpPr>
          <p:cNvPr id="1061" name="Rectangle 37"/>
          <p:cNvSpPr>
            <a:spLocks noChangeArrowheads="1"/>
          </p:cNvSpPr>
          <p:nvPr/>
        </p:nvSpPr>
        <p:spPr bwMode="gray">
          <a:xfrm>
            <a:off x="373063" y="604838"/>
            <a:ext cx="9126537" cy="25400"/>
          </a:xfrm>
          <a:prstGeom prst="rect">
            <a:avLst/>
          </a:prstGeom>
          <a:gradFill rotWithShape="1">
            <a:gsLst>
              <a:gs pos="0">
                <a:srgbClr val="000066"/>
              </a:gs>
              <a:gs pos="100000">
                <a:srgbClr val="9999FF"/>
              </a:gs>
            </a:gsLst>
            <a:lin ang="0" scaled="1"/>
          </a:gradFill>
          <a:ln w="9525" algn="ctr">
            <a:noFill/>
            <a:miter lim="800000"/>
            <a:headEnd/>
            <a:tailEnd/>
          </a:ln>
          <a:effectLst/>
        </p:spPr>
        <p:txBody>
          <a:bodyPr wrap="none" lIns="54000" tIns="46800" rIns="54000" bIns="46800" anchor="ctr"/>
          <a:lstStyle/>
          <a:p>
            <a:pPr>
              <a:defRPr/>
            </a:pPr>
            <a:endParaRPr lang="ko-KR" altLang="en-US" dirty="0">
              <a:latin typeface="맑은 고딕" pitchFamily="50" charset="-127"/>
            </a:endParaRPr>
          </a:p>
        </p:txBody>
      </p:sp>
      <p:sp>
        <p:nvSpPr>
          <p:cNvPr id="1077" name="Text Box 53"/>
          <p:cNvSpPr txBox="1">
            <a:spLocks noChangeArrowheads="1"/>
          </p:cNvSpPr>
          <p:nvPr/>
        </p:nvSpPr>
        <p:spPr bwMode="gray">
          <a:xfrm>
            <a:off x="363538" y="6502400"/>
            <a:ext cx="2824162" cy="175699"/>
          </a:xfrm>
          <a:prstGeom prst="rect">
            <a:avLst/>
          </a:prstGeom>
          <a:noFill/>
          <a:ln w="6350" algn="ctr">
            <a:noFill/>
            <a:miter lim="800000"/>
            <a:headEnd/>
            <a:tailEnd/>
          </a:ln>
          <a:effectLst/>
        </p:spPr>
        <p:txBody>
          <a:bodyPr lIns="18000" tIns="10800" rIns="18000" bIns="10800">
            <a:spAutoFit/>
          </a:bodyPr>
          <a:lstStyle/>
          <a:p>
            <a:pPr algn="l"/>
            <a:r>
              <a:rPr lang="ko-KR" altLang="en-US" sz="1000" dirty="0" smtClean="0">
                <a:latin typeface="맑은 고딕" pitchFamily="50" charset="-127"/>
                <a:ea typeface="맑은 고딕" pitchFamily="50" charset="-127"/>
              </a:rPr>
              <a:t>자바로 </a:t>
            </a:r>
            <a:r>
              <a:rPr lang="ko-KR" altLang="en-US" sz="1000" dirty="0" smtClean="0">
                <a:latin typeface="맑은 고딕" pitchFamily="50" charset="-127"/>
                <a:ea typeface="맑은 고딕" pitchFamily="50" charset="-127"/>
              </a:rPr>
              <a:t>배우는 </a:t>
            </a:r>
            <a:r>
              <a:rPr lang="ko-KR" altLang="en-US" sz="1000" dirty="0" smtClean="0">
                <a:latin typeface="맑은 고딕" pitchFamily="50" charset="-127"/>
                <a:ea typeface="맑은 고딕" pitchFamily="50" charset="-127"/>
              </a:rPr>
              <a:t>자료구조</a:t>
            </a:r>
            <a:endParaRPr lang="en-US" altLang="ko-KR" sz="1000" dirty="0" smtClean="0">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3673" r:id="rId1"/>
    <p:sldLayoutId id="2147483662" r:id="rId2"/>
  </p:sldLayoutIdLst>
  <p:timing>
    <p:tnLst>
      <p:par>
        <p:cTn id="1" dur="indefinite" restart="never" nodeType="tmRoot"/>
      </p:par>
    </p:tnLst>
  </p:timing>
  <p:txStyles>
    <p:titleStyle>
      <a:lvl1pPr algn="l" rtl="0" eaLnBrk="1" fontAlgn="base" latinLnBrk="1" hangingPunct="1">
        <a:spcBef>
          <a:spcPct val="0"/>
        </a:spcBef>
        <a:spcAft>
          <a:spcPct val="0"/>
        </a:spcAft>
        <a:defRPr kumimoji="1" b="1">
          <a:solidFill>
            <a:schemeClr val="tx2"/>
          </a:solidFill>
          <a:latin typeface="Verdana" pitchFamily="34" charset="0"/>
          <a:ea typeface="+mj-ea"/>
          <a:cs typeface="Verdana" pitchFamily="34" charset="0"/>
        </a:defRPr>
      </a:lvl1pPr>
      <a:lvl2pPr algn="l" rtl="0" eaLnBrk="1" fontAlgn="base" latinLnBrk="1" hangingPunct="1">
        <a:spcBef>
          <a:spcPct val="0"/>
        </a:spcBef>
        <a:spcAft>
          <a:spcPct val="0"/>
        </a:spcAft>
        <a:defRPr kumimoji="1" b="1">
          <a:solidFill>
            <a:schemeClr val="tx2"/>
          </a:solidFill>
          <a:latin typeface="Arial" charset="0"/>
          <a:ea typeface="돋움" pitchFamily="50" charset="-127"/>
        </a:defRPr>
      </a:lvl2pPr>
      <a:lvl3pPr algn="l" rtl="0" eaLnBrk="1" fontAlgn="base" latinLnBrk="1" hangingPunct="1">
        <a:spcBef>
          <a:spcPct val="0"/>
        </a:spcBef>
        <a:spcAft>
          <a:spcPct val="0"/>
        </a:spcAft>
        <a:defRPr kumimoji="1" b="1">
          <a:solidFill>
            <a:schemeClr val="tx2"/>
          </a:solidFill>
          <a:latin typeface="Arial" charset="0"/>
          <a:ea typeface="돋움" pitchFamily="50" charset="-127"/>
        </a:defRPr>
      </a:lvl3pPr>
      <a:lvl4pPr algn="l" rtl="0" eaLnBrk="1" fontAlgn="base" latinLnBrk="1" hangingPunct="1">
        <a:spcBef>
          <a:spcPct val="0"/>
        </a:spcBef>
        <a:spcAft>
          <a:spcPct val="0"/>
        </a:spcAft>
        <a:defRPr kumimoji="1" b="1">
          <a:solidFill>
            <a:schemeClr val="tx2"/>
          </a:solidFill>
          <a:latin typeface="Arial" charset="0"/>
          <a:ea typeface="돋움" pitchFamily="50" charset="-127"/>
        </a:defRPr>
      </a:lvl4pPr>
      <a:lvl5pPr algn="l" rtl="0" eaLnBrk="1" fontAlgn="base" latinLnBrk="1" hangingPunct="1">
        <a:spcBef>
          <a:spcPct val="0"/>
        </a:spcBef>
        <a:spcAft>
          <a:spcPct val="0"/>
        </a:spcAft>
        <a:defRPr kumimoji="1" b="1">
          <a:solidFill>
            <a:schemeClr val="tx2"/>
          </a:solidFill>
          <a:latin typeface="Arial" charset="0"/>
          <a:ea typeface="돋움" pitchFamily="50" charset="-127"/>
        </a:defRPr>
      </a:lvl5pPr>
      <a:lvl6pPr marL="457200" algn="l" rtl="0" eaLnBrk="1" fontAlgn="base" latinLnBrk="1" hangingPunct="1">
        <a:spcBef>
          <a:spcPct val="0"/>
        </a:spcBef>
        <a:spcAft>
          <a:spcPct val="0"/>
        </a:spcAft>
        <a:defRPr kumimoji="1" b="1">
          <a:solidFill>
            <a:schemeClr val="tx2"/>
          </a:solidFill>
          <a:latin typeface="Arial" charset="0"/>
          <a:ea typeface="돋움" pitchFamily="50" charset="-127"/>
        </a:defRPr>
      </a:lvl6pPr>
      <a:lvl7pPr marL="914400" algn="l" rtl="0" eaLnBrk="1" fontAlgn="base" latinLnBrk="1" hangingPunct="1">
        <a:spcBef>
          <a:spcPct val="0"/>
        </a:spcBef>
        <a:spcAft>
          <a:spcPct val="0"/>
        </a:spcAft>
        <a:defRPr kumimoji="1" b="1">
          <a:solidFill>
            <a:schemeClr val="tx2"/>
          </a:solidFill>
          <a:latin typeface="Arial" charset="0"/>
          <a:ea typeface="돋움" pitchFamily="50" charset="-127"/>
        </a:defRPr>
      </a:lvl7pPr>
      <a:lvl8pPr marL="1371600" algn="l" rtl="0" eaLnBrk="1" fontAlgn="base" latinLnBrk="1" hangingPunct="1">
        <a:spcBef>
          <a:spcPct val="0"/>
        </a:spcBef>
        <a:spcAft>
          <a:spcPct val="0"/>
        </a:spcAft>
        <a:defRPr kumimoji="1" b="1">
          <a:solidFill>
            <a:schemeClr val="tx2"/>
          </a:solidFill>
          <a:latin typeface="Arial" charset="0"/>
          <a:ea typeface="돋움" pitchFamily="50" charset="-127"/>
        </a:defRPr>
      </a:lvl8pPr>
      <a:lvl9pPr marL="1828800" algn="l" rtl="0" eaLnBrk="1" fontAlgn="base" latinLnBrk="1" hangingPunct="1">
        <a:spcBef>
          <a:spcPct val="0"/>
        </a:spcBef>
        <a:spcAft>
          <a:spcPct val="0"/>
        </a:spcAft>
        <a:defRPr kumimoji="1" b="1">
          <a:solidFill>
            <a:schemeClr val="tx2"/>
          </a:solidFill>
          <a:latin typeface="Arial" charset="0"/>
          <a:ea typeface="돋움" pitchFamily="50" charset="-127"/>
        </a:defRPr>
      </a:lvl9pPr>
    </p:titleStyle>
    <p:bodyStyle>
      <a:lvl1pPr algn="l" rtl="0" eaLnBrk="1" fontAlgn="base" latinLnBrk="1" hangingPunct="1">
        <a:spcBef>
          <a:spcPct val="20000"/>
        </a:spcBef>
        <a:spcAft>
          <a:spcPct val="0"/>
        </a:spcAft>
        <a:defRPr kumimoji="1" sz="1600" b="1">
          <a:solidFill>
            <a:schemeClr val="tx1"/>
          </a:solidFill>
          <a:latin typeface="Verdana" pitchFamily="34" charset="0"/>
          <a:ea typeface="+mn-ea"/>
          <a:cs typeface="Verdana" pitchFamily="34" charset="0"/>
        </a:defRPr>
      </a:lvl1pPr>
      <a:lvl2pPr marL="742950" indent="-28575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2pPr>
      <a:lvl3pPr marL="11430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3pPr>
      <a:lvl4pPr marL="16002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4pPr>
      <a:lvl5pPr marL="20574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5pPr>
      <a:lvl6pPr marL="25146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6pPr>
      <a:lvl7pPr marL="29718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7pPr>
      <a:lvl8pPr marL="34290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8pPr>
      <a:lvl9pPr marL="3886200" indent="-228600" algn="l" rtl="0" eaLnBrk="1" fontAlgn="base" latinLnBrk="1" hangingPunct="1">
        <a:spcBef>
          <a:spcPct val="20000"/>
        </a:spcBef>
        <a:spcAft>
          <a:spcPct val="0"/>
        </a:spcAft>
        <a:defRPr kumimoji="1" sz="1400" b="1">
          <a:solidFill>
            <a:schemeClr val="tx1"/>
          </a:solidFill>
          <a:latin typeface="Lucida Sans Unicode" pitchFamily="34" charset="0"/>
          <a:ea typeface="HY그래픽M"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8667" y="2641600"/>
            <a:ext cx="4028667" cy="523220"/>
          </a:xfrm>
          <a:prstGeom prst="rect">
            <a:avLst/>
          </a:prstGeom>
          <a:noFill/>
        </p:spPr>
        <p:txBody>
          <a:bodyPr wrap="none" rtlCol="0">
            <a:spAutoFit/>
          </a:bodyPr>
          <a:lstStyle/>
          <a:p>
            <a:r>
              <a:rPr lang="ko-KR" altLang="en-US" sz="2800" dirty="0" smtClean="0">
                <a:latin typeface="맑은 고딕" pitchFamily="50" charset="-127"/>
                <a:ea typeface="맑은 고딕" pitchFamily="50" charset="-127"/>
              </a:rPr>
              <a:t>자바로 배우는 자료구조</a:t>
            </a:r>
            <a:endParaRPr lang="en-US" altLang="ko-KR" sz="2800" dirty="0" smtClean="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문자열 </a:t>
            </a:r>
            <a:r>
              <a:rPr lang="en-US" altLang="ko-KR" dirty="0" smtClean="0"/>
              <a:t>(String)</a:t>
            </a:r>
            <a:endParaRPr lang="ko-KR" altLang="en-US" dirty="0"/>
          </a:p>
        </p:txBody>
      </p:sp>
      <p:sp>
        <p:nvSpPr>
          <p:cNvPr id="3" name="내용 개체 틀 2"/>
          <p:cNvSpPr>
            <a:spLocks noGrp="1"/>
          </p:cNvSpPr>
          <p:nvPr>
            <p:ph idx="1"/>
          </p:nvPr>
        </p:nvSpPr>
        <p:spPr>
          <a:xfrm>
            <a:off x="382588" y="814388"/>
            <a:ext cx="9118600" cy="904863"/>
          </a:xfrm>
        </p:spPr>
        <p:txBody>
          <a:bodyPr/>
          <a:lstStyle/>
          <a:p>
            <a:pPr>
              <a:buFontTx/>
              <a:buChar char="-"/>
            </a:pPr>
            <a:r>
              <a:rPr lang="ko-KR" altLang="en-US" dirty="0" smtClean="0"/>
              <a:t> 복수의 문자의 집합</a:t>
            </a:r>
            <a:r>
              <a:rPr lang="en-US" altLang="ko-KR" dirty="0" smtClean="0"/>
              <a:t>(</a:t>
            </a:r>
            <a:r>
              <a:rPr lang="ko-KR" altLang="en-US" dirty="0" smtClean="0"/>
              <a:t>단어</a:t>
            </a:r>
            <a:r>
              <a:rPr lang="en-US" altLang="ko-KR" dirty="0" smtClean="0"/>
              <a:t>, </a:t>
            </a:r>
            <a:r>
              <a:rPr lang="ko-KR" altLang="en-US" dirty="0" smtClean="0"/>
              <a:t>문장 등</a:t>
            </a:r>
            <a:r>
              <a:rPr lang="en-US" altLang="ko-KR" dirty="0" smtClean="0"/>
              <a:t>)</a:t>
            </a:r>
            <a:r>
              <a:rPr lang="ko-KR" altLang="en-US" dirty="0" smtClean="0"/>
              <a:t>을 변수에 저장하기 위한 클래스</a:t>
            </a:r>
            <a:r>
              <a:rPr lang="en-US" altLang="ko-KR" dirty="0" smtClean="0"/>
              <a:t>. (</a:t>
            </a:r>
            <a:r>
              <a:rPr lang="ko-KR" altLang="en-US" u="sng" dirty="0" smtClean="0"/>
              <a:t>기본형이 아니라 </a:t>
            </a:r>
            <a:r>
              <a:rPr lang="ko-KR" altLang="en-US" u="sng" dirty="0" err="1" smtClean="0"/>
              <a:t>객체형이다</a:t>
            </a:r>
            <a:r>
              <a:rPr lang="en-US" altLang="ko-KR" u="sng" dirty="0" smtClean="0"/>
              <a:t>.</a:t>
            </a:r>
            <a:r>
              <a:rPr lang="en-US" altLang="ko-KR" dirty="0" smtClean="0"/>
              <a:t>)</a:t>
            </a:r>
          </a:p>
          <a:p>
            <a:pPr>
              <a:buFontTx/>
              <a:buChar char="-"/>
            </a:pPr>
            <a:r>
              <a:rPr lang="en-US" altLang="ko-KR" dirty="0" smtClean="0"/>
              <a:t> </a:t>
            </a:r>
            <a:r>
              <a:rPr lang="en-US" altLang="ko-KR" dirty="0" err="1" smtClean="0"/>
              <a:t>java.lang.String</a:t>
            </a:r>
            <a:r>
              <a:rPr lang="en-US" altLang="ko-KR" dirty="0" smtClean="0"/>
              <a:t> </a:t>
            </a:r>
            <a:r>
              <a:rPr lang="ko-KR" altLang="en-US" dirty="0" smtClean="0"/>
              <a:t>클래스를 사용하며</a:t>
            </a:r>
            <a:r>
              <a:rPr lang="en-US" altLang="ko-KR" dirty="0" smtClean="0"/>
              <a:t>, </a:t>
            </a:r>
            <a:r>
              <a:rPr lang="ko-KR" altLang="en-US" dirty="0" smtClean="0"/>
              <a:t>기본형이 아니기 때문에 문자열 조작을 위한 각종 </a:t>
            </a:r>
            <a:r>
              <a:rPr lang="ko-KR" altLang="en-US" dirty="0" err="1" smtClean="0"/>
              <a:t>메소드를</a:t>
            </a:r>
            <a:r>
              <a:rPr lang="ko-KR" altLang="en-US" dirty="0" smtClean="0"/>
              <a:t> 포함하고 있다</a:t>
            </a:r>
            <a:r>
              <a:rPr lang="en-US" altLang="ko-KR" dirty="0" smtClean="0"/>
              <a:t>.</a:t>
            </a:r>
          </a:p>
          <a:p>
            <a:pPr>
              <a:buFontTx/>
              <a:buChar char="-"/>
            </a:pPr>
            <a:r>
              <a:rPr lang="en-US" altLang="ko-KR" dirty="0" smtClean="0"/>
              <a:t> String </a:t>
            </a:r>
            <a:r>
              <a:rPr lang="ko-KR" altLang="en-US" dirty="0" smtClean="0"/>
              <a:t>클래스의 자주 사용되는 </a:t>
            </a:r>
            <a:r>
              <a:rPr lang="ko-KR" altLang="en-US" dirty="0" err="1" smtClean="0"/>
              <a:t>메소드들은</a:t>
            </a:r>
            <a:r>
              <a:rPr lang="ko-KR" altLang="en-US" dirty="0" smtClean="0"/>
              <a:t> 다음과 같다</a:t>
            </a:r>
            <a:r>
              <a:rPr lang="en-US" altLang="ko-KR" dirty="0" smtClean="0"/>
              <a:t>.</a:t>
            </a:r>
          </a:p>
        </p:txBody>
      </p:sp>
      <p:graphicFrame>
        <p:nvGraphicFramePr>
          <p:cNvPr id="4" name="표 3"/>
          <p:cNvGraphicFramePr>
            <a:graphicFrameLocks noGrp="1"/>
          </p:cNvGraphicFramePr>
          <p:nvPr/>
        </p:nvGraphicFramePr>
        <p:xfrm>
          <a:off x="812800" y="1938866"/>
          <a:ext cx="8255000" cy="4191000"/>
        </p:xfrm>
        <a:graphic>
          <a:graphicData uri="http://schemas.openxmlformats.org/drawingml/2006/table">
            <a:tbl>
              <a:tblPr firstRow="1" bandRow="1">
                <a:tableStyleId>{00A15C55-8517-42AA-B614-E9B94910E393}</a:tableStyleId>
              </a:tblPr>
              <a:tblGrid>
                <a:gridCol w="1968500"/>
                <a:gridCol w="6286500"/>
              </a:tblGrid>
              <a:tr h="0">
                <a:tc>
                  <a:txBody>
                    <a:bodyPr/>
                    <a:lstStyle/>
                    <a:p>
                      <a:pPr latinLnBrk="1"/>
                      <a:r>
                        <a:rPr lang="en-US" altLang="ko-KR" sz="1200" dirty="0" smtClean="0"/>
                        <a:t>String </a:t>
                      </a:r>
                      <a:r>
                        <a:rPr lang="ko-KR" altLang="en-US" sz="1200" dirty="0" smtClean="0"/>
                        <a:t>클래스의 </a:t>
                      </a:r>
                      <a:r>
                        <a:rPr lang="ko-KR" altLang="en-US" sz="1200" dirty="0" err="1" smtClean="0"/>
                        <a:t>메소드</a:t>
                      </a:r>
                      <a:endParaRPr lang="ko-KR" altLang="en-US" sz="1200" dirty="0"/>
                    </a:p>
                  </a:txBody>
                  <a:tcPr>
                    <a:solidFill>
                      <a:schemeClr val="tx1">
                        <a:lumMod val="65000"/>
                        <a:lumOff val="35000"/>
                      </a:schemeClr>
                    </a:solidFill>
                  </a:tcPr>
                </a:tc>
                <a:tc>
                  <a:txBody>
                    <a:bodyPr/>
                    <a:lstStyle/>
                    <a:p>
                      <a:pPr latinLnBrk="1"/>
                      <a:r>
                        <a:rPr lang="ko-KR" altLang="en-US" sz="1200" dirty="0" smtClean="0"/>
                        <a:t>설명</a:t>
                      </a:r>
                      <a:endParaRPr lang="ko-KR" altLang="en-US" sz="1200" dirty="0"/>
                    </a:p>
                  </a:txBody>
                  <a:tcPr>
                    <a:solidFill>
                      <a:schemeClr val="tx1">
                        <a:lumMod val="65000"/>
                        <a:lumOff val="35000"/>
                      </a:schemeClr>
                    </a:solidFill>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equals</a:t>
                      </a:r>
                      <a:endParaRPr lang="ko-KR" altLang="en-US" sz="1200" dirty="0"/>
                    </a:p>
                  </a:txBody>
                  <a:tcPr/>
                </a:tc>
                <a:tc>
                  <a:txBody>
                    <a:bodyPr/>
                    <a:lstStyle/>
                    <a:p>
                      <a:pPr latinLnBrk="1">
                        <a:lnSpc>
                          <a:spcPct val="150000"/>
                        </a:lnSpc>
                        <a:spcBef>
                          <a:spcPts val="600"/>
                        </a:spcBef>
                        <a:buFontTx/>
                        <a:buNone/>
                      </a:pPr>
                      <a:r>
                        <a:rPr lang="en-US" altLang="ko-KR" sz="1200" dirty="0" smtClean="0"/>
                        <a:t>2</a:t>
                      </a:r>
                      <a:r>
                        <a:rPr lang="ko-KR" altLang="en-US" sz="1200" dirty="0" smtClean="0"/>
                        <a:t>개의 문자열을 비교하고 같으면</a:t>
                      </a:r>
                      <a:r>
                        <a:rPr lang="en-US" altLang="ko-KR" sz="1200" dirty="0" smtClean="0"/>
                        <a:t>, true </a:t>
                      </a:r>
                      <a:r>
                        <a:rPr lang="ko-KR" altLang="en-US" sz="1200" dirty="0" smtClean="0"/>
                        <a:t>아니면 </a:t>
                      </a:r>
                      <a:r>
                        <a:rPr lang="en-US" altLang="ko-KR" sz="1200" dirty="0" smtClean="0"/>
                        <a:t>false</a:t>
                      </a:r>
                      <a:r>
                        <a:rPr lang="en-US" altLang="ko-KR" sz="1200" baseline="0" dirty="0" smtClean="0"/>
                        <a:t> </a:t>
                      </a:r>
                      <a:r>
                        <a:rPr lang="ko-KR" altLang="en-US" sz="1200" baseline="0" dirty="0" smtClean="0"/>
                        <a:t>를 반환한다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indexOf</a:t>
                      </a:r>
                      <a:endParaRPr lang="ko-KR" altLang="en-US" sz="1200" dirty="0"/>
                    </a:p>
                  </a:txBody>
                  <a:tcPr/>
                </a:tc>
                <a:tc>
                  <a:txBody>
                    <a:bodyPr/>
                    <a:lstStyle/>
                    <a:p>
                      <a:pPr latinLnBrk="1">
                        <a:lnSpc>
                          <a:spcPct val="150000"/>
                        </a:lnSpc>
                        <a:spcBef>
                          <a:spcPts val="600"/>
                        </a:spcBef>
                        <a:buFontTx/>
                        <a:buNone/>
                      </a:pPr>
                      <a:r>
                        <a:rPr lang="ko-KR" altLang="en-US" sz="1200" dirty="0" smtClean="0"/>
                        <a:t>지정한 인자</a:t>
                      </a:r>
                      <a:r>
                        <a:rPr lang="en-US" altLang="ko-KR" sz="1200" dirty="0" smtClean="0"/>
                        <a:t>(parameter)</a:t>
                      </a:r>
                      <a:r>
                        <a:rPr lang="ko-KR" altLang="en-US" sz="1200" dirty="0" smtClean="0"/>
                        <a:t> 문자열이 문자열</a:t>
                      </a:r>
                      <a:r>
                        <a:rPr lang="ko-KR" altLang="en-US" sz="1200" baseline="0" dirty="0" smtClean="0"/>
                        <a:t> 내에서 위치한 순서를 반환한다</a:t>
                      </a:r>
                      <a:r>
                        <a:rPr lang="en-US" altLang="ko-KR" sz="1200" baseline="0" dirty="0" smtClean="0"/>
                        <a:t>.</a:t>
                      </a:r>
                    </a:p>
                    <a:p>
                      <a:pPr latinLnBrk="1">
                        <a:lnSpc>
                          <a:spcPct val="150000"/>
                        </a:lnSpc>
                        <a:spcBef>
                          <a:spcPts val="600"/>
                        </a:spcBef>
                        <a:buFontTx/>
                        <a:buNone/>
                      </a:pPr>
                      <a:r>
                        <a:rPr lang="ko-KR" altLang="en-US" sz="1200" baseline="0" dirty="0" smtClean="0"/>
                        <a:t>만일 없으면</a:t>
                      </a:r>
                      <a:r>
                        <a:rPr lang="en-US" altLang="ko-KR" sz="1200" baseline="0" dirty="0" smtClean="0"/>
                        <a:t>, -1</a:t>
                      </a:r>
                      <a:r>
                        <a:rPr lang="ko-KR" altLang="en-US" sz="1200" baseline="0" dirty="0" smtClean="0"/>
                        <a:t>을  반환한다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replaceAll</a:t>
                      </a:r>
                      <a:endParaRPr lang="ko-KR" altLang="en-US" sz="1200" dirty="0"/>
                    </a:p>
                  </a:txBody>
                  <a:tcPr/>
                </a:tc>
                <a:tc>
                  <a:txBody>
                    <a:bodyPr/>
                    <a:lstStyle/>
                    <a:p>
                      <a:pPr latinLnBrk="1">
                        <a:lnSpc>
                          <a:spcPct val="150000"/>
                        </a:lnSpc>
                        <a:spcBef>
                          <a:spcPts val="600"/>
                        </a:spcBef>
                        <a:buFontTx/>
                        <a:buNone/>
                      </a:pPr>
                      <a:r>
                        <a:rPr lang="ko-KR" altLang="en-US" sz="1200" dirty="0" smtClean="0"/>
                        <a:t>인자로 지정한 정규식</a:t>
                      </a:r>
                      <a:r>
                        <a:rPr lang="en-US" altLang="ko-KR" sz="1200" dirty="0" smtClean="0"/>
                        <a:t>(regular</a:t>
                      </a:r>
                      <a:r>
                        <a:rPr lang="en-US" altLang="ko-KR" sz="1200" baseline="0" dirty="0" smtClean="0"/>
                        <a:t> expression)</a:t>
                      </a:r>
                      <a:r>
                        <a:rPr lang="ko-KR" altLang="en-US" sz="1200" baseline="0" dirty="0" smtClean="0"/>
                        <a:t>에 매칭되는 모든 부분 문자열을 교체한 후</a:t>
                      </a:r>
                      <a:r>
                        <a:rPr lang="en-US" altLang="ko-KR" sz="1200" baseline="0" dirty="0" smtClean="0"/>
                        <a:t>, </a:t>
                      </a:r>
                      <a:r>
                        <a:rPr lang="ko-KR" altLang="en-US" sz="1200" baseline="0" dirty="0" smtClean="0"/>
                        <a:t>바뀐 문자열을 반환한다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substring</a:t>
                      </a:r>
                      <a:endParaRPr lang="ko-KR" altLang="en-US" sz="1200" dirty="0"/>
                    </a:p>
                  </a:txBody>
                  <a:tcPr/>
                </a:tc>
                <a:tc>
                  <a:txBody>
                    <a:bodyPr/>
                    <a:lstStyle/>
                    <a:p>
                      <a:pPr latinLnBrk="1">
                        <a:lnSpc>
                          <a:spcPct val="150000"/>
                        </a:lnSpc>
                        <a:spcBef>
                          <a:spcPts val="600"/>
                        </a:spcBef>
                        <a:buFontTx/>
                        <a:buNone/>
                      </a:pPr>
                      <a:r>
                        <a:rPr lang="ko-KR" altLang="en-US" sz="1200" dirty="0" smtClean="0"/>
                        <a:t>문자열의 지정한 범위에 속한 문자열을 반환</a:t>
                      </a:r>
                      <a:r>
                        <a:rPr lang="ko-KR" altLang="en-US" sz="1200" baseline="0" dirty="0" smtClean="0"/>
                        <a:t> 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length</a:t>
                      </a:r>
                      <a:endParaRPr lang="ko-KR" altLang="en-US" sz="1200" dirty="0"/>
                    </a:p>
                  </a:txBody>
                  <a:tcPr/>
                </a:tc>
                <a:tc>
                  <a:txBody>
                    <a:bodyPr/>
                    <a:lstStyle/>
                    <a:p>
                      <a:pPr latinLnBrk="1">
                        <a:lnSpc>
                          <a:spcPct val="150000"/>
                        </a:lnSpc>
                        <a:spcBef>
                          <a:spcPts val="600"/>
                        </a:spcBef>
                        <a:buFontTx/>
                        <a:buNone/>
                      </a:pPr>
                      <a:r>
                        <a:rPr lang="ko-KR" altLang="en-US" sz="1200" dirty="0" smtClean="0"/>
                        <a:t>문자열의 길이를 반환한다</a:t>
                      </a:r>
                      <a:r>
                        <a:rPr lang="en-US" altLang="ko-KR" sz="120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split</a:t>
                      </a:r>
                      <a:endParaRPr lang="ko-KR" altLang="en-US" sz="1200" dirty="0"/>
                    </a:p>
                  </a:txBody>
                  <a:tcPr/>
                </a:tc>
                <a:tc>
                  <a:txBody>
                    <a:bodyPr/>
                    <a:lstStyle/>
                    <a:p>
                      <a:pPr latinLnBrk="1">
                        <a:lnSpc>
                          <a:spcPct val="150000"/>
                        </a:lnSpc>
                        <a:spcBef>
                          <a:spcPts val="600"/>
                        </a:spcBef>
                        <a:buFontTx/>
                        <a:buNone/>
                      </a:pPr>
                      <a:r>
                        <a:rPr lang="ko-KR" altLang="en-US" sz="1200" dirty="0" smtClean="0"/>
                        <a:t>문자열을 지정한 </a:t>
                      </a:r>
                      <a:r>
                        <a:rPr lang="ko-KR" altLang="en-US" sz="1200" dirty="0" err="1" smtClean="0"/>
                        <a:t>구분자</a:t>
                      </a:r>
                      <a:r>
                        <a:rPr lang="en-US" altLang="ko-KR" sz="1200" dirty="0" smtClean="0"/>
                        <a:t>(delimiter)</a:t>
                      </a:r>
                      <a:r>
                        <a:rPr lang="ko-KR" altLang="en-US" sz="1200" dirty="0" smtClean="0"/>
                        <a:t>로 분리한 후</a:t>
                      </a:r>
                      <a:r>
                        <a:rPr lang="en-US" altLang="ko-KR" sz="1200" dirty="0" smtClean="0"/>
                        <a:t>,</a:t>
                      </a:r>
                      <a:r>
                        <a:rPr lang="en-US" altLang="ko-KR" sz="1200" baseline="0" dirty="0" smtClean="0"/>
                        <a:t> </a:t>
                      </a:r>
                      <a:r>
                        <a:rPr lang="ko-KR" altLang="en-US" sz="1200" baseline="0" dirty="0" smtClean="0"/>
                        <a:t>결과 문자열들의 배열을 반환한다</a:t>
                      </a:r>
                      <a:r>
                        <a:rPr lang="en-US" altLang="ko-KR" sz="1200" baseline="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trim</a:t>
                      </a:r>
                      <a:endParaRPr lang="ko-KR" altLang="en-US" sz="1200" dirty="0"/>
                    </a:p>
                  </a:txBody>
                  <a:tcPr/>
                </a:tc>
                <a:tc>
                  <a:txBody>
                    <a:bodyPr/>
                    <a:lstStyle/>
                    <a:p>
                      <a:pPr latinLnBrk="1">
                        <a:lnSpc>
                          <a:spcPct val="150000"/>
                        </a:lnSpc>
                        <a:spcBef>
                          <a:spcPts val="600"/>
                        </a:spcBef>
                        <a:buFontTx/>
                        <a:buNone/>
                      </a:pPr>
                      <a:r>
                        <a:rPr lang="ko-KR" altLang="en-US" sz="1200" dirty="0" smtClean="0"/>
                        <a:t>문자열 앞</a:t>
                      </a:r>
                      <a:r>
                        <a:rPr lang="en-US" altLang="ko-KR" sz="1200" dirty="0" smtClean="0"/>
                        <a:t>/</a:t>
                      </a:r>
                      <a:r>
                        <a:rPr lang="ko-KR" altLang="en-US" sz="1200" dirty="0" smtClean="0"/>
                        <a:t>뒤 공백을 모두 제거한 후 반환한다</a:t>
                      </a:r>
                      <a:r>
                        <a:rPr lang="en-US" altLang="ko-KR" sz="120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charAt</a:t>
                      </a:r>
                      <a:endParaRPr lang="ko-KR" altLang="en-US" sz="1200" dirty="0"/>
                    </a:p>
                  </a:txBody>
                  <a:tcPr/>
                </a:tc>
                <a:tc>
                  <a:txBody>
                    <a:bodyPr/>
                    <a:lstStyle/>
                    <a:p>
                      <a:pPr latinLnBrk="1">
                        <a:lnSpc>
                          <a:spcPct val="150000"/>
                        </a:lnSpc>
                        <a:spcBef>
                          <a:spcPts val="600"/>
                        </a:spcBef>
                        <a:buFontTx/>
                        <a:buNone/>
                      </a:pPr>
                      <a:r>
                        <a:rPr lang="ko-KR" altLang="en-US" sz="1200" dirty="0" smtClean="0"/>
                        <a:t>문자열 내에서 지정한 문자의 위치를 반환한다</a:t>
                      </a:r>
                      <a:r>
                        <a:rPr lang="en-US" altLang="ko-KR" sz="1200" dirty="0" smtClean="0"/>
                        <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startWith</a:t>
                      </a:r>
                      <a:endParaRPr lang="ko-KR" altLang="en-US" sz="1200" dirty="0"/>
                    </a:p>
                  </a:txBody>
                  <a:tcPr/>
                </a:tc>
                <a:tc>
                  <a:txBody>
                    <a:bodyPr/>
                    <a:lstStyle/>
                    <a:p>
                      <a:pPr latinLnBrk="1">
                        <a:lnSpc>
                          <a:spcPct val="150000"/>
                        </a:lnSpc>
                        <a:spcBef>
                          <a:spcPts val="600"/>
                        </a:spcBef>
                        <a:buFontTx/>
                        <a:buNone/>
                      </a:pPr>
                      <a:r>
                        <a:rPr lang="ko-KR" altLang="en-US" sz="1200" dirty="0" smtClean="0"/>
                        <a:t>문자열이 지정한 문자열로 시작하는지 검사하고</a:t>
                      </a:r>
                      <a:r>
                        <a:rPr lang="en-US" altLang="ko-KR" sz="1200" dirty="0" smtClean="0"/>
                        <a:t>,</a:t>
                      </a:r>
                      <a:r>
                        <a:rPr lang="en-US" altLang="ko-KR" sz="1200" baseline="0" dirty="0" smtClean="0"/>
                        <a:t> </a:t>
                      </a:r>
                      <a:r>
                        <a:rPr lang="ko-KR" altLang="en-US" sz="1200" baseline="0" dirty="0" smtClean="0"/>
                        <a:t>맞으면 </a:t>
                      </a:r>
                      <a:r>
                        <a:rPr lang="en-US" altLang="ko-KR" sz="1200" baseline="0" dirty="0" smtClean="0"/>
                        <a:t>true </a:t>
                      </a:r>
                      <a:r>
                        <a:rPr lang="ko-KR" altLang="en-US" sz="1200" baseline="0" dirty="0" smtClean="0"/>
                        <a:t>아니면 </a:t>
                      </a:r>
                      <a:r>
                        <a:rPr lang="en-US" altLang="ko-KR" sz="1200" baseline="0" dirty="0" smtClean="0"/>
                        <a:t>false </a:t>
                      </a:r>
                      <a:r>
                        <a:rPr lang="ko-KR" altLang="en-US" sz="1200" baseline="0" dirty="0" smtClean="0"/>
                        <a:t>를 반환한다</a:t>
                      </a:r>
                      <a:r>
                        <a:rPr lang="en-US" altLang="ko-KR" sz="1200" baseline="0" dirty="0" smtClean="0"/>
                        <a:t>.</a:t>
                      </a:r>
                      <a:endParaRPr lang="ko-KR" altLang="en-US" sz="12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자바의 </a:t>
            </a:r>
            <a:r>
              <a:rPr lang="ko-KR" altLang="en-US" dirty="0" err="1" smtClean="0"/>
              <a:t>자료형</a:t>
            </a:r>
            <a:r>
              <a:rPr lang="ko-KR" altLang="en-US" dirty="0" smtClean="0"/>
              <a:t> 정리</a:t>
            </a:r>
            <a:endParaRPr lang="ko-KR" altLang="en-US" dirty="0"/>
          </a:p>
        </p:txBody>
      </p:sp>
      <p:sp>
        <p:nvSpPr>
          <p:cNvPr id="3" name="내용 개체 틀 2"/>
          <p:cNvSpPr>
            <a:spLocks noGrp="1"/>
          </p:cNvSpPr>
          <p:nvPr>
            <p:ph idx="1"/>
          </p:nvPr>
        </p:nvSpPr>
        <p:spPr>
          <a:xfrm>
            <a:off x="382588" y="814388"/>
            <a:ext cx="9118600" cy="1144929"/>
          </a:xfrm>
        </p:spPr>
        <p:txBody>
          <a:bodyPr/>
          <a:lstStyle/>
          <a:p>
            <a:r>
              <a:rPr lang="en-US" altLang="ko-KR" dirty="0" smtClean="0"/>
              <a:t>- </a:t>
            </a:r>
            <a:r>
              <a:rPr lang="ko-KR" altLang="en-US" dirty="0" smtClean="0"/>
              <a:t>자바 언어에 기본적으로 포함된 기초적은 자료 구조</a:t>
            </a:r>
            <a:r>
              <a:rPr lang="en-US" altLang="ko-KR" dirty="0" smtClean="0"/>
              <a:t>(</a:t>
            </a:r>
            <a:r>
              <a:rPr lang="ko-KR" altLang="en-US" dirty="0" smtClean="0"/>
              <a:t>데이터 타입</a:t>
            </a:r>
            <a:r>
              <a:rPr lang="en-US" altLang="ko-KR" dirty="0" smtClean="0"/>
              <a:t>)</a:t>
            </a:r>
            <a:r>
              <a:rPr lang="ko-KR" altLang="en-US" dirty="0" smtClean="0"/>
              <a:t>는 컴퓨터 하드웨어</a:t>
            </a:r>
            <a:r>
              <a:rPr lang="en-US" altLang="ko-KR" dirty="0" smtClean="0"/>
              <a:t>/</a:t>
            </a:r>
            <a:r>
              <a:rPr lang="ko-KR" altLang="en-US" dirty="0" smtClean="0"/>
              <a:t>소프트웨어가 발전 단계에서 </a:t>
            </a:r>
            <a:r>
              <a:rPr lang="en-US" altLang="ko-KR" dirty="0" smtClean="0"/>
              <a:t/>
            </a:r>
            <a:br>
              <a:rPr lang="en-US" altLang="ko-KR" dirty="0" smtClean="0"/>
            </a:br>
            <a:r>
              <a:rPr lang="en-US" altLang="ko-KR" dirty="0" smtClean="0"/>
              <a:t>  </a:t>
            </a:r>
            <a:r>
              <a:rPr lang="ko-KR" altLang="en-US" dirty="0" err="1" smtClean="0"/>
              <a:t>수십년에</a:t>
            </a:r>
            <a:r>
              <a:rPr lang="ko-KR" altLang="en-US" dirty="0" smtClean="0"/>
              <a:t> 걸쳐 만들어진 다양한 언어와 기술</a:t>
            </a:r>
            <a:r>
              <a:rPr lang="en-US" altLang="ko-KR" dirty="0" smtClean="0"/>
              <a:t>, </a:t>
            </a:r>
            <a:r>
              <a:rPr lang="ko-KR" altLang="en-US" dirty="0" smtClean="0"/>
              <a:t>그리고 이론을 참조하여 집약한 것이라 할 수 있다</a:t>
            </a:r>
            <a:r>
              <a:rPr lang="en-US" altLang="ko-KR" dirty="0" smtClean="0"/>
              <a:t>.</a:t>
            </a:r>
          </a:p>
          <a:p>
            <a:r>
              <a:rPr lang="en-US" altLang="ko-KR" dirty="0" smtClean="0"/>
              <a:t>- </a:t>
            </a:r>
            <a:r>
              <a:rPr lang="ko-KR" altLang="en-US" dirty="0" smtClean="0"/>
              <a:t>따라서</a:t>
            </a:r>
            <a:r>
              <a:rPr lang="en-US" altLang="ko-KR" dirty="0" smtClean="0"/>
              <a:t>, </a:t>
            </a:r>
            <a:r>
              <a:rPr lang="ko-KR" altLang="en-US" dirty="0" smtClean="0"/>
              <a:t>자바를 학습하면서 자료형을 쉬운 것으로 치부하고 체계를 제대로 습득하지 않으면</a:t>
            </a:r>
            <a:r>
              <a:rPr lang="en-US" altLang="ko-KR" dirty="0" smtClean="0"/>
              <a:t/>
            </a:r>
            <a:br>
              <a:rPr lang="en-US" altLang="ko-KR" dirty="0" smtClean="0"/>
            </a:br>
            <a:r>
              <a:rPr lang="en-US" altLang="ko-KR" dirty="0" smtClean="0"/>
              <a:t>  </a:t>
            </a:r>
            <a:r>
              <a:rPr lang="ko-KR" altLang="en-US" dirty="0" smtClean="0"/>
              <a:t>보다 복잡한 자료 구조에 적응하거나</a:t>
            </a:r>
            <a:r>
              <a:rPr lang="en-US" altLang="ko-KR" dirty="0" smtClean="0"/>
              <a:t> </a:t>
            </a:r>
            <a:r>
              <a:rPr lang="ko-KR" altLang="en-US" dirty="0" smtClean="0"/>
              <a:t>이해 및 활용하는데 있어 의외의 어려움을 겪게 될 수 있다</a:t>
            </a:r>
            <a:r>
              <a:rPr lang="en-US" altLang="ko-KR" dirty="0" smtClean="0"/>
              <a:t>.</a:t>
            </a:r>
            <a:endParaRPr lang="ko-KR" altLang="en-US" dirty="0"/>
          </a:p>
        </p:txBody>
      </p:sp>
      <p:graphicFrame>
        <p:nvGraphicFramePr>
          <p:cNvPr id="4" name="다이어그램 3"/>
          <p:cNvGraphicFramePr/>
          <p:nvPr/>
        </p:nvGraphicFramePr>
        <p:xfrm>
          <a:off x="431800" y="2497667"/>
          <a:ext cx="8915400" cy="2468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오른쪽 화살표 4"/>
          <p:cNvSpPr/>
          <p:nvPr/>
        </p:nvSpPr>
        <p:spPr bwMode="auto">
          <a:xfrm>
            <a:off x="520700" y="4635500"/>
            <a:ext cx="5854700" cy="3048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cxnSp>
        <p:nvCxnSpPr>
          <p:cNvPr id="7" name="직선 연결선 6"/>
          <p:cNvCxnSpPr/>
          <p:nvPr/>
        </p:nvCxnSpPr>
        <p:spPr bwMode="auto">
          <a:xfrm rot="5400000">
            <a:off x="6045912" y="4978318"/>
            <a:ext cx="735806" cy="958"/>
          </a:xfrm>
          <a:prstGeom prst="line">
            <a:avLst/>
          </a:prstGeom>
          <a:solidFill>
            <a:srgbClr val="FFFFFF"/>
          </a:solidFill>
          <a:ln w="25400" cap="flat" cmpd="sng" algn="ctr">
            <a:solidFill>
              <a:srgbClr val="969696"/>
            </a:solidFill>
            <a:prstDash val="solid"/>
            <a:round/>
            <a:headEnd type="none" w="med" len="med"/>
            <a:tailEnd type="none" w="med" len="med"/>
          </a:ln>
          <a:effectLst/>
        </p:spPr>
      </p:cxnSp>
      <p:sp>
        <p:nvSpPr>
          <p:cNvPr id="8" name="TextBox 7"/>
          <p:cNvSpPr txBox="1"/>
          <p:nvPr/>
        </p:nvSpPr>
        <p:spPr>
          <a:xfrm>
            <a:off x="4724400" y="5054600"/>
            <a:ext cx="1677062" cy="276999"/>
          </a:xfrm>
          <a:prstGeom prst="rect">
            <a:avLst/>
          </a:prstGeom>
          <a:noFill/>
        </p:spPr>
        <p:txBody>
          <a:bodyPr wrap="none" rtlCol="0">
            <a:spAutoFit/>
          </a:bodyPr>
          <a:lstStyle/>
          <a:p>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여기까지 왔습니다</a:t>
            </a:r>
            <a:r>
              <a:rPr lang="en-US" altLang="ko-KR" sz="1200" dirty="0" smtClean="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자료 구조 </a:t>
            </a:r>
            <a:r>
              <a:rPr lang="en-US" altLang="ko-KR" dirty="0" smtClean="0"/>
              <a:t>(data structure)</a:t>
            </a:r>
            <a:endParaRPr lang="ko-KR" altLang="en-US" dirty="0"/>
          </a:p>
        </p:txBody>
      </p:sp>
      <p:sp>
        <p:nvSpPr>
          <p:cNvPr id="3" name="내용 개체 틀 2"/>
          <p:cNvSpPr>
            <a:spLocks noGrp="1"/>
          </p:cNvSpPr>
          <p:nvPr>
            <p:ph idx="1"/>
          </p:nvPr>
        </p:nvSpPr>
        <p:spPr>
          <a:xfrm>
            <a:off x="382588" y="814388"/>
            <a:ext cx="9118600" cy="1698927"/>
          </a:xfrm>
        </p:spPr>
        <p:txBody>
          <a:bodyPr/>
          <a:lstStyle/>
          <a:p>
            <a:pPr>
              <a:buFontTx/>
              <a:buChar char="-"/>
            </a:pPr>
            <a:r>
              <a:rPr lang="ko-KR" altLang="en-US" dirty="0" smtClean="0"/>
              <a:t> 자료구조</a:t>
            </a:r>
            <a:r>
              <a:rPr lang="en-US" altLang="ko-KR" dirty="0" smtClean="0"/>
              <a:t>(data structure)</a:t>
            </a:r>
            <a:r>
              <a:rPr lang="ko-KR" altLang="en-US" dirty="0" smtClean="0"/>
              <a:t>란 자료의 집합입니다</a:t>
            </a:r>
            <a:r>
              <a:rPr lang="en-US" altLang="ko-KR" dirty="0" smtClean="0"/>
              <a:t>. </a:t>
            </a:r>
            <a:br>
              <a:rPr lang="en-US" altLang="ko-KR" dirty="0" smtClean="0"/>
            </a:br>
            <a:r>
              <a:rPr lang="en-US" altLang="ko-KR" dirty="0" smtClean="0"/>
              <a:t>  </a:t>
            </a:r>
            <a:r>
              <a:rPr lang="ko-KR" altLang="en-US" dirty="0" smtClean="0"/>
              <a:t>앞서 얘기한 데이터 타입</a:t>
            </a:r>
            <a:r>
              <a:rPr lang="en-US" altLang="ko-KR" dirty="0" smtClean="0"/>
              <a:t>(data type)</a:t>
            </a:r>
            <a:r>
              <a:rPr lang="ko-KR" altLang="en-US" dirty="0" smtClean="0"/>
              <a:t>은 개별 데이터의 크기와 성질</a:t>
            </a:r>
            <a:r>
              <a:rPr lang="en-US" altLang="ko-KR" dirty="0" smtClean="0"/>
              <a:t>(</a:t>
            </a:r>
            <a:r>
              <a:rPr lang="ko-KR" altLang="en-US" dirty="0" smtClean="0"/>
              <a:t>정수만 </a:t>
            </a:r>
            <a:r>
              <a:rPr lang="ko-KR" altLang="en-US" dirty="0" err="1" smtClean="0"/>
              <a:t>저장한다라거나</a:t>
            </a:r>
            <a:r>
              <a:rPr lang="en-US" altLang="ko-KR" dirty="0" smtClean="0"/>
              <a:t>, </a:t>
            </a:r>
            <a:r>
              <a:rPr lang="ko-KR" altLang="en-US" dirty="0" smtClean="0"/>
              <a:t>최대값은 얼마까지 넣을 수 있다 등등</a:t>
            </a:r>
            <a:r>
              <a:rPr lang="en-US" altLang="ko-KR" dirty="0" smtClean="0"/>
              <a:t>)</a:t>
            </a:r>
            <a:br>
              <a:rPr lang="en-US" altLang="ko-KR" dirty="0" smtClean="0"/>
            </a:br>
            <a:r>
              <a:rPr lang="en-US" altLang="ko-KR" dirty="0" smtClean="0"/>
              <a:t>  </a:t>
            </a:r>
            <a:r>
              <a:rPr lang="ko-KR" altLang="en-US" dirty="0" smtClean="0"/>
              <a:t>만을 정의하는 겁니다</a:t>
            </a:r>
            <a:r>
              <a:rPr lang="en-US" altLang="ko-KR" dirty="0" smtClean="0"/>
              <a:t>. </a:t>
            </a:r>
            <a:r>
              <a:rPr lang="ko-KR" altLang="en-US" dirty="0" smtClean="0"/>
              <a:t>자료 구조는 </a:t>
            </a:r>
            <a:r>
              <a:rPr lang="ko-KR" altLang="en-US" b="1" dirty="0" smtClean="0"/>
              <a:t>데이터의 집합을 어떤 형태로 구성</a:t>
            </a:r>
            <a:r>
              <a:rPr lang="ko-KR" altLang="en-US" dirty="0" smtClean="0"/>
              <a:t>할 것이냐를 정의하는 것입니다</a:t>
            </a:r>
            <a:r>
              <a:rPr lang="en-US" altLang="ko-KR" dirty="0" smtClean="0"/>
              <a:t>.</a:t>
            </a:r>
          </a:p>
          <a:p>
            <a:pPr>
              <a:buFontTx/>
              <a:buChar char="-"/>
            </a:pPr>
            <a:r>
              <a:rPr lang="en-US" altLang="ko-KR" dirty="0" smtClean="0"/>
              <a:t> </a:t>
            </a:r>
            <a:r>
              <a:rPr lang="ko-KR" altLang="en-US" dirty="0" smtClean="0"/>
              <a:t>자료들을 조직적</a:t>
            </a:r>
            <a:r>
              <a:rPr lang="en-US" altLang="ko-KR" dirty="0" smtClean="0"/>
              <a:t>, </a:t>
            </a:r>
            <a:r>
              <a:rPr lang="ko-KR" altLang="en-US" dirty="0" smtClean="0"/>
              <a:t>체계적으로 관리하는 기법을 말합니다</a:t>
            </a:r>
            <a:r>
              <a:rPr lang="en-US" altLang="ko-KR" dirty="0" smtClean="0"/>
              <a:t>.</a:t>
            </a:r>
            <a:br>
              <a:rPr lang="en-US" altLang="ko-KR" dirty="0" smtClean="0"/>
            </a:br>
            <a:r>
              <a:rPr lang="en-US" altLang="ko-KR" dirty="0" smtClean="0"/>
              <a:t>  (</a:t>
            </a:r>
            <a:r>
              <a:rPr lang="ko-KR" altLang="en-US" dirty="0" smtClean="0"/>
              <a:t>돌을 어떻게 쌓아야 무너지지 않을까요</a:t>
            </a:r>
            <a:r>
              <a:rPr lang="en-US" altLang="ko-KR" dirty="0" smtClean="0"/>
              <a:t>? </a:t>
            </a:r>
            <a:r>
              <a:rPr lang="ko-KR" altLang="en-US" dirty="0" smtClean="0"/>
              <a:t>라는 질문에 답하는 것과 같습니다</a:t>
            </a:r>
            <a:r>
              <a:rPr lang="en-US" altLang="ko-KR" dirty="0" smtClean="0"/>
              <a:t>.)</a:t>
            </a:r>
            <a:br>
              <a:rPr lang="en-US" altLang="ko-KR" dirty="0" smtClean="0"/>
            </a:br>
            <a:r>
              <a:rPr lang="en-US" altLang="ko-KR" dirty="0" smtClean="0"/>
              <a:t>- </a:t>
            </a:r>
            <a:r>
              <a:rPr lang="ko-KR" altLang="en-US" dirty="0" smtClean="0"/>
              <a:t>좋은 자료구조는 효율성</a:t>
            </a:r>
            <a:r>
              <a:rPr lang="en-US" altLang="ko-KR" dirty="0" smtClean="0"/>
              <a:t>(efficiency), </a:t>
            </a:r>
            <a:r>
              <a:rPr lang="ko-KR" altLang="en-US" dirty="0" smtClean="0"/>
              <a:t>추상화</a:t>
            </a:r>
            <a:r>
              <a:rPr lang="en-US" altLang="ko-KR" dirty="0" smtClean="0"/>
              <a:t>(abstraction), </a:t>
            </a:r>
            <a:r>
              <a:rPr lang="ko-KR" altLang="en-US" dirty="0" smtClean="0"/>
              <a:t>재사용성</a:t>
            </a:r>
            <a:r>
              <a:rPr lang="en-US" altLang="ko-KR" dirty="0" smtClean="0"/>
              <a:t>(reusability) </a:t>
            </a:r>
            <a:r>
              <a:rPr lang="ko-KR" altLang="en-US" dirty="0" smtClean="0"/>
              <a:t>등 </a:t>
            </a:r>
            <a:r>
              <a:rPr lang="en-US" altLang="ko-KR" dirty="0" smtClean="0"/>
              <a:t>3</a:t>
            </a:r>
            <a:r>
              <a:rPr lang="ko-KR" altLang="en-US" dirty="0" smtClean="0"/>
              <a:t>가지 </a:t>
            </a:r>
            <a:r>
              <a:rPr lang="ko-KR" altLang="en-US" dirty="0" err="1" smtClean="0"/>
              <a:t>잇점을</a:t>
            </a:r>
            <a:r>
              <a:rPr lang="ko-KR" altLang="en-US" dirty="0" smtClean="0"/>
              <a:t> 제공합니다</a:t>
            </a:r>
            <a:r>
              <a:rPr lang="en-US" altLang="ko-KR" dirty="0" smtClean="0"/>
              <a:t>.</a:t>
            </a:r>
          </a:p>
        </p:txBody>
      </p:sp>
      <p:sp>
        <p:nvSpPr>
          <p:cNvPr id="4" name="모서리가 둥근 직사각형 3"/>
          <p:cNvSpPr/>
          <p:nvPr/>
        </p:nvSpPr>
        <p:spPr bwMode="auto">
          <a:xfrm>
            <a:off x="698500" y="2959100"/>
            <a:ext cx="2527300" cy="2898792"/>
          </a:xfrm>
          <a:prstGeom prst="roundRect">
            <a:avLst>
              <a:gd name="adj" fmla="val 8504"/>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1" lang="ko-KR" altLang="en-US" sz="1200" b="1" i="0" u="none" strike="noStrike" cap="none" normalizeH="0" baseline="0" dirty="0" smtClean="0">
                <a:ln>
                  <a:noFill/>
                </a:ln>
                <a:solidFill>
                  <a:srgbClr val="000000"/>
                </a:solidFill>
                <a:effectLst/>
                <a:latin typeface="맑은 고딕" pitchFamily="50" charset="-127"/>
                <a:ea typeface="맑은 고딕" pitchFamily="50" charset="-127"/>
              </a:rPr>
              <a:t>효율성</a:t>
            </a:r>
            <a:r>
              <a:rPr kumimoji="1" lang="en-US" altLang="ko-KR" sz="1200" b="1" i="0" u="none" strike="noStrike" cap="none" normalizeH="0" baseline="0" dirty="0" smtClean="0">
                <a:ln>
                  <a:noFill/>
                </a:ln>
                <a:solidFill>
                  <a:srgbClr val="000000"/>
                </a:solidFill>
                <a:effectLst/>
                <a:latin typeface="맑은 고딕" pitchFamily="50" charset="-127"/>
                <a:ea typeface="맑은 고딕" pitchFamily="50" charset="-127"/>
              </a:rPr>
              <a:t>(</a:t>
            </a:r>
            <a:r>
              <a:rPr kumimoji="1" lang="en-US" altLang="ko-KR" sz="1200" b="1" i="0" u="none" strike="noStrike" cap="none" normalizeH="0" baseline="0" dirty="0" err="1" smtClean="0">
                <a:ln>
                  <a:noFill/>
                </a:ln>
                <a:solidFill>
                  <a:srgbClr val="000000"/>
                </a:solidFill>
                <a:effectLst/>
                <a:latin typeface="맑은 고딕" pitchFamily="50" charset="-127"/>
                <a:ea typeface="맑은 고딕" pitchFamily="50" charset="-127"/>
              </a:rPr>
              <a:t>effciency</a:t>
            </a:r>
            <a:r>
              <a:rPr kumimoji="1" lang="en-US" altLang="ko-KR" sz="1200" b="1" i="0" u="none" strike="noStrike" cap="none" normalizeH="0" baseline="0" dirty="0" smtClean="0">
                <a:ln>
                  <a:noFill/>
                </a:ln>
                <a:solidFill>
                  <a:srgbClr val="000000"/>
                </a:solidFill>
                <a:effectLst/>
                <a:latin typeface="맑은 고딕" pitchFamily="50" charset="-127"/>
                <a:ea typeface="맑은 고딕" pitchFamily="50" charset="-127"/>
              </a:rPr>
              <a:t>)</a:t>
            </a:r>
            <a:endParaRPr kumimoji="1" lang="ko-KR" altLang="en-US" sz="1200" b="1" i="0" u="none" strike="noStrike" cap="none" normalizeH="0" baseline="0" dirty="0" smtClean="0">
              <a:ln>
                <a:noFill/>
              </a:ln>
              <a:solidFill>
                <a:srgbClr val="000000"/>
              </a:solidFill>
              <a:effectLst/>
              <a:latin typeface="맑은 고딕" pitchFamily="50" charset="-127"/>
              <a:ea typeface="맑은 고딕" pitchFamily="50" charset="-127"/>
            </a:endParaRPr>
          </a:p>
        </p:txBody>
      </p:sp>
      <p:sp>
        <p:nvSpPr>
          <p:cNvPr id="5" name="모서리가 둥근 직사각형 4"/>
          <p:cNvSpPr/>
          <p:nvPr/>
        </p:nvSpPr>
        <p:spPr bwMode="auto">
          <a:xfrm>
            <a:off x="3549650" y="2959100"/>
            <a:ext cx="2527300" cy="2898792"/>
          </a:xfrm>
          <a:prstGeom prst="roundRect">
            <a:avLst>
              <a:gd name="adj" fmla="val 10034"/>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lang="ko-KR" altLang="en-US" sz="1200" b="1" dirty="0" smtClean="0">
                <a:latin typeface="맑은 고딕" pitchFamily="50" charset="-127"/>
                <a:ea typeface="맑은 고딕" pitchFamily="50" charset="-127"/>
              </a:rPr>
              <a:t>추상화 </a:t>
            </a:r>
            <a:r>
              <a:rPr lang="en-US" altLang="ko-KR" sz="1200" b="1" dirty="0" smtClean="0">
                <a:latin typeface="맑은 고딕" pitchFamily="50" charset="-127"/>
                <a:ea typeface="맑은 고딕" pitchFamily="50" charset="-127"/>
              </a:rPr>
              <a:t>(abstraction)</a:t>
            </a:r>
            <a:endParaRPr kumimoji="1" lang="ko-KR" altLang="en-US" sz="1200" b="1" i="0" u="none" strike="noStrike" cap="none" normalizeH="0" baseline="0" dirty="0" smtClean="0">
              <a:ln>
                <a:noFill/>
              </a:ln>
              <a:solidFill>
                <a:srgbClr val="000000"/>
              </a:solidFill>
              <a:effectLst/>
              <a:latin typeface="맑은 고딕" pitchFamily="50" charset="-127"/>
              <a:ea typeface="맑은 고딕" pitchFamily="50" charset="-127"/>
            </a:endParaRPr>
          </a:p>
        </p:txBody>
      </p:sp>
      <p:sp>
        <p:nvSpPr>
          <p:cNvPr id="6" name="모서리가 둥근 직사각형 5"/>
          <p:cNvSpPr/>
          <p:nvPr/>
        </p:nvSpPr>
        <p:spPr bwMode="auto">
          <a:xfrm>
            <a:off x="6400800" y="2959100"/>
            <a:ext cx="2527300" cy="2898792"/>
          </a:xfrm>
          <a:prstGeom prst="roundRect">
            <a:avLst>
              <a:gd name="adj" fmla="val 10545"/>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lang="ko-KR" altLang="en-US" sz="1200" b="1" dirty="0" smtClean="0">
                <a:latin typeface="맑은 고딕" pitchFamily="50" charset="-127"/>
                <a:ea typeface="맑은 고딕" pitchFamily="50" charset="-127"/>
              </a:rPr>
              <a:t>재사용성</a:t>
            </a:r>
            <a:r>
              <a:rPr lang="en-US" altLang="ko-KR" sz="1200" b="1" dirty="0" smtClean="0">
                <a:latin typeface="맑은 고딕" pitchFamily="50" charset="-127"/>
                <a:ea typeface="맑은 고딕" pitchFamily="50" charset="-127"/>
              </a:rPr>
              <a:t>(reusability)</a:t>
            </a:r>
            <a:endParaRPr kumimoji="1" lang="ko-KR" altLang="en-US" sz="1200" b="1" i="0" u="none" strike="noStrike" cap="none" normalizeH="0" baseline="0" dirty="0" smtClean="0">
              <a:ln>
                <a:noFill/>
              </a:ln>
              <a:solidFill>
                <a:srgbClr val="000000"/>
              </a:solidFill>
              <a:effectLst/>
              <a:latin typeface="맑은 고딕" pitchFamily="50" charset="-127"/>
              <a:ea typeface="맑은 고딕" pitchFamily="50" charset="-127"/>
            </a:endParaRPr>
          </a:p>
        </p:txBody>
      </p:sp>
      <p:sp>
        <p:nvSpPr>
          <p:cNvPr id="7" name="아래쪽 화살표 6"/>
          <p:cNvSpPr/>
          <p:nvPr/>
        </p:nvSpPr>
        <p:spPr bwMode="auto">
          <a:xfrm>
            <a:off x="901700" y="4038600"/>
            <a:ext cx="609600" cy="596900"/>
          </a:xfrm>
          <a:prstGeom prst="downArrow">
            <a:avLst/>
          </a:prstGeom>
          <a:solidFill>
            <a:schemeClr val="bg1">
              <a:lumMod val="75000"/>
            </a:schemeClr>
          </a:solidFill>
          <a:ln w="25400" cap="flat" cmpd="sng" algn="ctr">
            <a:solidFill>
              <a:schemeClr val="bg1">
                <a:lumMod val="50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8" name="아래쪽 화살표 7"/>
          <p:cNvSpPr/>
          <p:nvPr/>
        </p:nvSpPr>
        <p:spPr bwMode="auto">
          <a:xfrm flipV="1">
            <a:off x="2070100" y="4318000"/>
            <a:ext cx="609600" cy="596900"/>
          </a:xfrm>
          <a:prstGeom prst="downArrow">
            <a:avLst/>
          </a:prstGeom>
          <a:solidFill>
            <a:schemeClr val="bg1">
              <a:lumMod val="75000"/>
            </a:schemeClr>
          </a:solidFill>
          <a:ln w="25400" cap="flat" cmpd="sng" algn="ctr">
            <a:solidFill>
              <a:schemeClr val="bg1">
                <a:lumMod val="50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9" name="TextBox 8"/>
          <p:cNvSpPr txBox="1"/>
          <p:nvPr/>
        </p:nvSpPr>
        <p:spPr>
          <a:xfrm>
            <a:off x="736600" y="3670300"/>
            <a:ext cx="2549096" cy="261610"/>
          </a:xfrm>
          <a:prstGeom prst="rect">
            <a:avLst/>
          </a:prstGeom>
          <a:noFill/>
        </p:spPr>
        <p:txBody>
          <a:bodyPr wrap="none" rtlCol="0">
            <a:spAutoFit/>
          </a:bodyPr>
          <a:lstStyle/>
          <a:p>
            <a:r>
              <a:rPr lang="ko-KR" altLang="en-US" sz="1100" dirty="0" smtClean="0">
                <a:latin typeface="맑은 고딕" pitchFamily="50" charset="-127"/>
                <a:ea typeface="맑은 고딕" pitchFamily="50" charset="-127"/>
              </a:rPr>
              <a:t>자료를 </a:t>
            </a:r>
            <a:r>
              <a:rPr lang="ko-KR" altLang="en-US" sz="1100" smtClean="0">
                <a:latin typeface="맑은 고딕" pitchFamily="50" charset="-127"/>
                <a:ea typeface="맑은 고딕" pitchFamily="50" charset="-127"/>
              </a:rPr>
              <a:t>읽고 쓰고 </a:t>
            </a:r>
            <a:r>
              <a:rPr lang="ko-KR" altLang="en-US" sz="1100" dirty="0" smtClean="0">
                <a:latin typeface="맑은 고딕" pitchFamily="50" charset="-127"/>
                <a:ea typeface="맑은 고딕" pitchFamily="50" charset="-127"/>
              </a:rPr>
              <a:t>찾는데 걸리는 시간</a:t>
            </a:r>
            <a:endParaRPr lang="ko-KR" altLang="en-US" sz="1100" dirty="0">
              <a:latin typeface="맑은 고딕" pitchFamily="50" charset="-127"/>
              <a:ea typeface="맑은 고딕" pitchFamily="50" charset="-127"/>
            </a:endParaRPr>
          </a:p>
        </p:txBody>
      </p:sp>
      <p:sp>
        <p:nvSpPr>
          <p:cNvPr id="10" name="TextBox 9"/>
          <p:cNvSpPr txBox="1"/>
          <p:nvPr/>
        </p:nvSpPr>
        <p:spPr>
          <a:xfrm>
            <a:off x="850900" y="4965700"/>
            <a:ext cx="2408032" cy="261610"/>
          </a:xfrm>
          <a:prstGeom prst="rect">
            <a:avLst/>
          </a:prstGeom>
          <a:noFill/>
        </p:spPr>
        <p:txBody>
          <a:bodyPr wrap="none" rtlCol="0">
            <a:spAutoFit/>
          </a:bodyPr>
          <a:lstStyle/>
          <a:p>
            <a:r>
              <a:rPr lang="ko-KR" altLang="en-US" sz="1100" dirty="0" smtClean="0">
                <a:latin typeface="맑은 고딕" pitchFamily="50" charset="-127"/>
                <a:ea typeface="맑은 고딕" pitchFamily="50" charset="-127"/>
              </a:rPr>
              <a:t>같은 시간에 처리할 수 있는 작업량</a:t>
            </a:r>
            <a:endParaRPr lang="ko-KR" altLang="en-US" sz="1100" dirty="0">
              <a:latin typeface="맑은 고딕" pitchFamily="50" charset="-127"/>
              <a:ea typeface="맑은 고딕" pitchFamily="50" charset="-127"/>
            </a:endParaRPr>
          </a:p>
        </p:txBody>
      </p:sp>
      <p:pic>
        <p:nvPicPr>
          <p:cNvPr id="1026" name="Picture 2"/>
          <p:cNvPicPr>
            <a:picLocks noChangeAspect="1" noChangeArrowheads="1"/>
          </p:cNvPicPr>
          <p:nvPr/>
        </p:nvPicPr>
        <p:blipFill>
          <a:blip r:embed="rId2"/>
          <a:srcRect l="5510" t="5274"/>
          <a:stretch>
            <a:fillRect/>
          </a:stretch>
        </p:blipFill>
        <p:spPr bwMode="auto">
          <a:xfrm>
            <a:off x="3676643" y="4078290"/>
            <a:ext cx="1083944" cy="77311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12035" y="4368800"/>
            <a:ext cx="979178" cy="768350"/>
          </a:xfrm>
          <a:prstGeom prst="rect">
            <a:avLst/>
          </a:prstGeom>
          <a:noFill/>
          <a:ln w="9525">
            <a:noFill/>
            <a:miter lim="800000"/>
            <a:headEnd/>
            <a:tailEnd/>
          </a:ln>
          <a:effectLst/>
        </p:spPr>
      </p:pic>
      <p:sp>
        <p:nvSpPr>
          <p:cNvPr id="13" name="TextBox 12"/>
          <p:cNvSpPr txBox="1"/>
          <p:nvPr/>
        </p:nvSpPr>
        <p:spPr>
          <a:xfrm>
            <a:off x="3733800" y="4927600"/>
            <a:ext cx="957313" cy="515526"/>
          </a:xfrm>
          <a:prstGeom prst="rect">
            <a:avLst/>
          </a:prstGeom>
          <a:noFill/>
        </p:spPr>
        <p:txBody>
          <a:bodyPr wrap="none" rtlCol="0">
            <a:spAutoFit/>
          </a:bodyPr>
          <a:lstStyle/>
          <a:p>
            <a:pPr algn="l"/>
            <a:r>
              <a:rPr lang="ko-KR" altLang="en-US" sz="1100" dirty="0" smtClean="0">
                <a:latin typeface="맑은 고딕" pitchFamily="50" charset="-127"/>
                <a:ea typeface="맑은 고딕" pitchFamily="50" charset="-127"/>
              </a:rPr>
              <a:t>해시 테이블</a:t>
            </a:r>
            <a:endParaRPr lang="en-US" altLang="ko-KR" sz="1100" dirty="0" smtClean="0">
              <a:latin typeface="맑은 고딕" pitchFamily="50" charset="-127"/>
              <a:ea typeface="맑은 고딕" pitchFamily="50" charset="-127"/>
            </a:endParaRPr>
          </a:p>
          <a:p>
            <a:pPr algn="l"/>
            <a:r>
              <a:rPr lang="en-US" altLang="ko-KR" sz="1100" dirty="0" smtClean="0">
                <a:latin typeface="맑은 고딕" pitchFamily="50" charset="-127"/>
                <a:ea typeface="맑은 고딕" pitchFamily="50" charset="-127"/>
              </a:rPr>
              <a:t>(Hash table)</a:t>
            </a:r>
            <a:endParaRPr lang="ko-KR" altLang="en-US" sz="1100" dirty="0">
              <a:latin typeface="맑은 고딕" pitchFamily="50" charset="-127"/>
              <a:ea typeface="맑은 고딕" pitchFamily="50" charset="-127"/>
            </a:endParaRPr>
          </a:p>
        </p:txBody>
      </p:sp>
      <p:sp>
        <p:nvSpPr>
          <p:cNvPr id="14" name="TextBox 13"/>
          <p:cNvSpPr txBox="1"/>
          <p:nvPr/>
        </p:nvSpPr>
        <p:spPr>
          <a:xfrm>
            <a:off x="6477000" y="3352800"/>
            <a:ext cx="2459328" cy="854080"/>
          </a:xfrm>
          <a:prstGeom prst="rect">
            <a:avLst/>
          </a:prstGeom>
          <a:noFill/>
        </p:spPr>
        <p:txBody>
          <a:bodyPr wrap="none" rtlCol="0">
            <a:spAutoFit/>
          </a:bodyPr>
          <a:lstStyle/>
          <a:p>
            <a:pPr algn="l">
              <a:lnSpc>
                <a:spcPct val="150000"/>
              </a:lnSpc>
            </a:pPr>
            <a:r>
              <a:rPr lang="ko-KR" altLang="en-US" sz="1100" dirty="0" smtClean="0">
                <a:latin typeface="맑은 고딕" pitchFamily="50" charset="-127"/>
                <a:ea typeface="맑은 고딕" pitchFamily="50" charset="-127"/>
              </a:rPr>
              <a:t>빈번하게 사용하는 </a:t>
            </a:r>
            <a:r>
              <a:rPr lang="en-US" altLang="ko-KR" sz="1100" dirty="0" smtClean="0">
                <a:latin typeface="맑은 고딕" pitchFamily="50" charset="-127"/>
                <a:ea typeface="맑은 고딕" pitchFamily="50" charset="-127"/>
              </a:rPr>
              <a:t>‘</a:t>
            </a:r>
            <a:r>
              <a:rPr lang="ko-KR" altLang="en-US" sz="1100" dirty="0" smtClean="0">
                <a:latin typeface="맑은 고딕" pitchFamily="50" charset="-127"/>
                <a:ea typeface="맑은 고딕" pitchFamily="50" charset="-127"/>
              </a:rPr>
              <a:t>데이터 집합</a:t>
            </a:r>
            <a:r>
              <a:rPr lang="en-US" altLang="ko-KR" sz="1100" dirty="0" smtClean="0">
                <a:latin typeface="맑은 고딕" pitchFamily="50" charset="-127"/>
                <a:ea typeface="맑은 고딕" pitchFamily="50" charset="-127"/>
              </a:rPr>
              <a:t>’</a:t>
            </a:r>
            <a:r>
              <a:rPr lang="ko-KR" altLang="en-US" sz="1100" dirty="0" smtClean="0">
                <a:latin typeface="맑은 고딕" pitchFamily="50" charset="-127"/>
                <a:ea typeface="맑은 고딕" pitchFamily="50" charset="-127"/>
              </a:rPr>
              <a:t>의</a:t>
            </a:r>
            <a:r>
              <a:rPr lang="en-US" altLang="ko-KR" sz="1100" dirty="0" smtClean="0">
                <a:latin typeface="맑은 고딕" pitchFamily="50" charset="-127"/>
                <a:ea typeface="맑은 고딕" pitchFamily="50" charset="-127"/>
              </a:rPr>
              <a:t/>
            </a:r>
            <a:br>
              <a:rPr lang="en-US" altLang="ko-KR" sz="1100" dirty="0" smtClean="0">
                <a:latin typeface="맑은 고딕" pitchFamily="50" charset="-127"/>
                <a:ea typeface="맑은 고딕" pitchFamily="50" charset="-127"/>
              </a:rPr>
            </a:br>
            <a:r>
              <a:rPr lang="ko-KR" altLang="en-US" sz="1100" dirty="0" smtClean="0">
                <a:latin typeface="맑은 고딕" pitchFamily="50" charset="-127"/>
                <a:ea typeface="맑은 고딕" pitchFamily="50" charset="-127"/>
              </a:rPr>
              <a:t>형태를 제어하는 </a:t>
            </a:r>
            <a:r>
              <a:rPr lang="en-US" altLang="ko-KR" sz="1100" dirty="0" smtClean="0">
                <a:latin typeface="맑은 고딕" pitchFamily="50" charset="-127"/>
                <a:ea typeface="맑은 고딕" pitchFamily="50" charset="-127"/>
              </a:rPr>
              <a:t>API</a:t>
            </a:r>
            <a:r>
              <a:rPr lang="ko-KR" altLang="en-US" sz="1100" dirty="0" smtClean="0">
                <a:latin typeface="맑은 고딕" pitchFamily="50" charset="-127"/>
                <a:ea typeface="맑은 고딕" pitchFamily="50" charset="-127"/>
              </a:rPr>
              <a:t>를 만들어 두고</a:t>
            </a:r>
            <a:r>
              <a:rPr lang="en-US" altLang="ko-KR" sz="1100" dirty="0" smtClean="0">
                <a:latin typeface="맑은 고딕" pitchFamily="50" charset="-127"/>
                <a:ea typeface="맑은 고딕" pitchFamily="50" charset="-127"/>
              </a:rPr>
              <a:t>,</a:t>
            </a:r>
            <a:br>
              <a:rPr lang="en-US" altLang="ko-KR" sz="1100" dirty="0" smtClean="0">
                <a:latin typeface="맑은 고딕" pitchFamily="50" charset="-127"/>
                <a:ea typeface="맑은 고딕" pitchFamily="50" charset="-127"/>
              </a:rPr>
            </a:br>
            <a:r>
              <a:rPr lang="ko-KR" altLang="en-US" sz="1100" dirty="0" smtClean="0">
                <a:latin typeface="맑은 고딕" pitchFamily="50" charset="-127"/>
                <a:ea typeface="맑은 고딕" pitchFamily="50" charset="-127"/>
              </a:rPr>
              <a:t>매번 구현하지 않고 가져다 쓰는 것</a:t>
            </a:r>
            <a:r>
              <a:rPr lang="en-US" altLang="ko-KR" sz="1100" dirty="0" smtClean="0">
                <a:latin typeface="맑은 고딕" pitchFamily="50" charset="-127"/>
                <a:ea typeface="맑은 고딕" pitchFamily="50" charset="-127"/>
              </a:rPr>
              <a:t>.</a:t>
            </a:r>
          </a:p>
        </p:txBody>
      </p:sp>
      <p:sp>
        <p:nvSpPr>
          <p:cNvPr id="15" name="TextBox 14"/>
          <p:cNvSpPr txBox="1"/>
          <p:nvPr/>
        </p:nvSpPr>
        <p:spPr>
          <a:xfrm>
            <a:off x="7404100" y="4889500"/>
            <a:ext cx="1314070" cy="306467"/>
          </a:xfrm>
          <a:prstGeom prst="roundRect">
            <a:avLst/>
          </a:prstGeom>
          <a:noFill/>
          <a:ln w="15875">
            <a:solidFill>
              <a:schemeClr val="bg1">
                <a:lumMod val="50000"/>
              </a:schemeClr>
            </a:solidFill>
          </a:ln>
        </p:spPr>
        <p:txBody>
          <a:bodyPr wrap="none" rtlCol="0">
            <a:spAutoFit/>
          </a:bodyPr>
          <a:lstStyle/>
          <a:p>
            <a:r>
              <a:rPr lang="en-US" altLang="ko-KR" sz="1200" dirty="0" smtClean="0">
                <a:latin typeface="Consolas" pitchFamily="49" charset="0"/>
                <a:cs typeface="Consolas" pitchFamily="49" charset="0"/>
              </a:rPr>
              <a:t>class </a:t>
            </a:r>
            <a:r>
              <a:rPr lang="en-US" altLang="ko-KR" sz="1200" dirty="0" err="1" smtClean="0">
                <a:latin typeface="Consolas" pitchFamily="49" charset="0"/>
                <a:cs typeface="Consolas" pitchFamily="49" charset="0"/>
              </a:rPr>
              <a:t>HashMap</a:t>
            </a:r>
            <a:endParaRPr lang="ko-KR" altLang="en-US" sz="1200" dirty="0" smtClean="0">
              <a:latin typeface="Consolas" pitchFamily="49" charset="0"/>
              <a:cs typeface="Consolas" pitchFamily="49" charset="0"/>
            </a:endParaRPr>
          </a:p>
        </p:txBody>
      </p:sp>
      <p:sp>
        <p:nvSpPr>
          <p:cNvPr id="17" name="TextBox 16"/>
          <p:cNvSpPr txBox="1"/>
          <p:nvPr/>
        </p:nvSpPr>
        <p:spPr>
          <a:xfrm>
            <a:off x="6565900" y="4406900"/>
            <a:ext cx="1227468" cy="306467"/>
          </a:xfrm>
          <a:prstGeom prst="roundRect">
            <a:avLst/>
          </a:prstGeom>
          <a:noFill/>
          <a:ln w="15875">
            <a:solidFill>
              <a:schemeClr val="bg1">
                <a:lumMod val="50000"/>
              </a:schemeClr>
            </a:solidFill>
          </a:ln>
        </p:spPr>
        <p:txBody>
          <a:bodyPr wrap="none" rtlCol="0">
            <a:spAutoFit/>
          </a:bodyPr>
          <a:lstStyle/>
          <a:p>
            <a:r>
              <a:rPr lang="en-US" altLang="ko-KR" sz="1200" dirty="0" smtClean="0">
                <a:latin typeface="Consolas" pitchFamily="49" charset="0"/>
                <a:cs typeface="Consolas" pitchFamily="49" charset="0"/>
              </a:rPr>
              <a:t>class Stack </a:t>
            </a:r>
            <a:endParaRPr lang="ko-KR" altLang="en-US" sz="1200" dirty="0">
              <a:latin typeface="Consolas" pitchFamily="49" charset="0"/>
              <a:cs typeface="Consolas" pitchFamily="49" charset="0"/>
            </a:endParaRPr>
          </a:p>
        </p:txBody>
      </p:sp>
      <p:sp>
        <p:nvSpPr>
          <p:cNvPr id="18" name="TextBox 17"/>
          <p:cNvSpPr txBox="1"/>
          <p:nvPr/>
        </p:nvSpPr>
        <p:spPr>
          <a:xfrm>
            <a:off x="6743700" y="5346700"/>
            <a:ext cx="1314070" cy="306467"/>
          </a:xfrm>
          <a:prstGeom prst="roundRect">
            <a:avLst/>
          </a:prstGeom>
          <a:noFill/>
          <a:ln w="15875">
            <a:solidFill>
              <a:schemeClr val="bg1">
                <a:lumMod val="50000"/>
              </a:schemeClr>
            </a:solidFill>
          </a:ln>
        </p:spPr>
        <p:txBody>
          <a:bodyPr wrap="none" rtlCol="0">
            <a:spAutoFit/>
          </a:bodyPr>
          <a:lstStyle/>
          <a:p>
            <a:r>
              <a:rPr lang="en-US" altLang="ko-KR" sz="1200" dirty="0" smtClean="0">
                <a:latin typeface="Consolas" pitchFamily="49" charset="0"/>
                <a:cs typeface="Consolas" pitchFamily="49" charset="0"/>
              </a:rPr>
              <a:t>class </a:t>
            </a:r>
            <a:r>
              <a:rPr lang="en-US" altLang="ko-KR" sz="1200" dirty="0" err="1" smtClean="0">
                <a:latin typeface="Consolas" pitchFamily="49" charset="0"/>
                <a:cs typeface="Consolas" pitchFamily="49" charset="0"/>
              </a:rPr>
              <a:t>HashSet</a:t>
            </a:r>
            <a:endParaRPr lang="ko-KR" altLang="en-US" sz="1200" dirty="0" smtClean="0">
              <a:latin typeface="Consolas" pitchFamily="49" charset="0"/>
              <a:cs typeface="Consolas" pitchFamily="49" charset="0"/>
            </a:endParaRPr>
          </a:p>
        </p:txBody>
      </p:sp>
      <p:sp>
        <p:nvSpPr>
          <p:cNvPr id="19" name="TextBox 18"/>
          <p:cNvSpPr txBox="1"/>
          <p:nvPr/>
        </p:nvSpPr>
        <p:spPr>
          <a:xfrm>
            <a:off x="3606800" y="3378200"/>
            <a:ext cx="2549096" cy="430887"/>
          </a:xfrm>
          <a:prstGeom prst="rect">
            <a:avLst/>
          </a:prstGeom>
          <a:noFill/>
        </p:spPr>
        <p:txBody>
          <a:bodyPr wrap="none" rtlCol="0">
            <a:spAutoFit/>
          </a:bodyPr>
          <a:lstStyle/>
          <a:p>
            <a:pPr algn="l"/>
            <a:r>
              <a:rPr lang="ko-KR" altLang="en-US" sz="1100" dirty="0" smtClean="0">
                <a:latin typeface="맑은 고딕" pitchFamily="50" charset="-127"/>
                <a:ea typeface="맑은 고딕" pitchFamily="50" charset="-127"/>
              </a:rPr>
              <a:t>데이터 집합의 </a:t>
            </a:r>
            <a:r>
              <a:rPr lang="ko-KR" altLang="en-US" sz="1100" smtClean="0">
                <a:latin typeface="맑은 고딕" pitchFamily="50" charset="-127"/>
                <a:ea typeface="맑은 고딕" pitchFamily="50" charset="-127"/>
              </a:rPr>
              <a:t>특징적인 형태에 </a:t>
            </a:r>
            <a:r>
              <a:rPr lang="ko-KR" altLang="en-US" sz="1100" dirty="0" smtClean="0">
                <a:latin typeface="맑은 고딕" pitchFamily="50" charset="-127"/>
                <a:ea typeface="맑은 고딕" pitchFamily="50" charset="-127"/>
              </a:rPr>
              <a:t>따라</a:t>
            </a:r>
            <a:r>
              <a:rPr lang="en-US" altLang="ko-KR" sz="1100" dirty="0" smtClean="0">
                <a:latin typeface="맑은 고딕" pitchFamily="50" charset="-127"/>
                <a:ea typeface="맑은 고딕" pitchFamily="50" charset="-127"/>
              </a:rPr>
              <a:t> </a:t>
            </a:r>
            <a:br>
              <a:rPr lang="en-US" altLang="ko-KR" sz="1100" dirty="0" smtClean="0">
                <a:latin typeface="맑은 고딕" pitchFamily="50" charset="-127"/>
                <a:ea typeface="맑은 고딕" pitchFamily="50" charset="-127"/>
              </a:rPr>
            </a:br>
            <a:r>
              <a:rPr lang="ko-KR" altLang="en-US" sz="1100" dirty="0" smtClean="0">
                <a:latin typeface="맑은 고딕" pitchFamily="50" charset="-127"/>
                <a:ea typeface="맑은 고딕" pitchFamily="50" charset="-127"/>
              </a:rPr>
              <a:t>이름을 부여하는 것</a:t>
            </a:r>
            <a:r>
              <a:rPr lang="en-US" altLang="ko-KR" sz="1100" dirty="0" smtClean="0">
                <a:latin typeface="맑은 고딕" pitchFamily="50" charset="-127"/>
                <a:ea typeface="맑은 고딕" pitchFamily="50" charset="-127"/>
              </a:rPr>
              <a:t>. </a:t>
            </a:r>
          </a:p>
        </p:txBody>
      </p:sp>
      <p:sp>
        <p:nvSpPr>
          <p:cNvPr id="20" name="직사각형 19"/>
          <p:cNvSpPr/>
          <p:nvPr/>
        </p:nvSpPr>
        <p:spPr>
          <a:xfrm>
            <a:off x="4975749" y="5210890"/>
            <a:ext cx="843501" cy="246221"/>
          </a:xfrm>
          <a:prstGeom prst="rect">
            <a:avLst/>
          </a:prstGeom>
        </p:spPr>
        <p:txBody>
          <a:bodyPr wrap="none">
            <a:spAutoFit/>
          </a:bodyPr>
          <a:lstStyle/>
          <a:p>
            <a:r>
              <a:rPr lang="en-US" altLang="ko-KR" dirty="0" smtClean="0">
                <a:latin typeface="맑은 고딕" pitchFamily="50" charset="-127"/>
                <a:ea typeface="맑은 고딕" pitchFamily="50" charset="-127"/>
              </a:rPr>
              <a:t>, </a:t>
            </a:r>
            <a:r>
              <a:rPr lang="ko-KR" altLang="en-US" dirty="0" smtClean="0">
                <a:latin typeface="맑은 고딕" pitchFamily="50" charset="-127"/>
                <a:ea typeface="맑은 고딕" pitchFamily="50" charset="-127"/>
              </a:rPr>
              <a:t>트리</a:t>
            </a:r>
            <a:r>
              <a:rPr lang="en-US" altLang="ko-KR" dirty="0" smtClean="0">
                <a:latin typeface="맑은 고딕" pitchFamily="50" charset="-127"/>
                <a:ea typeface="맑은 고딕" pitchFamily="50" charset="-127"/>
              </a:rPr>
              <a:t>(Tree)</a:t>
            </a:r>
            <a:endParaRPr lang="ko-KR"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Java Collection Framework</a:t>
            </a:r>
            <a:endParaRPr lang="ko-KR" altLang="en-US" dirty="0"/>
          </a:p>
        </p:txBody>
      </p:sp>
      <p:sp>
        <p:nvSpPr>
          <p:cNvPr id="6" name="내용 개체 틀 5"/>
          <p:cNvSpPr>
            <a:spLocks noGrp="1"/>
          </p:cNvSpPr>
          <p:nvPr>
            <p:ph idx="1"/>
          </p:nvPr>
        </p:nvSpPr>
        <p:spPr>
          <a:xfrm>
            <a:off x="382588" y="814388"/>
            <a:ext cx="9118600" cy="1735860"/>
          </a:xfrm>
        </p:spPr>
        <p:txBody>
          <a:bodyPr/>
          <a:lstStyle/>
          <a:p>
            <a:pPr marL="88900" indent="-88900">
              <a:buFontTx/>
              <a:buChar char="-"/>
            </a:pPr>
            <a:r>
              <a:rPr lang="ko-KR" altLang="en-US" dirty="0" smtClean="0"/>
              <a:t> 자바 컬렉션</a:t>
            </a:r>
            <a:r>
              <a:rPr lang="en-US" altLang="ko-KR" dirty="0" smtClean="0"/>
              <a:t>(collection) </a:t>
            </a:r>
            <a:r>
              <a:rPr lang="ko-KR" altLang="en-US" dirty="0" smtClean="0"/>
              <a:t>프레임워크는 같은 타입의 객체들을 모아서 담아두는 자바 </a:t>
            </a:r>
            <a:r>
              <a:rPr lang="en-US" altLang="ko-KR" dirty="0" smtClean="0"/>
              <a:t>API </a:t>
            </a:r>
            <a:r>
              <a:rPr lang="ko-KR" altLang="en-US" dirty="0" smtClean="0"/>
              <a:t>클래스들의 모음입니다</a:t>
            </a:r>
            <a:r>
              <a:rPr lang="en-US" altLang="ko-KR" dirty="0" smtClean="0"/>
              <a:t>. </a:t>
            </a:r>
          </a:p>
          <a:p>
            <a:pPr marL="88900" indent="-88900">
              <a:buFontTx/>
              <a:buChar char="-"/>
            </a:pPr>
            <a:r>
              <a:rPr lang="en-US" altLang="ko-KR" dirty="0" smtClean="0"/>
              <a:t> </a:t>
            </a:r>
            <a:r>
              <a:rPr lang="ko-KR" altLang="en-US" dirty="0" smtClean="0"/>
              <a:t>컬렉션에 포함되어 있는 각 클래스마다 객체를 담거나 꺼내는 </a:t>
            </a:r>
            <a:r>
              <a:rPr lang="ko-KR" altLang="en-US" dirty="0" err="1" smtClean="0"/>
              <a:t>메소드를</a:t>
            </a:r>
            <a:r>
              <a:rPr lang="ko-KR" altLang="en-US" dirty="0" smtClean="0"/>
              <a:t> 제공하며 기본적으로  </a:t>
            </a:r>
            <a:r>
              <a:rPr lang="en-US" altLang="ko-KR" dirty="0" smtClean="0"/>
              <a:t>Set, Map, List </a:t>
            </a:r>
            <a:r>
              <a:rPr lang="ko-KR" altLang="en-US" dirty="0" smtClean="0"/>
              <a:t>등 </a:t>
            </a:r>
            <a:r>
              <a:rPr lang="en-US" altLang="ko-KR" dirty="0" smtClean="0"/>
              <a:t>3</a:t>
            </a:r>
            <a:r>
              <a:rPr lang="ko-KR" altLang="en-US" dirty="0" smtClean="0"/>
              <a:t>가지 유형으로 분류할 수 있습니다</a:t>
            </a:r>
            <a:r>
              <a:rPr lang="en-US" altLang="ko-KR" dirty="0" smtClean="0"/>
              <a:t>. Set </a:t>
            </a:r>
            <a:r>
              <a:rPr lang="ko-KR" altLang="en-US" dirty="0" smtClean="0"/>
              <a:t>은 중복된 객체를 넣을 수 없고</a:t>
            </a:r>
            <a:r>
              <a:rPr lang="en-US" altLang="ko-KR" dirty="0" smtClean="0"/>
              <a:t>, Map</a:t>
            </a:r>
            <a:r>
              <a:rPr lang="ko-KR" altLang="en-US" dirty="0" smtClean="0"/>
              <a:t>은 키</a:t>
            </a:r>
            <a:r>
              <a:rPr lang="en-US" altLang="ko-KR" dirty="0" smtClean="0"/>
              <a:t>(key)</a:t>
            </a:r>
            <a:r>
              <a:rPr lang="ko-KR" altLang="en-US" dirty="0" smtClean="0"/>
              <a:t>와 값</a:t>
            </a:r>
            <a:r>
              <a:rPr lang="en-US" altLang="ko-KR" dirty="0" smtClean="0"/>
              <a:t>(value)</a:t>
            </a:r>
            <a:r>
              <a:rPr lang="ko-KR" altLang="en-US" dirty="0" smtClean="0"/>
              <a:t>의 쌍</a:t>
            </a:r>
            <a:r>
              <a:rPr lang="en-US" altLang="ko-KR" dirty="0" smtClean="0"/>
              <a:t>(pair)</a:t>
            </a:r>
            <a:r>
              <a:rPr lang="ko-KR" altLang="en-US" dirty="0" smtClean="0"/>
              <a:t>을 담습니다</a:t>
            </a:r>
            <a:r>
              <a:rPr lang="en-US" altLang="ko-KR" dirty="0" smtClean="0"/>
              <a:t>. List</a:t>
            </a:r>
            <a:r>
              <a:rPr lang="ko-KR" altLang="en-US" dirty="0" smtClean="0"/>
              <a:t>는 객체를 순서대로 담을 수 있으면서 중복된 객체가 담겨질 수 있습니다</a:t>
            </a:r>
            <a:r>
              <a:rPr lang="en-US" altLang="ko-KR" dirty="0" smtClean="0"/>
              <a:t>. (</a:t>
            </a:r>
            <a:r>
              <a:rPr lang="ko-KR" altLang="en-US" dirty="0" smtClean="0"/>
              <a:t>반면에 </a:t>
            </a:r>
            <a:r>
              <a:rPr lang="en-US" altLang="ko-KR" dirty="0" smtClean="0"/>
              <a:t>Set</a:t>
            </a:r>
            <a:r>
              <a:rPr lang="ko-KR" altLang="en-US" dirty="0" smtClean="0"/>
              <a:t>은 저장된 객체에 순서를 부여하지 않습니다</a:t>
            </a:r>
            <a:r>
              <a:rPr lang="en-US" altLang="ko-KR" dirty="0" smtClean="0"/>
              <a:t>.) </a:t>
            </a:r>
          </a:p>
          <a:p>
            <a:pPr marL="88900" indent="-88900">
              <a:buFontTx/>
              <a:buChar char="-"/>
            </a:pPr>
            <a:r>
              <a:rPr lang="en-US" altLang="ko-KR" dirty="0" smtClean="0"/>
              <a:t> </a:t>
            </a:r>
            <a:r>
              <a:rPr lang="ko-KR" altLang="en-US" dirty="0" smtClean="0"/>
              <a:t>컬렉션 프레임워크의 클래스들은 </a:t>
            </a:r>
            <a:r>
              <a:rPr lang="en-US" altLang="ko-KR" dirty="0" smtClean="0"/>
              <a:t>"</a:t>
            </a:r>
            <a:r>
              <a:rPr lang="en-US" altLang="ko-KR" dirty="0" err="1" smtClean="0"/>
              <a:t>java.util</a:t>
            </a:r>
            <a:r>
              <a:rPr lang="en-US" altLang="ko-KR" dirty="0" smtClean="0"/>
              <a:t>" </a:t>
            </a:r>
            <a:r>
              <a:rPr lang="ko-KR" altLang="en-US" dirty="0" smtClean="0"/>
              <a:t>패키지에 담겨 있습니다</a:t>
            </a:r>
            <a:r>
              <a:rPr lang="en-US" altLang="ko-KR" dirty="0" smtClean="0"/>
              <a:t>. Collection </a:t>
            </a:r>
            <a:r>
              <a:rPr lang="ko-KR" altLang="en-US" dirty="0" smtClean="0"/>
              <a:t>은 모든 컬렉션 클래스의 부모 인터페이스</a:t>
            </a:r>
            <a:r>
              <a:rPr lang="en-US" altLang="ko-KR" dirty="0" smtClean="0"/>
              <a:t>(parent interface)</a:t>
            </a:r>
            <a:r>
              <a:rPr lang="ko-KR" altLang="en-US" dirty="0" smtClean="0"/>
              <a:t>입니다</a:t>
            </a:r>
            <a:r>
              <a:rPr lang="en-US" altLang="ko-KR" dirty="0" smtClean="0"/>
              <a:t>.</a:t>
            </a:r>
          </a:p>
        </p:txBody>
      </p:sp>
      <p:pic>
        <p:nvPicPr>
          <p:cNvPr id="3075" name="Picture 3"/>
          <p:cNvPicPr>
            <a:picLocks noChangeAspect="1" noChangeArrowheads="1"/>
          </p:cNvPicPr>
          <p:nvPr/>
        </p:nvPicPr>
        <p:blipFill>
          <a:blip r:embed="rId2"/>
          <a:srcRect/>
          <a:stretch>
            <a:fillRect/>
          </a:stretch>
        </p:blipFill>
        <p:spPr bwMode="auto">
          <a:xfrm>
            <a:off x="869950" y="3001963"/>
            <a:ext cx="7924592" cy="2713037"/>
          </a:xfrm>
          <a:prstGeom prst="rect">
            <a:avLst/>
          </a:prstGeom>
          <a:noFill/>
          <a:ln w="9525">
            <a:noFill/>
            <a:miter lim="800000"/>
            <a:headEnd/>
            <a:tailEnd/>
          </a:ln>
          <a:effectLst/>
        </p:spPr>
      </p:pic>
      <p:sp>
        <p:nvSpPr>
          <p:cNvPr id="9" name="TextBox 8"/>
          <p:cNvSpPr txBox="1"/>
          <p:nvPr/>
        </p:nvSpPr>
        <p:spPr>
          <a:xfrm>
            <a:off x="965200" y="5842000"/>
            <a:ext cx="5862502" cy="246221"/>
          </a:xfrm>
          <a:prstGeom prst="rect">
            <a:avLst/>
          </a:prstGeom>
          <a:noFill/>
        </p:spPr>
        <p:txBody>
          <a:bodyPr wrap="none" rtlCol="0">
            <a:spAutoFit/>
          </a:bodyPr>
          <a:lstStyle/>
          <a:p>
            <a:r>
              <a:rPr lang="ko-KR" altLang="en-US" dirty="0" smtClean="0"/>
              <a:t>이미지 출처 </a:t>
            </a:r>
            <a:r>
              <a:rPr lang="en-US" altLang="ko-KR" dirty="0" smtClean="0"/>
              <a:t>: http://www.jitendrazaa.com/blog/java/complete-java-collection-tutorial-for-the-beginner/</a:t>
            </a:r>
            <a:endParaRPr lang="ko-KR"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Collection, Set, List, Queue, Map</a:t>
            </a:r>
            <a:endParaRPr lang="ko-KR" altLang="en-US" dirty="0"/>
          </a:p>
        </p:txBody>
      </p:sp>
      <p:sp>
        <p:nvSpPr>
          <p:cNvPr id="3" name="내용 개체 틀 2"/>
          <p:cNvSpPr>
            <a:spLocks noGrp="1"/>
          </p:cNvSpPr>
          <p:nvPr>
            <p:ph idx="1"/>
          </p:nvPr>
        </p:nvSpPr>
        <p:spPr>
          <a:xfrm>
            <a:off x="382588" y="814388"/>
            <a:ext cx="9118600" cy="5170646"/>
          </a:xfrm>
        </p:spPr>
        <p:txBody>
          <a:bodyPr/>
          <a:lstStyle/>
          <a:p>
            <a:r>
              <a:rPr lang="en-US" altLang="ko-KR" b="1" dirty="0" smtClean="0"/>
              <a:t>Collection: </a:t>
            </a:r>
            <a:r>
              <a:rPr lang="en-US" altLang="ko-KR" dirty="0" smtClean="0"/>
              <a:t> </a:t>
            </a:r>
            <a:r>
              <a:rPr lang="ko-KR" altLang="en-US" dirty="0" smtClean="0"/>
              <a:t>컬렉션 계층 구조의 최상위</a:t>
            </a:r>
            <a:r>
              <a:rPr lang="en-US" altLang="ko-KR" dirty="0" smtClean="0"/>
              <a:t>(root) </a:t>
            </a:r>
            <a:r>
              <a:rPr lang="ko-KR" altLang="en-US" dirty="0" smtClean="0"/>
              <a:t>인터페이스이며</a:t>
            </a:r>
            <a:r>
              <a:rPr lang="en-US" altLang="ko-KR" dirty="0" smtClean="0"/>
              <a:t>, </a:t>
            </a:r>
            <a:r>
              <a:rPr lang="ko-KR" altLang="en-US" dirty="0" smtClean="0"/>
              <a:t>컬렉션은 요소</a:t>
            </a:r>
            <a:r>
              <a:rPr lang="en-US" altLang="ko-KR" dirty="0" smtClean="0"/>
              <a:t>(element)</a:t>
            </a:r>
            <a:r>
              <a:rPr lang="ko-KR" altLang="en-US" dirty="0" smtClean="0"/>
              <a:t>라고 불리우는 동일한 타입으로 만들어진 객체들의 묶음</a:t>
            </a:r>
            <a:r>
              <a:rPr lang="en-US" altLang="ko-KR" dirty="0" smtClean="0"/>
              <a:t>(group)</a:t>
            </a:r>
            <a:r>
              <a:rPr lang="ko-KR" altLang="en-US" dirty="0" smtClean="0"/>
              <a:t>입니다</a:t>
            </a:r>
            <a:r>
              <a:rPr lang="en-US" altLang="ko-KR" dirty="0" smtClean="0"/>
              <a:t>. </a:t>
            </a:r>
            <a:r>
              <a:rPr lang="ko-KR" altLang="en-US" dirty="0" smtClean="0"/>
              <a:t>어떤 컬렉션 클래스</a:t>
            </a:r>
            <a:r>
              <a:rPr lang="en-US" altLang="ko-KR" dirty="0" smtClean="0"/>
              <a:t>(</a:t>
            </a:r>
            <a:r>
              <a:rPr lang="ko-KR" altLang="en-US" dirty="0" smtClean="0"/>
              <a:t>타입</a:t>
            </a:r>
            <a:r>
              <a:rPr lang="en-US" altLang="ko-KR" dirty="0" smtClean="0"/>
              <a:t>)</a:t>
            </a:r>
            <a:r>
              <a:rPr lang="ko-KR" altLang="en-US" dirty="0" smtClean="0"/>
              <a:t>은 묶음에 담기는 요소들의 중복을 허용하지만</a:t>
            </a:r>
            <a:r>
              <a:rPr lang="en-US" altLang="ko-KR" dirty="0" smtClean="0"/>
              <a:t>, </a:t>
            </a:r>
            <a:r>
              <a:rPr lang="ko-KR" altLang="en-US" dirty="0" smtClean="0"/>
              <a:t>허용하지 않는 클래스도 있습니다</a:t>
            </a:r>
            <a:r>
              <a:rPr lang="en-US" altLang="ko-KR" dirty="0" smtClean="0"/>
              <a:t>. </a:t>
            </a:r>
            <a:r>
              <a:rPr lang="ko-KR" altLang="en-US" dirty="0" smtClean="0"/>
              <a:t>또한 묶음에 담긴 요소들의 순서</a:t>
            </a:r>
            <a:r>
              <a:rPr lang="en-US" altLang="ko-KR" dirty="0" smtClean="0"/>
              <a:t>(order)</a:t>
            </a:r>
            <a:r>
              <a:rPr lang="ko-KR" altLang="en-US" dirty="0" smtClean="0"/>
              <a:t>가 지정되는 것도 있고 아닌 것도 있습니다</a:t>
            </a:r>
            <a:r>
              <a:rPr lang="en-US" altLang="ko-KR" dirty="0" smtClean="0"/>
              <a:t>. </a:t>
            </a:r>
            <a:r>
              <a:rPr lang="ko-KR" altLang="en-US" dirty="0" smtClean="0"/>
              <a:t>자바 플랫폼은 </a:t>
            </a:r>
            <a:r>
              <a:rPr lang="en-US" altLang="ko-KR" dirty="0" smtClean="0"/>
              <a:t>Collection </a:t>
            </a:r>
            <a:r>
              <a:rPr lang="ko-KR" altLang="en-US" dirty="0" smtClean="0"/>
              <a:t>인터페이스를 직접 구현한 클래스를 제공하지 않으며</a:t>
            </a:r>
            <a:r>
              <a:rPr lang="en-US" altLang="ko-KR" dirty="0" smtClean="0"/>
              <a:t>, </a:t>
            </a:r>
            <a:r>
              <a:rPr lang="ko-KR" altLang="en-US" dirty="0" smtClean="0"/>
              <a:t>좀 더 구체적인 기능을 정의하는 </a:t>
            </a:r>
            <a:r>
              <a:rPr lang="en-US" altLang="ko-KR" dirty="0" smtClean="0"/>
              <a:t>Set </a:t>
            </a:r>
            <a:r>
              <a:rPr lang="ko-KR" altLang="en-US" dirty="0" smtClean="0"/>
              <a:t>이나 </a:t>
            </a:r>
            <a:r>
              <a:rPr lang="en-US" altLang="ko-KR" dirty="0" smtClean="0"/>
              <a:t>List </a:t>
            </a:r>
            <a:r>
              <a:rPr lang="ko-KR" altLang="en-US" dirty="0" smtClean="0"/>
              <a:t>하위 인터페이스를 제공합니다</a:t>
            </a:r>
            <a:r>
              <a:rPr lang="en-US" altLang="ko-KR" dirty="0" smtClean="0"/>
              <a:t>.</a:t>
            </a:r>
            <a:br>
              <a:rPr lang="en-US" altLang="ko-KR" dirty="0" smtClean="0"/>
            </a:br>
            <a:endParaRPr lang="en-US" altLang="ko-KR" dirty="0" smtClean="0"/>
          </a:p>
          <a:p>
            <a:r>
              <a:rPr lang="en-US" altLang="ko-KR" b="1" dirty="0" smtClean="0"/>
              <a:t>Set</a:t>
            </a:r>
            <a:r>
              <a:rPr lang="en-US" altLang="ko-KR" dirty="0" smtClean="0"/>
              <a:t>: </a:t>
            </a:r>
            <a:r>
              <a:rPr lang="ko-KR" altLang="en-US" dirty="0" smtClean="0"/>
              <a:t>중복되지 않는 요소들을 담는 컬렉션입니다</a:t>
            </a:r>
            <a:r>
              <a:rPr lang="en-US" altLang="ko-KR" dirty="0" smtClean="0"/>
              <a:t>.</a:t>
            </a:r>
            <a:br>
              <a:rPr lang="en-US" altLang="ko-KR" dirty="0" smtClean="0"/>
            </a:br>
            <a:endParaRPr lang="en-US" altLang="ko-KR" dirty="0" smtClean="0"/>
          </a:p>
          <a:p>
            <a:r>
              <a:rPr lang="en-US" altLang="ko-KR" b="1" dirty="0" smtClean="0"/>
              <a:t>List</a:t>
            </a:r>
            <a:r>
              <a:rPr lang="en-US" altLang="ko-KR" dirty="0" smtClean="0"/>
              <a:t>: </a:t>
            </a:r>
            <a:r>
              <a:rPr lang="ko-KR" altLang="en-US" dirty="0" smtClean="0"/>
              <a:t>읽고 쓰이는 요소들에 순번</a:t>
            </a:r>
            <a:r>
              <a:rPr lang="en-US" altLang="ko-KR" dirty="0" smtClean="0"/>
              <a:t>(</a:t>
            </a:r>
            <a:r>
              <a:rPr lang="en-US" altLang="ko-KR" dirty="0" err="1" smtClean="0"/>
              <a:t>sequencce</a:t>
            </a:r>
            <a:r>
              <a:rPr lang="en-US" altLang="ko-KR" dirty="0" smtClean="0"/>
              <a:t>)</a:t>
            </a:r>
            <a:r>
              <a:rPr lang="ko-KR" altLang="en-US" dirty="0" smtClean="0"/>
              <a:t>가 부여되는 컬렉션입니다</a:t>
            </a:r>
            <a:r>
              <a:rPr lang="en-US" altLang="ko-KR" dirty="0" smtClean="0"/>
              <a:t>. List</a:t>
            </a:r>
            <a:r>
              <a:rPr lang="ko-KR" altLang="en-US" dirty="0" smtClean="0"/>
              <a:t>는 중복된 객체를 담을 수 있습니다</a:t>
            </a:r>
            <a:r>
              <a:rPr lang="en-US" altLang="ko-KR" dirty="0" smtClean="0"/>
              <a:t>. (</a:t>
            </a:r>
            <a:r>
              <a:rPr lang="ko-KR" altLang="en-US" dirty="0" smtClean="0"/>
              <a:t>하나의 객체가 </a:t>
            </a:r>
            <a:r>
              <a:rPr lang="ko-KR" altLang="en-US" dirty="0" err="1" smtClean="0"/>
              <a:t>첫번째와</a:t>
            </a:r>
            <a:r>
              <a:rPr lang="ko-KR" altLang="en-US" dirty="0" smtClean="0"/>
              <a:t> </a:t>
            </a:r>
            <a:r>
              <a:rPr lang="ko-KR" altLang="en-US" dirty="0" err="1" smtClean="0"/>
              <a:t>두번째</a:t>
            </a:r>
            <a:r>
              <a:rPr lang="ko-KR" altLang="en-US" dirty="0" smtClean="0"/>
              <a:t> 자리를 동시에 차지할 수도 있는 것입니다</a:t>
            </a:r>
            <a:r>
              <a:rPr lang="en-US" altLang="ko-KR" dirty="0" smtClean="0"/>
              <a:t>. </a:t>
            </a:r>
            <a:r>
              <a:rPr lang="ko-KR" altLang="en-US" dirty="0" smtClean="0"/>
              <a:t>컬렉션은 객체 자체가 아니라 객체의 참조를 저장하기 때문에 중복이 가능합니다</a:t>
            </a:r>
            <a:r>
              <a:rPr lang="en-US" altLang="ko-KR" dirty="0" smtClean="0"/>
              <a:t>.) </a:t>
            </a:r>
            <a:r>
              <a:rPr lang="ko-KR" altLang="en-US" dirty="0" smtClean="0"/>
              <a:t>요소에 순번이 부여되기 때문에 특정 위치</a:t>
            </a:r>
            <a:r>
              <a:rPr lang="en-US" altLang="ko-KR" dirty="0" smtClean="0"/>
              <a:t>(index or position)</a:t>
            </a:r>
            <a:r>
              <a:rPr lang="ko-KR" altLang="en-US" dirty="0" smtClean="0"/>
              <a:t>에 원하는 요소를 추가하거나 읽을 수 있고</a:t>
            </a:r>
            <a:r>
              <a:rPr lang="en-US" altLang="ko-KR" dirty="0" smtClean="0"/>
              <a:t>, </a:t>
            </a:r>
            <a:r>
              <a:rPr lang="ko-KR" altLang="en-US" dirty="0" smtClean="0"/>
              <a:t>순서대로 읽고 쓰는 조작도 가능합니다</a:t>
            </a:r>
            <a:r>
              <a:rPr lang="en-US" altLang="ko-KR" dirty="0" smtClean="0"/>
              <a:t>.</a:t>
            </a:r>
            <a:r>
              <a:rPr lang="en-US" altLang="ko-KR" b="1" dirty="0" smtClean="0"/>
              <a:t> </a:t>
            </a:r>
            <a:br>
              <a:rPr lang="en-US" altLang="ko-KR" b="1" dirty="0" smtClean="0"/>
            </a:br>
            <a:endParaRPr lang="en-US" altLang="ko-KR" dirty="0" smtClean="0"/>
          </a:p>
          <a:p>
            <a:r>
              <a:rPr lang="en-US" altLang="ko-KR" b="1" dirty="0" smtClean="0"/>
              <a:t>Queue:</a:t>
            </a:r>
            <a:r>
              <a:rPr lang="en-US" altLang="ko-KR" dirty="0" smtClean="0"/>
              <a:t>  </a:t>
            </a:r>
            <a:r>
              <a:rPr lang="ko-KR" altLang="en-US" dirty="0" smtClean="0"/>
              <a:t>요소들을 가공</a:t>
            </a:r>
            <a:r>
              <a:rPr lang="en-US" altLang="ko-KR" dirty="0" smtClean="0"/>
              <a:t>(</a:t>
            </a:r>
            <a:r>
              <a:rPr lang="ko-KR" altLang="en-US" dirty="0" smtClean="0"/>
              <a:t>처리</a:t>
            </a:r>
            <a:r>
              <a:rPr lang="en-US" altLang="ko-KR" dirty="0" smtClean="0"/>
              <a:t>)</a:t>
            </a:r>
            <a:r>
              <a:rPr lang="ko-KR" altLang="en-US" dirty="0" smtClean="0"/>
              <a:t>하기 위한 목적으로 잠시 담아두는 컬렉션입니다</a:t>
            </a:r>
            <a:r>
              <a:rPr lang="en-US" altLang="ko-KR" dirty="0" smtClean="0"/>
              <a:t>. </a:t>
            </a:r>
            <a:r>
              <a:rPr lang="ko-KR" altLang="en-US" dirty="0" smtClean="0"/>
              <a:t>컬렉션의 기본 조작</a:t>
            </a:r>
            <a:r>
              <a:rPr lang="en-US" altLang="ko-KR" dirty="0" smtClean="0"/>
              <a:t>(operation)</a:t>
            </a:r>
            <a:r>
              <a:rPr lang="ko-KR" altLang="en-US" dirty="0" smtClean="0"/>
              <a:t>에 더해서 </a:t>
            </a:r>
            <a:r>
              <a:rPr lang="en-US" altLang="ko-KR" dirty="0" smtClean="0"/>
              <a:t>Queue</a:t>
            </a:r>
            <a:r>
              <a:rPr lang="ko-KR" altLang="en-US" dirty="0" smtClean="0"/>
              <a:t>는 추가적인 삽입</a:t>
            </a:r>
            <a:r>
              <a:rPr lang="en-US" altLang="ko-KR" dirty="0" smtClean="0"/>
              <a:t>, </a:t>
            </a:r>
            <a:r>
              <a:rPr lang="ko-KR" altLang="en-US" dirty="0" smtClean="0"/>
              <a:t>조회</a:t>
            </a:r>
            <a:r>
              <a:rPr lang="en-US" altLang="ko-KR" dirty="0" smtClean="0"/>
              <a:t>(</a:t>
            </a:r>
            <a:r>
              <a:rPr lang="ko-KR" altLang="en-US" dirty="0" smtClean="0"/>
              <a:t>추출</a:t>
            </a:r>
            <a:r>
              <a:rPr lang="en-US" altLang="ko-KR" dirty="0" smtClean="0"/>
              <a:t>), </a:t>
            </a:r>
            <a:r>
              <a:rPr lang="ko-KR" altLang="en-US" dirty="0" smtClean="0"/>
              <a:t>검사 기능을 제공합니다</a:t>
            </a:r>
            <a:r>
              <a:rPr lang="en-US" altLang="ko-KR" dirty="0" smtClean="0"/>
              <a:t>. Queue </a:t>
            </a:r>
            <a:r>
              <a:rPr lang="ko-KR" altLang="en-US" dirty="0" smtClean="0"/>
              <a:t>는 꼭 필요하지는 않지만 일반적으로</a:t>
            </a:r>
            <a:r>
              <a:rPr lang="en-US" altLang="ko-KR" dirty="0" smtClean="0"/>
              <a:t>, </a:t>
            </a:r>
            <a:r>
              <a:rPr lang="ko-KR" altLang="en-US" dirty="0" smtClean="0"/>
              <a:t>선입선출</a:t>
            </a:r>
            <a:r>
              <a:rPr lang="en-US" altLang="ko-KR" dirty="0" smtClean="0"/>
              <a:t>(FIFO: First In First Out) </a:t>
            </a:r>
            <a:r>
              <a:rPr lang="ko-KR" altLang="en-US" dirty="0" smtClean="0"/>
              <a:t>방식으로 요소를 쓰고 꺼냅니다</a:t>
            </a:r>
            <a:r>
              <a:rPr lang="en-US" altLang="ko-KR" dirty="0" smtClean="0"/>
              <a:t>.</a:t>
            </a:r>
          </a:p>
          <a:p>
            <a:endParaRPr lang="en-US" altLang="ko-KR" dirty="0" smtClean="0"/>
          </a:p>
          <a:p>
            <a:r>
              <a:rPr lang="en-US" altLang="ko-KR" b="1" dirty="0" smtClean="0"/>
              <a:t>Map:</a:t>
            </a:r>
            <a:r>
              <a:rPr lang="en-US" altLang="ko-KR" dirty="0" smtClean="0"/>
              <a:t> </a:t>
            </a:r>
            <a:r>
              <a:rPr lang="ko-KR" altLang="en-US" dirty="0" smtClean="0"/>
              <a:t>객체를 키</a:t>
            </a:r>
            <a:r>
              <a:rPr lang="en-US" altLang="ko-KR" dirty="0" smtClean="0"/>
              <a:t>(key)</a:t>
            </a:r>
            <a:r>
              <a:rPr lang="ko-KR" altLang="en-US" dirty="0" smtClean="0"/>
              <a:t>와 값</a:t>
            </a:r>
            <a:r>
              <a:rPr lang="en-US" altLang="ko-KR" dirty="0" smtClean="0"/>
              <a:t>(value)</a:t>
            </a:r>
            <a:r>
              <a:rPr lang="ko-KR" altLang="en-US" dirty="0" smtClean="0"/>
              <a:t>으로 </a:t>
            </a:r>
            <a:r>
              <a:rPr lang="ko-KR" altLang="en-US" dirty="0" err="1" smtClean="0"/>
              <a:t>매핑</a:t>
            </a:r>
            <a:r>
              <a:rPr lang="en-US" altLang="ko-KR" dirty="0" smtClean="0"/>
              <a:t>(mapping) </a:t>
            </a:r>
            <a:r>
              <a:rPr lang="ko-KR" altLang="en-US" dirty="0" smtClean="0"/>
              <a:t>합니다</a:t>
            </a:r>
            <a:r>
              <a:rPr lang="en-US" altLang="ko-KR" dirty="0" smtClean="0"/>
              <a:t>. Map </a:t>
            </a:r>
            <a:r>
              <a:rPr lang="ko-KR" altLang="en-US" dirty="0" smtClean="0"/>
              <a:t>은 중복된 키</a:t>
            </a:r>
            <a:r>
              <a:rPr lang="en-US" altLang="ko-KR" dirty="0" smtClean="0"/>
              <a:t>(key)</a:t>
            </a:r>
            <a:r>
              <a:rPr lang="ko-KR" altLang="en-US" dirty="0" smtClean="0"/>
              <a:t>를 저장할 수 없으며</a:t>
            </a:r>
            <a:r>
              <a:rPr lang="en-US" altLang="ko-KR" dirty="0" smtClean="0"/>
              <a:t>, </a:t>
            </a:r>
            <a:r>
              <a:rPr lang="ko-KR" altLang="en-US" dirty="0" smtClean="0"/>
              <a:t>각각의 키는 기껏해야 하나의 값을 가리킵니다</a:t>
            </a:r>
            <a:r>
              <a:rPr lang="en-US" altLang="ko-KR" dirty="0" smtClean="0"/>
              <a:t>.</a:t>
            </a:r>
            <a:endParaRPr lang="ko-KR"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pic>
        <p:nvPicPr>
          <p:cNvPr id="19458" name="Picture 2"/>
          <p:cNvPicPr>
            <a:picLocks noChangeAspect="1" noChangeArrowheads="1"/>
          </p:cNvPicPr>
          <p:nvPr/>
        </p:nvPicPr>
        <p:blipFill>
          <a:blip r:embed="rId2"/>
          <a:srcRect/>
          <a:stretch>
            <a:fillRect/>
          </a:stretch>
        </p:blipFill>
        <p:spPr bwMode="auto">
          <a:xfrm>
            <a:off x="1962150" y="1152525"/>
            <a:ext cx="5981700" cy="4552950"/>
          </a:xfrm>
          <a:prstGeom prst="rect">
            <a:avLst/>
          </a:prstGeom>
          <a:noFill/>
          <a:ln w="9525">
            <a:noFill/>
            <a:miter lim="800000"/>
            <a:headEnd/>
            <a:tailEnd/>
          </a:ln>
          <a:effectLst/>
        </p:spPr>
      </p:pic>
      <p:sp>
        <p:nvSpPr>
          <p:cNvPr id="5" name="TextBox 4"/>
          <p:cNvSpPr txBox="1"/>
          <p:nvPr/>
        </p:nvSpPr>
        <p:spPr>
          <a:xfrm>
            <a:off x="2298700" y="5892800"/>
            <a:ext cx="5080237" cy="246221"/>
          </a:xfrm>
          <a:prstGeom prst="rect">
            <a:avLst/>
          </a:prstGeom>
          <a:noFill/>
        </p:spPr>
        <p:txBody>
          <a:bodyPr wrap="none" rtlCol="0">
            <a:spAutoFit/>
          </a:bodyPr>
          <a:lstStyle/>
          <a:p>
            <a:r>
              <a:rPr lang="en-US" altLang="ko-KR" dirty="0" smtClean="0"/>
              <a:t>http://www.jitendrazaa.com/blog/java/complete-java-collection-tutorial-for-the-beginner/</a:t>
            </a:r>
            <a:endParaRPr lang="ko-KR"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sp>
        <p:nvSpPr>
          <p:cNvPr id="3" name="내용 개체 틀 2"/>
          <p:cNvSpPr>
            <a:spLocks noGrp="1"/>
          </p:cNvSpPr>
          <p:nvPr>
            <p:ph idx="1"/>
          </p:nvPr>
        </p:nvSpPr>
        <p:spPr>
          <a:xfrm>
            <a:off x="422276" y="850901"/>
            <a:ext cx="9013824" cy="4889500"/>
          </a:xfrm>
        </p:spPr>
        <p:txBody>
          <a:bodyPr>
            <a:normAutofit/>
          </a:bodyPr>
          <a:lstStyle/>
          <a:p>
            <a:r>
              <a:rPr lang="en-US" altLang="ko-KR" b="1" dirty="0" err="1" smtClean="0"/>
              <a:t>HashSet</a:t>
            </a:r>
            <a:r>
              <a:rPr lang="en-US" altLang="ko-KR" b="1" dirty="0" smtClean="0"/>
              <a:t> </a:t>
            </a:r>
            <a:r>
              <a:rPr lang="en-US" altLang="ko-KR" dirty="0" smtClean="0"/>
              <a:t>:</a:t>
            </a:r>
          </a:p>
          <a:p>
            <a:r>
              <a:rPr lang="en-US" altLang="ko-KR" dirty="0" err="1" smtClean="0"/>
              <a:t>HashSet</a:t>
            </a:r>
            <a:r>
              <a:rPr lang="en-US" altLang="ko-KR" dirty="0" smtClean="0"/>
              <a:t> </a:t>
            </a:r>
            <a:r>
              <a:rPr lang="ko-KR" altLang="en-US" dirty="0" smtClean="0"/>
              <a:t>클래스는 </a:t>
            </a:r>
            <a:r>
              <a:rPr lang="en-US" altLang="ko-KR" dirty="0" smtClean="0"/>
              <a:t>Set </a:t>
            </a:r>
            <a:r>
              <a:rPr lang="ko-KR" altLang="en-US" dirty="0" smtClean="0"/>
              <a:t>인터페이스를 구현한 해시 테이블</a:t>
            </a:r>
            <a:r>
              <a:rPr lang="en-US" altLang="ko-KR" dirty="0" smtClean="0"/>
              <a:t>(hash table)</a:t>
            </a:r>
            <a:r>
              <a:rPr lang="ko-KR" altLang="en-US" dirty="0" smtClean="0"/>
              <a:t> 인스턴스입니다</a:t>
            </a:r>
            <a:r>
              <a:rPr lang="en-US" altLang="ko-KR" dirty="0" smtClean="0"/>
              <a:t>. (</a:t>
            </a:r>
            <a:r>
              <a:rPr lang="ko-KR" altLang="en-US" dirty="0" smtClean="0"/>
              <a:t>실질적으로는 </a:t>
            </a:r>
            <a:r>
              <a:rPr lang="en-US" altLang="ko-KR" dirty="0" err="1" smtClean="0"/>
              <a:t>HashMap</a:t>
            </a:r>
            <a:r>
              <a:rPr lang="en-US" altLang="ko-KR" dirty="0" smtClean="0"/>
              <a:t> </a:t>
            </a:r>
            <a:r>
              <a:rPr lang="ko-KR" altLang="en-US" dirty="0" smtClean="0"/>
              <a:t>클래스의 인스턴스</a:t>
            </a:r>
            <a:r>
              <a:rPr lang="en-US" altLang="ko-KR" dirty="0" smtClean="0"/>
              <a:t>) </a:t>
            </a:r>
            <a:r>
              <a:rPr lang="en-US" altLang="ko-KR" dirty="0" err="1" smtClean="0"/>
              <a:t>HashSet</a:t>
            </a:r>
            <a:r>
              <a:rPr lang="en-US" altLang="ko-KR" dirty="0" smtClean="0"/>
              <a:t> </a:t>
            </a:r>
            <a:r>
              <a:rPr lang="ko-KR" altLang="en-US" dirty="0" smtClean="0"/>
              <a:t>은 포함된 객체들에 대한 조회순서</a:t>
            </a:r>
            <a:r>
              <a:rPr lang="en-US" altLang="ko-KR" dirty="0" smtClean="0"/>
              <a:t>(</a:t>
            </a:r>
            <a:r>
              <a:rPr lang="en-US" altLang="ko-KR" dirty="0" err="1" smtClean="0"/>
              <a:t>interation</a:t>
            </a:r>
            <a:r>
              <a:rPr lang="en-US" altLang="ko-KR" dirty="0" smtClean="0"/>
              <a:t>)</a:t>
            </a:r>
            <a:r>
              <a:rPr lang="ko-KR" altLang="en-US" dirty="0" smtClean="0"/>
              <a:t>를 보장하지 않습니다</a:t>
            </a:r>
            <a:r>
              <a:rPr lang="en-US" altLang="ko-KR" dirty="0" smtClean="0"/>
              <a:t>. </a:t>
            </a:r>
            <a:r>
              <a:rPr lang="ko-KR" altLang="en-US" dirty="0" smtClean="0"/>
              <a:t>포함된 객체 전부를 하나씩 읽어내는 작업을 할 때 마다</a:t>
            </a:r>
            <a:r>
              <a:rPr lang="en-US" altLang="ko-KR" dirty="0" smtClean="0"/>
              <a:t>, </a:t>
            </a:r>
            <a:r>
              <a:rPr lang="ko-KR" altLang="en-US" dirty="0" smtClean="0"/>
              <a:t>읽어내는 순서가 바뀔 수도 그렇지 않을 수도 있다는 것입니다</a:t>
            </a:r>
            <a:r>
              <a:rPr lang="en-US" altLang="ko-KR" dirty="0" smtClean="0"/>
              <a:t>. </a:t>
            </a:r>
            <a:r>
              <a:rPr lang="ko-KR" altLang="en-US" dirty="0" smtClean="0"/>
              <a:t>아울러 </a:t>
            </a:r>
            <a:r>
              <a:rPr lang="en-US" altLang="ko-KR" dirty="0" smtClean="0"/>
              <a:t>null </a:t>
            </a:r>
            <a:r>
              <a:rPr lang="ko-KR" altLang="en-US" dirty="0" smtClean="0"/>
              <a:t>요소를 추가할 수도 있습니다</a:t>
            </a:r>
            <a:r>
              <a:rPr lang="en-US" altLang="ko-KR" dirty="0" smtClean="0"/>
              <a:t>.</a:t>
            </a:r>
          </a:p>
          <a:p>
            <a:endParaRPr lang="en-US" altLang="ko-KR" dirty="0" smtClean="0"/>
          </a:p>
          <a:p>
            <a:r>
              <a:rPr lang="en-US" altLang="ko-KR" b="1" dirty="0" err="1" smtClean="0"/>
              <a:t>LinkedHashSet</a:t>
            </a:r>
            <a:r>
              <a:rPr lang="en-US" altLang="ko-KR" b="1" dirty="0" smtClean="0"/>
              <a:t> :</a:t>
            </a:r>
          </a:p>
          <a:p>
            <a:r>
              <a:rPr lang="en-US" altLang="ko-KR" dirty="0" smtClean="0"/>
              <a:t>Set </a:t>
            </a:r>
            <a:r>
              <a:rPr lang="ko-KR" altLang="en-US" dirty="0" smtClean="0"/>
              <a:t>인터페이스의 구현체이면서 해시 테이블과 </a:t>
            </a:r>
            <a:r>
              <a:rPr lang="ko-KR" altLang="en-US" dirty="0" err="1" smtClean="0"/>
              <a:t>링크드</a:t>
            </a:r>
            <a:r>
              <a:rPr lang="ko-KR" altLang="en-US" dirty="0" smtClean="0"/>
              <a:t> 리스트</a:t>
            </a:r>
            <a:r>
              <a:rPr lang="en-US" altLang="ko-KR" dirty="0" smtClean="0"/>
              <a:t>(linked list)</a:t>
            </a:r>
            <a:r>
              <a:rPr lang="ko-KR" altLang="en-US" dirty="0" smtClean="0"/>
              <a:t>를 구현한 클래스이며</a:t>
            </a:r>
            <a:r>
              <a:rPr lang="en-US" altLang="ko-KR" dirty="0" smtClean="0"/>
              <a:t>, </a:t>
            </a:r>
            <a:r>
              <a:rPr lang="ko-KR" altLang="en-US" dirty="0" smtClean="0"/>
              <a:t>조회순서</a:t>
            </a:r>
            <a:r>
              <a:rPr lang="en-US" altLang="ko-KR" dirty="0" smtClean="0"/>
              <a:t>(iteration)</a:t>
            </a:r>
            <a:r>
              <a:rPr lang="ko-KR" altLang="en-US" dirty="0" smtClean="0"/>
              <a:t>가 항상 일정하게끔 유지됩니다</a:t>
            </a:r>
            <a:r>
              <a:rPr lang="en-US" altLang="ko-KR" dirty="0" smtClean="0"/>
              <a:t>. </a:t>
            </a:r>
            <a:r>
              <a:rPr lang="en-US" altLang="ko-KR" dirty="0" err="1" smtClean="0"/>
              <a:t>HashSet</a:t>
            </a:r>
            <a:r>
              <a:rPr lang="ko-KR" altLang="en-US" dirty="0" smtClean="0"/>
              <a:t> 클래스와 다른 점은 포함된 객체들을 더블 </a:t>
            </a:r>
            <a:r>
              <a:rPr lang="ko-KR" altLang="en-US" dirty="0" err="1" smtClean="0"/>
              <a:t>링크드</a:t>
            </a:r>
            <a:r>
              <a:rPr lang="ko-KR" altLang="en-US" dirty="0" smtClean="0"/>
              <a:t> 리스트</a:t>
            </a:r>
            <a:r>
              <a:rPr lang="en-US" altLang="ko-KR" dirty="0" smtClean="0"/>
              <a:t>(double-linked list) </a:t>
            </a:r>
            <a:r>
              <a:rPr lang="ko-KR" altLang="en-US" dirty="0" smtClean="0"/>
              <a:t>방식으로 관리한다는 점입니다</a:t>
            </a:r>
            <a:r>
              <a:rPr lang="en-US" altLang="ko-KR" dirty="0" smtClean="0"/>
              <a:t>. </a:t>
            </a:r>
            <a:r>
              <a:rPr lang="ko-KR" altLang="en-US" dirty="0" err="1" smtClean="0"/>
              <a:t>링크드</a:t>
            </a:r>
            <a:r>
              <a:rPr lang="ko-KR" altLang="en-US" dirty="0" smtClean="0"/>
              <a:t> 리스트는 요소가 추가된 순서</a:t>
            </a:r>
            <a:r>
              <a:rPr lang="en-US" altLang="ko-KR" dirty="0" smtClean="0"/>
              <a:t>(insertion-</a:t>
            </a:r>
            <a:r>
              <a:rPr lang="en-US" altLang="ko-KR" dirty="0" err="1" smtClean="0"/>
              <a:t>orer</a:t>
            </a:r>
            <a:r>
              <a:rPr lang="en-US" altLang="ko-KR" dirty="0" smtClean="0"/>
              <a:t>)</a:t>
            </a:r>
            <a:r>
              <a:rPr lang="ko-KR" altLang="en-US" dirty="0" smtClean="0"/>
              <a:t>대로 조회순서가 정해집니다</a:t>
            </a:r>
            <a:r>
              <a:rPr lang="en-US" altLang="ko-KR" dirty="0" smtClean="0"/>
              <a:t>. </a:t>
            </a:r>
            <a:r>
              <a:rPr lang="ko-KR" altLang="en-US" dirty="0" smtClean="0"/>
              <a:t>아울러 이미 추가한 객체를 다시 추가한다고 해서 객체의 조회 순서는 바뀌지 않습니다</a:t>
            </a:r>
            <a:r>
              <a:rPr lang="en-US" altLang="ko-KR" dirty="0" smtClean="0"/>
              <a:t>. Set</a:t>
            </a:r>
            <a:r>
              <a:rPr lang="ko-KR" altLang="en-US" dirty="0" smtClean="0"/>
              <a:t>의 특성 상 중복을 허용하지 않기 때문에 이미 들어 있는 객체를 </a:t>
            </a:r>
            <a:r>
              <a:rPr lang="en-US" altLang="ko-KR" dirty="0" smtClean="0"/>
              <a:t>add() </a:t>
            </a:r>
            <a:r>
              <a:rPr lang="ko-KR" altLang="en-US" dirty="0" err="1" smtClean="0"/>
              <a:t>메소드를</a:t>
            </a:r>
            <a:r>
              <a:rPr lang="ko-KR" altLang="en-US" dirty="0" smtClean="0"/>
              <a:t> 이용해 추가하더라도 내부에서는 아무것도 바뀌지 않습니다</a:t>
            </a:r>
            <a:r>
              <a:rPr lang="en-US" altLang="ko-KR" dirty="0" smtClean="0"/>
              <a:t>.</a:t>
            </a:r>
          </a:p>
          <a:p>
            <a:endParaRPr lang="en-US" altLang="ko-KR" dirty="0" smtClean="0"/>
          </a:p>
          <a:p>
            <a:r>
              <a:rPr lang="en-US" altLang="ko-KR" b="1" dirty="0" smtClean="0"/>
              <a:t>interface </a:t>
            </a:r>
            <a:r>
              <a:rPr lang="en-US" altLang="ko-KR" b="1" dirty="0" err="1" smtClean="0"/>
              <a:t>SortedSet</a:t>
            </a:r>
            <a:r>
              <a:rPr lang="en-US" altLang="ko-KR" b="1" dirty="0" smtClean="0"/>
              <a:t>:</a:t>
            </a:r>
          </a:p>
          <a:p>
            <a:r>
              <a:rPr lang="en-US" altLang="ko-KR" dirty="0" err="1" smtClean="0"/>
              <a:t>SortedSet</a:t>
            </a:r>
            <a:r>
              <a:rPr lang="ko-KR" altLang="en-US" dirty="0" smtClean="0"/>
              <a:t>에 저장되는 객체들을 저절로 올림차순</a:t>
            </a:r>
            <a:r>
              <a:rPr lang="en-US" altLang="ko-KR" dirty="0" smtClean="0"/>
              <a:t>(ascending order)</a:t>
            </a:r>
            <a:r>
              <a:rPr lang="ko-KR" altLang="en-US" dirty="0" smtClean="0"/>
              <a:t>으로 정렬된 후</a:t>
            </a:r>
            <a:r>
              <a:rPr lang="en-US" altLang="ko-KR" dirty="0" smtClean="0"/>
              <a:t>, </a:t>
            </a:r>
            <a:r>
              <a:rPr lang="ko-KR" altLang="en-US" dirty="0" smtClean="0"/>
              <a:t>그 순서에 따라 읽혀집니다</a:t>
            </a:r>
            <a:r>
              <a:rPr lang="en-US" altLang="ko-KR" dirty="0" smtClean="0"/>
              <a:t>. </a:t>
            </a:r>
            <a:r>
              <a:rPr lang="ko-KR" altLang="en-US" dirty="0" err="1" smtClean="0"/>
              <a:t>올림차순으로</a:t>
            </a:r>
            <a:r>
              <a:rPr lang="ko-KR" altLang="en-US" dirty="0" smtClean="0"/>
              <a:t> 정렬할 때</a:t>
            </a:r>
            <a:r>
              <a:rPr lang="en-US" altLang="ko-KR" dirty="0" smtClean="0"/>
              <a:t>, </a:t>
            </a:r>
            <a:r>
              <a:rPr lang="ko-KR" altLang="en-US" dirty="0" smtClean="0"/>
              <a:t>각 객체의 순서를 판단하는</a:t>
            </a:r>
            <a:r>
              <a:rPr lang="en-US" altLang="ko-KR" dirty="0" smtClean="0"/>
              <a:t> </a:t>
            </a:r>
            <a:r>
              <a:rPr lang="ko-KR" altLang="en-US" dirty="0" smtClean="0"/>
              <a:t>기준은 </a:t>
            </a:r>
            <a:r>
              <a:rPr lang="en-US" altLang="ko-KR" dirty="0" smtClean="0"/>
              <a:t>Comparable </a:t>
            </a:r>
            <a:r>
              <a:rPr lang="ko-KR" altLang="en-US" dirty="0" smtClean="0"/>
              <a:t>혹은</a:t>
            </a:r>
            <a:r>
              <a:rPr lang="en-US" altLang="ko-KR" dirty="0" smtClean="0"/>
              <a:t> Comparator </a:t>
            </a:r>
            <a:r>
              <a:rPr lang="ko-KR" altLang="en-US" dirty="0" smtClean="0"/>
              <a:t>인터페이스의 구현체에 의해 정해집니다</a:t>
            </a:r>
            <a:r>
              <a:rPr lang="en-US" altLang="ko-KR" dirty="0" smtClean="0"/>
              <a:t>.</a:t>
            </a:r>
            <a:r>
              <a:rPr lang="ko-KR" altLang="en-US" dirty="0" smtClean="0"/>
              <a:t> 추가적으로 정렬</a:t>
            </a:r>
            <a:r>
              <a:rPr lang="en-US" altLang="ko-KR" dirty="0" smtClean="0"/>
              <a:t>(ordering)</a:t>
            </a:r>
            <a:r>
              <a:rPr lang="ko-KR" altLang="en-US" dirty="0" smtClean="0"/>
              <a:t>의 잇점을 활용할 수 있는 다양한 조작</a:t>
            </a:r>
            <a:r>
              <a:rPr lang="en-US" altLang="ko-KR" dirty="0" smtClean="0"/>
              <a:t>(operation)</a:t>
            </a:r>
            <a:r>
              <a:rPr lang="ko-KR" altLang="en-US" dirty="0" smtClean="0"/>
              <a:t>을 제공합니다</a:t>
            </a:r>
            <a:r>
              <a:rPr lang="en-US" altLang="ko-KR"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sp>
        <p:nvSpPr>
          <p:cNvPr id="3" name="내용 개체 틀 2"/>
          <p:cNvSpPr>
            <a:spLocks noGrp="1"/>
          </p:cNvSpPr>
          <p:nvPr>
            <p:ph idx="1"/>
          </p:nvPr>
        </p:nvSpPr>
        <p:spPr>
          <a:xfrm>
            <a:off x="382588" y="814389"/>
            <a:ext cx="9118600" cy="5091112"/>
          </a:xfrm>
        </p:spPr>
        <p:txBody>
          <a:bodyPr>
            <a:normAutofit/>
          </a:bodyPr>
          <a:lstStyle/>
          <a:p>
            <a:r>
              <a:rPr lang="en-US" altLang="ko-KR" b="1" dirty="0" err="1" smtClean="0"/>
              <a:t>TreeSet</a:t>
            </a:r>
            <a:r>
              <a:rPr lang="en-US" altLang="ko-KR" b="1" dirty="0" smtClean="0"/>
              <a:t>:</a:t>
            </a:r>
          </a:p>
          <a:p>
            <a:r>
              <a:rPr lang="en-US" altLang="ko-KR" dirty="0" err="1" smtClean="0"/>
              <a:t>TreeSet</a:t>
            </a:r>
            <a:r>
              <a:rPr lang="en-US" altLang="ko-KR" dirty="0" smtClean="0"/>
              <a:t>  </a:t>
            </a:r>
            <a:r>
              <a:rPr lang="ko-KR" altLang="en-US" dirty="0" smtClean="0"/>
              <a:t>클래스는 </a:t>
            </a:r>
            <a:r>
              <a:rPr lang="en-US" altLang="ko-KR" dirty="0" smtClean="0"/>
              <a:t>Set </a:t>
            </a:r>
            <a:r>
              <a:rPr lang="ko-KR" altLang="en-US" dirty="0" smtClean="0"/>
              <a:t>인터페이스를 구현한 </a:t>
            </a:r>
            <a:r>
              <a:rPr lang="en-US" altLang="ko-KR" dirty="0" err="1" smtClean="0"/>
              <a:t>TreeMap</a:t>
            </a:r>
            <a:r>
              <a:rPr lang="en-US" altLang="ko-KR" dirty="0" smtClean="0"/>
              <a:t> </a:t>
            </a:r>
            <a:r>
              <a:rPr lang="ko-KR" altLang="en-US" dirty="0" smtClean="0"/>
              <a:t>인스턴스입니다</a:t>
            </a:r>
            <a:r>
              <a:rPr lang="en-US" altLang="ko-KR" dirty="0" smtClean="0"/>
              <a:t>. </a:t>
            </a:r>
            <a:r>
              <a:rPr lang="ko-KR" altLang="en-US" dirty="0" smtClean="0"/>
              <a:t>포함된 객체들을 </a:t>
            </a:r>
            <a:r>
              <a:rPr lang="ko-KR" altLang="en-US" dirty="0" err="1" smtClean="0"/>
              <a:t>올림차순으로</a:t>
            </a:r>
            <a:r>
              <a:rPr lang="ko-KR" altLang="en-US" dirty="0" smtClean="0"/>
              <a:t> 정렬한 상태로 저장합니다</a:t>
            </a:r>
            <a:r>
              <a:rPr lang="en-US" altLang="ko-KR" dirty="0" smtClean="0"/>
              <a:t>.</a:t>
            </a:r>
          </a:p>
          <a:p>
            <a:endParaRPr lang="en-US" altLang="ko-KR" dirty="0" smtClean="0"/>
          </a:p>
          <a:p>
            <a:r>
              <a:rPr lang="en-US" altLang="ko-KR" b="1" dirty="0" err="1" smtClean="0"/>
              <a:t>ArrayList</a:t>
            </a:r>
            <a:r>
              <a:rPr lang="en-US" altLang="ko-KR" b="1" dirty="0" smtClean="0"/>
              <a:t>:</a:t>
            </a:r>
          </a:p>
          <a:p>
            <a:r>
              <a:rPr lang="en-US" altLang="ko-KR" dirty="0" smtClean="0"/>
              <a:t>List </a:t>
            </a:r>
            <a:r>
              <a:rPr lang="ko-KR" altLang="en-US" dirty="0" smtClean="0"/>
              <a:t>인터페이스를 구현한 가변 길이 배열</a:t>
            </a:r>
            <a:r>
              <a:rPr lang="en-US" altLang="ko-KR" dirty="0" smtClean="0"/>
              <a:t>(resizable-array)</a:t>
            </a:r>
            <a:r>
              <a:rPr lang="ko-KR" altLang="en-US" dirty="0" smtClean="0"/>
              <a:t>입니다</a:t>
            </a:r>
            <a:r>
              <a:rPr lang="en-US" altLang="ko-KR" dirty="0" smtClean="0"/>
              <a:t>. </a:t>
            </a:r>
            <a:r>
              <a:rPr lang="ko-KR" altLang="en-US" dirty="0" smtClean="0"/>
              <a:t>리스트</a:t>
            </a:r>
            <a:r>
              <a:rPr lang="en-US" altLang="ko-KR" dirty="0" smtClean="0"/>
              <a:t>(list)</a:t>
            </a:r>
            <a:r>
              <a:rPr lang="ko-KR" altLang="en-US" dirty="0" smtClean="0"/>
              <a:t> 관련 부가적인 조작을 제공하며</a:t>
            </a:r>
            <a:r>
              <a:rPr lang="en-US" altLang="ko-KR" dirty="0" smtClean="0"/>
              <a:t>, null </a:t>
            </a:r>
            <a:r>
              <a:rPr lang="ko-KR" altLang="en-US" dirty="0" smtClean="0"/>
              <a:t>요소 추가를 허용합니다</a:t>
            </a:r>
            <a:r>
              <a:rPr lang="en-US" altLang="ko-KR" dirty="0" smtClean="0"/>
              <a:t>. List </a:t>
            </a:r>
            <a:r>
              <a:rPr lang="ko-KR" altLang="en-US" dirty="0" smtClean="0"/>
              <a:t>인터페이스를 구현하는 것 뿐만 아니라</a:t>
            </a:r>
            <a:r>
              <a:rPr lang="en-US" altLang="ko-KR" dirty="0" smtClean="0"/>
              <a:t>, </a:t>
            </a:r>
            <a:r>
              <a:rPr lang="ko-KR" altLang="en-US" dirty="0" smtClean="0"/>
              <a:t>내부에서 리스트를 저장하는데 사용되는 배열의 크기를 조정할 수 있는 </a:t>
            </a:r>
            <a:r>
              <a:rPr lang="ko-KR" altLang="en-US" dirty="0" err="1" smtClean="0"/>
              <a:t>메소드를</a:t>
            </a:r>
            <a:r>
              <a:rPr lang="ko-KR" altLang="en-US" dirty="0" smtClean="0"/>
              <a:t> 제공합니다</a:t>
            </a:r>
            <a:r>
              <a:rPr lang="en-US" altLang="ko-KR" dirty="0" smtClean="0"/>
              <a:t>.</a:t>
            </a:r>
          </a:p>
          <a:p>
            <a:endParaRPr lang="en-US" altLang="ko-KR" dirty="0" smtClean="0"/>
          </a:p>
          <a:p>
            <a:r>
              <a:rPr lang="en-US" altLang="ko-KR" b="1" dirty="0" smtClean="0"/>
              <a:t>Vector:</a:t>
            </a:r>
          </a:p>
          <a:p>
            <a:r>
              <a:rPr lang="ko-KR" altLang="en-US" dirty="0" smtClean="0"/>
              <a:t>동기화</a:t>
            </a:r>
            <a:r>
              <a:rPr lang="en-US" altLang="ko-KR" dirty="0" smtClean="0"/>
              <a:t>(synchronized) </a:t>
            </a:r>
            <a:r>
              <a:rPr lang="ko-KR" altLang="en-US" dirty="0" smtClean="0"/>
              <a:t>처리를 제공한다는 점을 빼면 </a:t>
            </a:r>
            <a:r>
              <a:rPr lang="en-US" altLang="ko-KR" dirty="0" err="1" smtClean="0"/>
              <a:t>ArrayList</a:t>
            </a:r>
            <a:r>
              <a:rPr lang="ko-KR" altLang="en-US" dirty="0" smtClean="0"/>
              <a:t>와 거의 동일한 클래스입니다</a:t>
            </a:r>
            <a:r>
              <a:rPr lang="en-US" altLang="ko-KR" dirty="0" smtClean="0"/>
              <a:t>.</a:t>
            </a:r>
          </a:p>
          <a:p>
            <a:endParaRPr lang="en-US" altLang="ko-KR" dirty="0" smtClean="0"/>
          </a:p>
          <a:p>
            <a:r>
              <a:rPr lang="en-US" altLang="ko-KR" b="1" dirty="0" err="1" smtClean="0"/>
              <a:t>LinkedList</a:t>
            </a:r>
            <a:r>
              <a:rPr lang="en-US" altLang="ko-KR" b="1" dirty="0" smtClean="0"/>
              <a:t>:</a:t>
            </a:r>
          </a:p>
          <a:p>
            <a:r>
              <a:rPr lang="en-US" altLang="ko-KR" dirty="0" err="1" smtClean="0"/>
              <a:t>LinkedList</a:t>
            </a:r>
            <a:r>
              <a:rPr lang="ko-KR" altLang="en-US" dirty="0" smtClean="0"/>
              <a:t>는 </a:t>
            </a:r>
            <a:r>
              <a:rPr lang="en-US" altLang="ko-KR" dirty="0" smtClean="0"/>
              <a:t>List</a:t>
            </a:r>
            <a:r>
              <a:rPr lang="ko-KR" altLang="en-US" dirty="0" smtClean="0"/>
              <a:t>와 </a:t>
            </a:r>
            <a:r>
              <a:rPr lang="en-US" altLang="ko-KR" dirty="0" smtClean="0"/>
              <a:t>Queue </a:t>
            </a:r>
            <a:r>
              <a:rPr lang="ko-KR" altLang="en-US" dirty="0" smtClean="0"/>
              <a:t>인터페이스를 구현한 것입니다</a:t>
            </a:r>
            <a:r>
              <a:rPr lang="en-US" altLang="ko-KR" dirty="0" smtClean="0"/>
              <a:t>. </a:t>
            </a:r>
            <a:r>
              <a:rPr lang="ko-KR" altLang="en-US" dirty="0" smtClean="0"/>
              <a:t>부가적인 조작을 제공하고</a:t>
            </a:r>
            <a:r>
              <a:rPr lang="en-US" altLang="ko-KR" dirty="0" smtClean="0"/>
              <a:t>, null </a:t>
            </a:r>
            <a:r>
              <a:rPr lang="ko-KR" altLang="en-US" dirty="0" smtClean="0"/>
              <a:t>요소 입력을 허용합니다</a:t>
            </a:r>
            <a:r>
              <a:rPr lang="en-US" altLang="ko-KR" dirty="0" smtClean="0"/>
              <a:t>.</a:t>
            </a:r>
            <a:endParaRPr lang="ko-KR"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pic>
        <p:nvPicPr>
          <p:cNvPr id="20483" name="Picture 3"/>
          <p:cNvPicPr>
            <a:picLocks noChangeAspect="1" noChangeArrowheads="1"/>
          </p:cNvPicPr>
          <p:nvPr/>
        </p:nvPicPr>
        <p:blipFill>
          <a:blip r:embed="rId2"/>
          <a:srcRect/>
          <a:stretch>
            <a:fillRect/>
          </a:stretch>
        </p:blipFill>
        <p:spPr bwMode="auto">
          <a:xfrm>
            <a:off x="1219200" y="1409700"/>
            <a:ext cx="7327900" cy="3870325"/>
          </a:xfrm>
          <a:prstGeom prst="rect">
            <a:avLst/>
          </a:prstGeom>
          <a:noFill/>
          <a:ln w="9525">
            <a:noFill/>
            <a:miter lim="800000"/>
            <a:headEnd/>
            <a:tailEnd/>
          </a:ln>
          <a:effectLst/>
        </p:spPr>
      </p:pic>
      <p:sp>
        <p:nvSpPr>
          <p:cNvPr id="6" name="TextBox 5"/>
          <p:cNvSpPr txBox="1"/>
          <p:nvPr/>
        </p:nvSpPr>
        <p:spPr>
          <a:xfrm>
            <a:off x="2286000" y="5422900"/>
            <a:ext cx="5080237" cy="246221"/>
          </a:xfrm>
          <a:prstGeom prst="rect">
            <a:avLst/>
          </a:prstGeom>
          <a:noFill/>
        </p:spPr>
        <p:txBody>
          <a:bodyPr wrap="none" rtlCol="0">
            <a:spAutoFit/>
          </a:bodyPr>
          <a:lstStyle/>
          <a:p>
            <a:r>
              <a:rPr lang="en-US" altLang="ko-KR" dirty="0" smtClean="0"/>
              <a:t>http://www.jitendrazaa.com/blog/java/complete-java-collection-tutorial-for-the-beginner/</a:t>
            </a:r>
            <a:endParaRPr lang="ko-KR"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컬렉션 구현 클래스 </a:t>
            </a:r>
            <a:r>
              <a:rPr lang="en-US" altLang="ko-KR" dirty="0" smtClean="0"/>
              <a:t>(Concrete Classes)</a:t>
            </a:r>
            <a:endParaRPr lang="ko-KR" altLang="en-US" dirty="0"/>
          </a:p>
        </p:txBody>
      </p:sp>
      <p:sp>
        <p:nvSpPr>
          <p:cNvPr id="3" name="내용 개체 틀 2"/>
          <p:cNvSpPr>
            <a:spLocks noGrp="1"/>
          </p:cNvSpPr>
          <p:nvPr>
            <p:ph idx="1"/>
          </p:nvPr>
        </p:nvSpPr>
        <p:spPr>
          <a:xfrm>
            <a:off x="382588" y="814388"/>
            <a:ext cx="9118600" cy="5040995"/>
          </a:xfrm>
        </p:spPr>
        <p:txBody>
          <a:bodyPr/>
          <a:lstStyle/>
          <a:p>
            <a:r>
              <a:rPr lang="en-US" altLang="ko-KR" b="1" dirty="0" err="1" smtClean="0"/>
              <a:t>HashMap</a:t>
            </a:r>
            <a:r>
              <a:rPr lang="en-US" altLang="ko-KR" dirty="0" smtClean="0"/>
              <a:t>:</a:t>
            </a:r>
          </a:p>
          <a:p>
            <a:r>
              <a:rPr lang="en-US" altLang="ko-KR" dirty="0" smtClean="0"/>
              <a:t>The </a:t>
            </a:r>
            <a:r>
              <a:rPr lang="en-US" altLang="ko-KR" dirty="0" err="1" smtClean="0"/>
              <a:t>HashMap</a:t>
            </a:r>
            <a:r>
              <a:rPr lang="en-US" altLang="ko-KR" dirty="0" smtClean="0"/>
              <a:t> class is roughly equivalent </a:t>
            </a:r>
            <a:r>
              <a:rPr lang="en-US" altLang="ko-KR" dirty="0" err="1" smtClean="0"/>
              <a:t>toHashtable</a:t>
            </a:r>
            <a:r>
              <a:rPr lang="en-US" altLang="ko-KR" dirty="0" smtClean="0"/>
              <a:t>, except that it is unsynchronized and permits nulls.</a:t>
            </a:r>
          </a:p>
          <a:p>
            <a:endParaRPr lang="en-US" altLang="ko-KR" dirty="0" smtClean="0"/>
          </a:p>
          <a:p>
            <a:r>
              <a:rPr lang="en-US" altLang="ko-KR" b="1" dirty="0" err="1" smtClean="0"/>
              <a:t>HashTable</a:t>
            </a:r>
            <a:r>
              <a:rPr lang="en-US" altLang="ko-KR" b="1" dirty="0" smtClean="0"/>
              <a:t>:</a:t>
            </a:r>
          </a:p>
          <a:p>
            <a:r>
              <a:rPr lang="en-US" altLang="ko-KR" dirty="0" smtClean="0"/>
              <a:t>Hash table based implementation of the Map interface. This implementation provides all of the optional map operations, and permits null values and the null key. This class makes no guarantees as to the order of the map; in particular, it does not guarantee that the order will remain constant over time.</a:t>
            </a:r>
          </a:p>
          <a:p>
            <a:endParaRPr lang="en-US" altLang="ko-KR" dirty="0" smtClean="0"/>
          </a:p>
          <a:p>
            <a:r>
              <a:rPr lang="en-US" altLang="ko-KR" b="1" dirty="0" err="1" smtClean="0"/>
              <a:t>LinkedHashMap</a:t>
            </a:r>
            <a:r>
              <a:rPr lang="en-US" altLang="ko-KR" b="1" dirty="0" smtClean="0"/>
              <a:t>:</a:t>
            </a:r>
          </a:p>
          <a:p>
            <a:r>
              <a:rPr lang="en-US" altLang="ko-KR" dirty="0" smtClean="0"/>
              <a:t>Hash table and linked list implementation of the Map interface, with predictable iteration order. This implementation differs from </a:t>
            </a:r>
            <a:r>
              <a:rPr lang="en-US" altLang="ko-KR" dirty="0" err="1" smtClean="0"/>
              <a:t>HashMap</a:t>
            </a:r>
            <a:r>
              <a:rPr lang="en-US" altLang="ko-KR" dirty="0" smtClean="0"/>
              <a:t> in that it maintains a doubly-linked list running through all of its entries. This linked list defines the iteration ordering, which is normally the order in which keys were inserted into the map (insertion-order). Note that insertion order is not affected if a key is re-inserted into the map.</a:t>
            </a:r>
          </a:p>
          <a:p>
            <a:endParaRPr lang="en-US" altLang="ko-KR" dirty="0" smtClean="0"/>
          </a:p>
          <a:p>
            <a:r>
              <a:rPr lang="en-US" altLang="ko-KR" b="1" dirty="0" err="1" smtClean="0"/>
              <a:t>TreeMap</a:t>
            </a:r>
            <a:r>
              <a:rPr lang="en-US" altLang="ko-KR" b="1" dirty="0" smtClean="0"/>
              <a:t>:</a:t>
            </a:r>
          </a:p>
          <a:p>
            <a:r>
              <a:rPr lang="en-US" altLang="ko-KR" dirty="0" smtClean="0"/>
              <a:t>This class guarantees that the map will be in ascending key order, sorted according to the natural order for the key’s class (</a:t>
            </a:r>
            <a:r>
              <a:rPr lang="en-US" altLang="ko-KR" dirty="0" err="1" smtClean="0"/>
              <a:t>seeComparable</a:t>
            </a:r>
            <a:r>
              <a:rPr lang="en-US" altLang="ko-KR" dirty="0" smtClean="0"/>
              <a:t>), or by the comparator provided at creation time, depending on which constructor is used.</a:t>
            </a:r>
            <a:endParaRPr lang="ko-KR"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들어가기에 앞서 </a:t>
            </a:r>
            <a:r>
              <a:rPr lang="en-US" altLang="ko-KR" dirty="0" smtClean="0"/>
              <a:t>(preface)</a:t>
            </a:r>
            <a:endParaRPr lang="ko-KR" altLang="en-US" dirty="0"/>
          </a:p>
        </p:txBody>
      </p:sp>
      <p:pic>
        <p:nvPicPr>
          <p:cNvPr id="1026" name="Picture 2" descr="G12-Calculator icon"/>
          <p:cNvPicPr>
            <a:picLocks noChangeAspect="1" noChangeArrowheads="1"/>
          </p:cNvPicPr>
          <p:nvPr/>
        </p:nvPicPr>
        <p:blipFill>
          <a:blip r:embed="rId2"/>
          <a:srcRect/>
          <a:stretch>
            <a:fillRect/>
          </a:stretch>
        </p:blipFill>
        <p:spPr bwMode="auto">
          <a:xfrm>
            <a:off x="3393491" y="2890837"/>
            <a:ext cx="2278062" cy="2278063"/>
          </a:xfrm>
          <a:prstGeom prst="rect">
            <a:avLst/>
          </a:prstGeom>
          <a:noFill/>
        </p:spPr>
      </p:pic>
      <p:pic>
        <p:nvPicPr>
          <p:cNvPr id="1028" name="Picture 4" descr="Data Export icon"/>
          <p:cNvPicPr>
            <a:picLocks noChangeAspect="1" noChangeArrowheads="1"/>
          </p:cNvPicPr>
          <p:nvPr/>
        </p:nvPicPr>
        <p:blipFill>
          <a:blip r:embed="rId3"/>
          <a:srcRect/>
          <a:stretch>
            <a:fillRect/>
          </a:stretch>
        </p:blipFill>
        <p:spPr bwMode="auto">
          <a:xfrm>
            <a:off x="1171575" y="3363707"/>
            <a:ext cx="1332322" cy="1332322"/>
          </a:xfrm>
          <a:prstGeom prst="rect">
            <a:avLst/>
          </a:prstGeom>
          <a:noFill/>
        </p:spPr>
      </p:pic>
      <p:pic>
        <p:nvPicPr>
          <p:cNvPr id="1030" name="Picture 6" descr="Data-Template icon"/>
          <p:cNvPicPr>
            <a:picLocks noChangeAspect="1" noChangeArrowheads="1"/>
          </p:cNvPicPr>
          <p:nvPr/>
        </p:nvPicPr>
        <p:blipFill>
          <a:blip r:embed="rId4"/>
          <a:srcRect/>
          <a:stretch>
            <a:fillRect/>
          </a:stretch>
        </p:blipFill>
        <p:spPr bwMode="auto">
          <a:xfrm>
            <a:off x="6910290" y="3356768"/>
            <a:ext cx="1346200" cy="1346201"/>
          </a:xfrm>
          <a:prstGeom prst="rect">
            <a:avLst/>
          </a:prstGeom>
          <a:noFill/>
        </p:spPr>
      </p:pic>
      <p:sp>
        <p:nvSpPr>
          <p:cNvPr id="7" name="TextBox 6"/>
          <p:cNvSpPr txBox="1"/>
          <p:nvPr/>
        </p:nvSpPr>
        <p:spPr>
          <a:xfrm>
            <a:off x="1265304" y="5181600"/>
            <a:ext cx="1200970" cy="630942"/>
          </a:xfrm>
          <a:prstGeom prst="rect">
            <a:avLst/>
          </a:prstGeom>
          <a:noFill/>
        </p:spPr>
        <p:txBody>
          <a:bodyPr wrap="none" rtlCol="0">
            <a:spAutoFit/>
          </a:bodyPr>
          <a:lstStyle/>
          <a:p>
            <a:r>
              <a:rPr lang="ko-KR" altLang="en-US" sz="1400" b="1" dirty="0" smtClean="0">
                <a:latin typeface="맑은 고딕" pitchFamily="50" charset="-127"/>
                <a:ea typeface="맑은 고딕" pitchFamily="50" charset="-127"/>
              </a:rPr>
              <a:t>입력 데이터</a:t>
            </a:r>
            <a:endParaRPr lang="en-US" altLang="ko-KR" sz="1400" b="1" dirty="0" smtClean="0">
              <a:latin typeface="맑은 고딕" pitchFamily="50" charset="-127"/>
              <a:ea typeface="맑은 고딕" pitchFamily="50" charset="-127"/>
            </a:endParaRPr>
          </a:p>
          <a:p>
            <a:r>
              <a:rPr lang="en-US" altLang="ko-KR" sz="1400" b="1" dirty="0" smtClean="0">
                <a:latin typeface="맑은 고딕" pitchFamily="50" charset="-127"/>
                <a:ea typeface="맑은 고딕" pitchFamily="50" charset="-127"/>
              </a:rPr>
              <a:t>(input data)</a:t>
            </a:r>
            <a:endParaRPr lang="ko-KR" altLang="en-US" sz="1400" b="1" dirty="0">
              <a:latin typeface="맑은 고딕" pitchFamily="50" charset="-127"/>
              <a:ea typeface="맑은 고딕" pitchFamily="50" charset="-127"/>
            </a:endParaRPr>
          </a:p>
        </p:txBody>
      </p:sp>
      <p:sp>
        <p:nvSpPr>
          <p:cNvPr id="8" name="TextBox 7"/>
          <p:cNvSpPr txBox="1"/>
          <p:nvPr/>
        </p:nvSpPr>
        <p:spPr>
          <a:xfrm>
            <a:off x="3739356" y="5181600"/>
            <a:ext cx="1652120" cy="307777"/>
          </a:xfrm>
          <a:prstGeom prst="rect">
            <a:avLst/>
          </a:prstGeom>
          <a:noFill/>
        </p:spPr>
        <p:txBody>
          <a:bodyPr wrap="none" rtlCol="0">
            <a:spAutoFit/>
          </a:bodyPr>
          <a:lstStyle/>
          <a:p>
            <a:r>
              <a:rPr lang="ko-KR" altLang="en-US" sz="1400" b="1" dirty="0" smtClean="0">
                <a:latin typeface="맑은 고딕" pitchFamily="50" charset="-127"/>
                <a:ea typeface="맑은 고딕" pitchFamily="50" charset="-127"/>
              </a:rPr>
              <a:t>처리 </a:t>
            </a:r>
            <a:r>
              <a:rPr lang="en-US" altLang="ko-KR" sz="1400" b="1" dirty="0" smtClean="0">
                <a:latin typeface="맑은 고딕" pitchFamily="50" charset="-127"/>
                <a:ea typeface="맑은 고딕" pitchFamily="50" charset="-127"/>
              </a:rPr>
              <a:t>(processing)</a:t>
            </a:r>
            <a:endParaRPr lang="ko-KR" altLang="en-US" sz="1400" b="1" dirty="0">
              <a:latin typeface="맑은 고딕" pitchFamily="50" charset="-127"/>
              <a:ea typeface="맑은 고딕" pitchFamily="50" charset="-127"/>
            </a:endParaRPr>
          </a:p>
        </p:txBody>
      </p:sp>
      <p:sp>
        <p:nvSpPr>
          <p:cNvPr id="9" name="TextBox 8"/>
          <p:cNvSpPr txBox="1"/>
          <p:nvPr/>
        </p:nvSpPr>
        <p:spPr>
          <a:xfrm>
            <a:off x="6953250" y="5181600"/>
            <a:ext cx="1330814" cy="630942"/>
          </a:xfrm>
          <a:prstGeom prst="rect">
            <a:avLst/>
          </a:prstGeom>
          <a:noFill/>
        </p:spPr>
        <p:txBody>
          <a:bodyPr wrap="none" rtlCol="0">
            <a:spAutoFit/>
          </a:bodyPr>
          <a:lstStyle/>
          <a:p>
            <a:r>
              <a:rPr lang="ko-KR" altLang="en-US" sz="1400" b="1" dirty="0" smtClean="0">
                <a:latin typeface="맑은 고딕" pitchFamily="50" charset="-127"/>
                <a:ea typeface="맑은 고딕" pitchFamily="50" charset="-127"/>
              </a:rPr>
              <a:t>출력 데이터</a:t>
            </a:r>
            <a:endParaRPr lang="en-US" altLang="ko-KR" sz="1400" b="1" dirty="0" smtClean="0">
              <a:latin typeface="맑은 고딕" pitchFamily="50" charset="-127"/>
              <a:ea typeface="맑은 고딕" pitchFamily="50" charset="-127"/>
            </a:endParaRPr>
          </a:p>
          <a:p>
            <a:r>
              <a:rPr lang="en-US" altLang="ko-KR" sz="1400" b="1" dirty="0" smtClean="0">
                <a:latin typeface="맑은 고딕" pitchFamily="50" charset="-127"/>
                <a:ea typeface="맑은 고딕" pitchFamily="50" charset="-127"/>
              </a:rPr>
              <a:t>(output data)</a:t>
            </a:r>
            <a:endParaRPr lang="ko-KR" altLang="en-US" sz="1400" b="1" dirty="0">
              <a:latin typeface="맑은 고딕" pitchFamily="50" charset="-127"/>
              <a:ea typeface="맑은 고딕" pitchFamily="50" charset="-127"/>
            </a:endParaRPr>
          </a:p>
        </p:txBody>
      </p:sp>
      <p:sp>
        <p:nvSpPr>
          <p:cNvPr id="10" name="아래로 구부러진 화살표 9"/>
          <p:cNvSpPr/>
          <p:nvPr/>
        </p:nvSpPr>
        <p:spPr bwMode="auto">
          <a:xfrm>
            <a:off x="2197100" y="2844800"/>
            <a:ext cx="1384300" cy="571500"/>
          </a:xfrm>
          <a:prstGeom prst="curvedDownArrow">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11" name="아래로 구부러진 화살표 10"/>
          <p:cNvSpPr/>
          <p:nvPr/>
        </p:nvSpPr>
        <p:spPr bwMode="auto">
          <a:xfrm>
            <a:off x="5448300" y="2844800"/>
            <a:ext cx="1384300" cy="571500"/>
          </a:xfrm>
          <a:prstGeom prst="curvedDownArrow">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12" name="TextBox 11"/>
          <p:cNvSpPr txBox="1"/>
          <p:nvPr/>
        </p:nvSpPr>
        <p:spPr>
          <a:xfrm>
            <a:off x="457200" y="800100"/>
            <a:ext cx="8637301" cy="1661993"/>
          </a:xfrm>
          <a:prstGeom prst="rect">
            <a:avLst/>
          </a:prstGeom>
          <a:noFill/>
        </p:spPr>
        <p:txBody>
          <a:bodyPr wrap="none" rtlCol="0">
            <a:spAutoFit/>
          </a:bodyPr>
          <a:lstStyle/>
          <a:p>
            <a:pPr algn="l">
              <a:lnSpc>
                <a:spcPct val="150000"/>
              </a:lnSpc>
            </a:pP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소프트웨어</a:t>
            </a:r>
            <a:r>
              <a:rPr lang="en-US" altLang="ko-KR" sz="1200" dirty="0" smtClean="0">
                <a:latin typeface="맑은 고딕" pitchFamily="50" charset="-127"/>
                <a:ea typeface="맑은 고딕" pitchFamily="50" charset="-127"/>
              </a:rPr>
              <a:t>(Software) </a:t>
            </a:r>
            <a:r>
              <a:rPr lang="ko-KR" altLang="en-US" sz="1200" dirty="0" smtClean="0">
                <a:latin typeface="맑은 고딕" pitchFamily="50" charset="-127"/>
                <a:ea typeface="맑은 고딕" pitchFamily="50" charset="-127"/>
              </a:rPr>
              <a:t>혹은 프로그램</a:t>
            </a:r>
            <a:r>
              <a:rPr lang="en-US" altLang="ko-KR" sz="1200" dirty="0" smtClean="0">
                <a:latin typeface="맑은 고딕" pitchFamily="50" charset="-127"/>
                <a:ea typeface="맑은 고딕" pitchFamily="50" charset="-127"/>
              </a:rPr>
              <a:t>(program)</a:t>
            </a:r>
            <a:r>
              <a:rPr lang="ko-KR" altLang="en-US" sz="1200" dirty="0" smtClean="0">
                <a:latin typeface="맑은 고딕" pitchFamily="50" charset="-127"/>
                <a:ea typeface="맑은 고딕" pitchFamily="50" charset="-127"/>
              </a:rPr>
              <a:t>을 극단적으로 단순하게 묘사하면</a:t>
            </a:r>
            <a:r>
              <a:rPr lang="en-US" altLang="ko-KR" sz="1200" dirty="0" smtClean="0">
                <a:latin typeface="맑은 고딕" pitchFamily="50" charset="-127"/>
                <a:ea typeface="맑은 고딕" pitchFamily="50" charset="-127"/>
              </a:rPr>
              <a:t>,</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어떤 입력 데이터를 입력 받아</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논리적</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산술적 처리</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혹은 계산</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을 거친 후 출력 데이터를 만들어 내는 명령들의 집합이다</a:t>
            </a:r>
            <a:r>
              <a:rPr lang="en-US" altLang="ko-KR" sz="1200" dirty="0" smtClean="0">
                <a:latin typeface="맑은 고딕" pitchFamily="50" charset="-127"/>
                <a:ea typeface="맑은 고딕" pitchFamily="50" charset="-127"/>
              </a:rPr>
              <a:t>.</a:t>
            </a:r>
          </a:p>
          <a:p>
            <a:pPr algn="l">
              <a:lnSpc>
                <a:spcPct val="150000"/>
              </a:lnSpc>
              <a:buFontTx/>
              <a:buChar char="-"/>
            </a:pPr>
            <a:r>
              <a:rPr lang="ko-KR" altLang="en-US" sz="1200" dirty="0" smtClean="0">
                <a:latin typeface="맑은 고딕" pitchFamily="50" charset="-127"/>
                <a:ea typeface="맑은 고딕" pitchFamily="50" charset="-127"/>
              </a:rPr>
              <a:t> 소프트웨어의 구성을 두 개의 요소</a:t>
            </a:r>
            <a:r>
              <a:rPr lang="en-US" altLang="ko-KR" sz="1200" dirty="0" smtClean="0">
                <a:latin typeface="맑은 고딕" pitchFamily="50" charset="-127"/>
                <a:ea typeface="맑은 고딕" pitchFamily="50" charset="-127"/>
              </a:rPr>
              <a:t>(element)</a:t>
            </a:r>
            <a:r>
              <a:rPr lang="ko-KR" altLang="en-US" sz="1200" dirty="0" smtClean="0">
                <a:latin typeface="맑은 고딕" pitchFamily="50" charset="-127"/>
                <a:ea typeface="맑은 고딕" pitchFamily="50" charset="-127"/>
              </a:rPr>
              <a:t>로 요약한다면</a:t>
            </a:r>
            <a:r>
              <a:rPr lang="en-US" altLang="ko-KR" sz="1200" dirty="0" smtClean="0">
                <a:latin typeface="맑은 고딕" pitchFamily="50" charset="-127"/>
                <a:ea typeface="맑은 고딕" pitchFamily="50" charset="-127"/>
              </a:rPr>
              <a:t>, </a:t>
            </a:r>
            <a:r>
              <a:rPr lang="en-US" altLang="ko-KR" sz="1200" u="sng" dirty="0" smtClean="0">
                <a:latin typeface="맑은 고딕" pitchFamily="50" charset="-127"/>
                <a:ea typeface="맑은 고딕" pitchFamily="50" charset="-127"/>
              </a:rPr>
              <a:t>‘</a:t>
            </a:r>
            <a:r>
              <a:rPr lang="ko-KR" altLang="en-US" sz="1200" u="sng" dirty="0" smtClean="0">
                <a:latin typeface="맑은 고딕" pitchFamily="50" charset="-127"/>
                <a:ea typeface="맑은 고딕" pitchFamily="50" charset="-127"/>
              </a:rPr>
              <a:t>데이터</a:t>
            </a:r>
            <a:r>
              <a:rPr lang="en-US" altLang="ko-KR" sz="1200" u="sng"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와 </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데이터를 조작</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변형</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가공</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계산</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하는 </a:t>
            </a:r>
            <a:r>
              <a:rPr lang="en-US" altLang="ko-KR" sz="1200" u="sng" dirty="0" smtClean="0">
                <a:latin typeface="맑은 고딕" pitchFamily="50" charset="-127"/>
                <a:ea typeface="맑은 고딕" pitchFamily="50" charset="-127"/>
              </a:rPr>
              <a:t>‘</a:t>
            </a:r>
            <a:r>
              <a:rPr lang="ko-KR" altLang="en-US" sz="1200" u="sng" dirty="0" smtClean="0">
                <a:latin typeface="맑은 고딕" pitchFamily="50" charset="-127"/>
                <a:ea typeface="맑은 고딕" pitchFamily="50" charset="-127"/>
              </a:rPr>
              <a:t>명령</a:t>
            </a:r>
            <a:r>
              <a:rPr lang="en-US" altLang="ko-KR" sz="1200" u="sng"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이다</a:t>
            </a:r>
            <a:r>
              <a:rPr lang="en-US" altLang="ko-KR" sz="1200" dirty="0" smtClean="0">
                <a:latin typeface="맑은 고딕" pitchFamily="50" charset="-127"/>
                <a:ea typeface="맑은 고딕" pitchFamily="50" charset="-127"/>
              </a:rPr>
              <a:t>.</a:t>
            </a:r>
          </a:p>
          <a:p>
            <a:pPr algn="l">
              <a:lnSpc>
                <a:spcPct val="150000"/>
              </a:lnSpc>
              <a:buFontTx/>
              <a:buChar char="-"/>
            </a:pP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특정 문제를 해결하기 위한 명령 집합</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다른 말로</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논리 흐름</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을</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효율적으로 구성</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조합</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방식을 배우는 것이 </a:t>
            </a:r>
            <a:r>
              <a:rPr lang="en-US" altLang="ko-KR" sz="1200" b="1" dirty="0" smtClean="0">
                <a:latin typeface="맑은 고딕" pitchFamily="50" charset="-127"/>
                <a:ea typeface="맑은 고딕" pitchFamily="50" charset="-127"/>
              </a:rPr>
              <a:t>‘</a:t>
            </a:r>
            <a:r>
              <a:rPr lang="ko-KR" altLang="en-US" sz="1200" b="1" dirty="0" smtClean="0">
                <a:latin typeface="맑은 고딕" pitchFamily="50" charset="-127"/>
                <a:ea typeface="맑은 고딕" pitchFamily="50" charset="-127"/>
              </a:rPr>
              <a:t>알고리즘</a:t>
            </a:r>
            <a:r>
              <a:rPr lang="en-US" altLang="ko-KR" sz="1200" b="1"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이며</a:t>
            </a:r>
            <a:r>
              <a:rPr lang="en-US" altLang="ko-KR" sz="1200" dirty="0" smtClean="0">
                <a:latin typeface="맑은 고딕" pitchFamily="50" charset="-127"/>
                <a:ea typeface="맑은 고딕" pitchFamily="50" charset="-127"/>
              </a:rPr>
              <a:t>,</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복잡한 형태의 데이터를 효율적</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체계적으로 구성하는 방식을 배우는 것이 </a:t>
            </a:r>
            <a:r>
              <a:rPr lang="en-US" altLang="ko-KR" sz="1200" b="1" dirty="0" smtClean="0">
                <a:latin typeface="맑은 고딕" pitchFamily="50" charset="-127"/>
                <a:ea typeface="맑은 고딕" pitchFamily="50" charset="-127"/>
              </a:rPr>
              <a:t>‘</a:t>
            </a:r>
            <a:r>
              <a:rPr lang="ko-KR" altLang="en-US" sz="1200" b="1" dirty="0" smtClean="0">
                <a:latin typeface="맑은 고딕" pitchFamily="50" charset="-127"/>
                <a:ea typeface="맑은 고딕" pitchFamily="50" charset="-127"/>
              </a:rPr>
              <a:t>자료 구조</a:t>
            </a:r>
            <a:r>
              <a:rPr lang="en-US" altLang="ko-KR" sz="1200" b="1" dirty="0" smtClean="0">
                <a:latin typeface="맑은 고딕" pitchFamily="50" charset="-127"/>
                <a:ea typeface="맑은 고딕" pitchFamily="50" charset="-127"/>
              </a:rPr>
              <a:t>(data structure)’</a:t>
            </a:r>
            <a:r>
              <a:rPr lang="ko-KR" altLang="en-US" sz="1200" dirty="0" smtClean="0">
                <a:latin typeface="맑은 고딕" pitchFamily="50" charset="-127"/>
                <a:ea typeface="맑은 고딕" pitchFamily="50" charset="-127"/>
              </a:rPr>
              <a:t>이다</a:t>
            </a:r>
            <a:r>
              <a:rPr lang="en-US" altLang="ko-KR" sz="1200" dirty="0" smtClean="0">
                <a:latin typeface="맑은 고딕" pitchFamily="50" charset="-127"/>
                <a:ea typeface="맑은 고딕" pitchFamily="50" charset="-127"/>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Collection </a:t>
            </a:r>
            <a:r>
              <a:rPr lang="en-US" altLang="ko-KR" dirty="0" err="1" smtClean="0"/>
              <a:t>Summy</a:t>
            </a:r>
            <a:r>
              <a:rPr lang="en-US" altLang="ko-KR" dirty="0" smtClean="0"/>
              <a:t> Chart</a:t>
            </a:r>
            <a:endParaRPr lang="ko-KR" altLang="en-US" dirty="0"/>
          </a:p>
        </p:txBody>
      </p:sp>
      <p:graphicFrame>
        <p:nvGraphicFramePr>
          <p:cNvPr id="4" name="표 3"/>
          <p:cNvGraphicFramePr>
            <a:graphicFrameLocks noGrp="1"/>
          </p:cNvGraphicFramePr>
          <p:nvPr/>
        </p:nvGraphicFramePr>
        <p:xfrm>
          <a:off x="368300" y="1164166"/>
          <a:ext cx="9245595" cy="2926080"/>
        </p:xfrm>
        <a:graphic>
          <a:graphicData uri="http://schemas.openxmlformats.org/drawingml/2006/table">
            <a:tbl>
              <a:tblPr firstRow="1" bandRow="1">
                <a:tableStyleId>{00A15C55-8517-42AA-B614-E9B94910E393}</a:tableStyleId>
              </a:tblPr>
              <a:tblGrid>
                <a:gridCol w="830868"/>
                <a:gridCol w="796151"/>
                <a:gridCol w="1154281"/>
                <a:gridCol w="673100"/>
                <a:gridCol w="838200"/>
                <a:gridCol w="673100"/>
                <a:gridCol w="901700"/>
                <a:gridCol w="876300"/>
                <a:gridCol w="1092200"/>
                <a:gridCol w="699493"/>
                <a:gridCol w="710202"/>
              </a:tblGrid>
              <a:tr h="0">
                <a:tc>
                  <a:txBody>
                    <a:bodyPr/>
                    <a:lstStyle/>
                    <a:p>
                      <a:pPr latinLnBrk="1"/>
                      <a:endParaRPr lang="ko-KR" altLang="en-US" sz="1200" dirty="0"/>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HashSet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LinkedHashSet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TreeSet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ArrayList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smtClean="0">
                          <a:latin typeface="Consolas" pitchFamily="49" charset="0"/>
                          <a:cs typeface="Consolas" pitchFamily="49" charset="0"/>
                        </a:rPr>
                        <a:t>Vector</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LinkedList</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HashTable</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LinkedHashMap</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HashMap</a:t>
                      </a:r>
                      <a:endParaRPr lang="ko-KR" altLang="en-US" sz="1000" dirty="0">
                        <a:latin typeface="Consolas" pitchFamily="49" charset="0"/>
                        <a:cs typeface="Consolas" pitchFamily="49" charset="0"/>
                      </a:endParaRPr>
                    </a:p>
                  </a:txBody>
                  <a:tcPr>
                    <a:solidFill>
                      <a:schemeClr val="tx1">
                        <a:lumMod val="65000"/>
                        <a:lumOff val="35000"/>
                      </a:schemeClr>
                    </a:solidFill>
                  </a:tcPr>
                </a:tc>
                <a:tc>
                  <a:txBody>
                    <a:bodyPr/>
                    <a:lstStyle/>
                    <a:p>
                      <a:pPr latinLnBrk="1"/>
                      <a:r>
                        <a:rPr lang="en-US" altLang="ko-KR" sz="1000" dirty="0" err="1" smtClean="0">
                          <a:latin typeface="Consolas" pitchFamily="49" charset="0"/>
                          <a:cs typeface="Consolas" pitchFamily="49" charset="0"/>
                        </a:rPr>
                        <a:t>TreeMap</a:t>
                      </a:r>
                      <a:endParaRPr lang="ko-KR" altLang="en-US" sz="1000" dirty="0">
                        <a:latin typeface="Consolas" pitchFamily="49" charset="0"/>
                        <a:cs typeface="Consolas" pitchFamily="49" charset="0"/>
                      </a:endParaRPr>
                    </a:p>
                  </a:txBody>
                  <a:tcPr>
                    <a:solidFill>
                      <a:schemeClr val="tx1">
                        <a:lumMod val="65000"/>
                        <a:lumOff val="35000"/>
                      </a:schemeClr>
                    </a:solidFill>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100" dirty="0" smtClean="0">
                          <a:latin typeface="맑은 고딕" pitchFamily="50" charset="-127"/>
                          <a:ea typeface="맑은 고딕" pitchFamily="50" charset="-127"/>
                        </a:rPr>
                        <a:t>Null </a:t>
                      </a:r>
                      <a:r>
                        <a:rPr lang="ko-KR" altLang="en-US" sz="1100" dirty="0" smtClean="0">
                          <a:latin typeface="맑은 고딕" pitchFamily="50" charset="-127"/>
                          <a:ea typeface="맑은 고딕" pitchFamily="50" charset="-127"/>
                        </a:rPr>
                        <a:t>허용</a:t>
                      </a:r>
                      <a:endParaRPr lang="ko-KR" altLang="en-US" sz="1100" dirty="0">
                        <a:latin typeface="맑은 고딕" pitchFamily="50" charset="-127"/>
                        <a:ea typeface="맑은 고딕" pitchFamily="50" charset="-127"/>
                      </a:endParaRPr>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ko-KR" altLang="en-US" sz="1100" dirty="0" smtClean="0">
                          <a:latin typeface="맑은 고딕" pitchFamily="50" charset="-127"/>
                          <a:ea typeface="맑은 고딕" pitchFamily="50" charset="-127"/>
                        </a:rPr>
                        <a:t>중복 허용 </a:t>
                      </a:r>
                      <a:r>
                        <a:rPr lang="en-US" altLang="ko-KR" sz="1100" dirty="0" smtClean="0">
                          <a:latin typeface="맑은 고딕" pitchFamily="50" charset="-127"/>
                          <a:ea typeface="맑은 고딕" pitchFamily="50" charset="-127"/>
                        </a:rPr>
                        <a:t>(duplicate)</a:t>
                      </a:r>
                      <a:endParaRPr lang="ko-KR" altLang="en-US" sz="1100" dirty="0">
                        <a:latin typeface="맑은 고딕" pitchFamily="50" charset="-127"/>
                        <a:ea typeface="맑은 고딕" pitchFamily="50" charset="-127"/>
                      </a:endParaRPr>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ko-KR" altLang="en-US" sz="1100" dirty="0" smtClean="0">
                          <a:latin typeface="맑은 고딕" pitchFamily="50" charset="-127"/>
                          <a:ea typeface="맑은 고딕" pitchFamily="50" charset="-127"/>
                        </a:rPr>
                        <a:t>정렬</a:t>
                      </a:r>
                      <a:r>
                        <a:rPr lang="en-US" altLang="ko-KR" sz="1100" dirty="0" smtClean="0">
                          <a:latin typeface="맑은 고딕" pitchFamily="50" charset="-127"/>
                          <a:ea typeface="맑은 고딕" pitchFamily="50" charset="-127"/>
                        </a:rPr>
                        <a:t/>
                      </a:r>
                      <a:br>
                        <a:rPr lang="en-US" altLang="ko-KR" sz="1100" dirty="0" smtClean="0">
                          <a:latin typeface="맑은 고딕" pitchFamily="50" charset="-127"/>
                          <a:ea typeface="맑은 고딕" pitchFamily="50" charset="-127"/>
                        </a:rPr>
                      </a:br>
                      <a:r>
                        <a:rPr lang="en-US" altLang="ko-KR" sz="1100" dirty="0" smtClean="0">
                          <a:latin typeface="맑은 고딕" pitchFamily="50" charset="-127"/>
                          <a:ea typeface="맑은 고딕" pitchFamily="50" charset="-127"/>
                        </a:rPr>
                        <a:t>(sorted</a:t>
                      </a:r>
                      <a:r>
                        <a:rPr lang="en-US" altLang="ko-KR" sz="1100" baseline="0" dirty="0" smtClean="0">
                          <a:latin typeface="맑은 고딕" pitchFamily="50" charset="-127"/>
                          <a:ea typeface="맑은 고딕" pitchFamily="50" charset="-127"/>
                        </a:rPr>
                        <a:t> result)</a:t>
                      </a:r>
                      <a:endParaRPr lang="ko-KR" altLang="en-US" sz="1100" dirty="0">
                        <a:latin typeface="맑은 고딕" pitchFamily="50" charset="-127"/>
                        <a:ea typeface="맑은 고딕" pitchFamily="50" charset="-127"/>
                      </a:endParaRPr>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ko-KR" altLang="en-US" sz="1100" dirty="0" smtClean="0">
                          <a:latin typeface="맑은 고딕" pitchFamily="50" charset="-127"/>
                          <a:ea typeface="맑은 고딕" pitchFamily="50" charset="-127"/>
                        </a:rPr>
                        <a:t>입력 순서대로 조회 보장</a:t>
                      </a:r>
                      <a:endParaRPr lang="ko-KR" altLang="en-US" sz="1100" dirty="0">
                        <a:latin typeface="맑은 고딕" pitchFamily="50" charset="-127"/>
                        <a:ea typeface="맑은 고딕" pitchFamily="50" charset="-127"/>
                      </a:endParaRPr>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O</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c>
                  <a:txBody>
                    <a:bodyPr/>
                    <a:lstStyle/>
                    <a:p>
                      <a:pPr algn="ctr" latinLnBrk="1">
                        <a:lnSpc>
                          <a:spcPct val="150000"/>
                        </a:lnSpc>
                        <a:spcBef>
                          <a:spcPts val="600"/>
                        </a:spcBef>
                        <a:buFontTx/>
                        <a:buNone/>
                      </a:pPr>
                      <a:r>
                        <a:rPr lang="en-US" altLang="ko-KR" sz="1200" dirty="0" smtClean="0"/>
                        <a:t>X</a:t>
                      </a:r>
                      <a:endParaRPr lang="ko-KR" altLang="en-US" sz="12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프로그램 내에 자료</a:t>
            </a:r>
            <a:r>
              <a:rPr lang="en-US" altLang="ko-KR" dirty="0" smtClean="0"/>
              <a:t>(data)</a:t>
            </a:r>
            <a:r>
              <a:rPr lang="ko-KR" altLang="en-US" dirty="0" smtClean="0"/>
              <a:t>의 구분</a:t>
            </a:r>
            <a:endParaRPr lang="ko-KR" altLang="en-US" dirty="0"/>
          </a:p>
        </p:txBody>
      </p:sp>
      <p:sp>
        <p:nvSpPr>
          <p:cNvPr id="3" name="내용 개체 틀 2"/>
          <p:cNvSpPr>
            <a:spLocks noGrp="1"/>
          </p:cNvSpPr>
          <p:nvPr>
            <p:ph idx="1"/>
          </p:nvPr>
        </p:nvSpPr>
        <p:spPr/>
        <p:txBody>
          <a:bodyPr/>
          <a:lstStyle/>
          <a:p>
            <a:pPr>
              <a:buFontTx/>
              <a:buChar char="-"/>
            </a:pPr>
            <a:r>
              <a:rPr lang="ko-KR" altLang="en-US" dirty="0" smtClean="0"/>
              <a:t> 프로그램 내부에서 데이터는 </a:t>
            </a:r>
            <a:r>
              <a:rPr lang="en-US" altLang="ko-KR" dirty="0" smtClean="0"/>
              <a:t>‘</a:t>
            </a:r>
            <a:r>
              <a:rPr lang="ko-KR" altLang="en-US" dirty="0" smtClean="0"/>
              <a:t>변하지 않는 값</a:t>
            </a:r>
            <a:r>
              <a:rPr lang="en-US" altLang="ko-KR" dirty="0" smtClean="0"/>
              <a:t>’</a:t>
            </a:r>
            <a:r>
              <a:rPr lang="ko-KR" altLang="en-US" dirty="0" smtClean="0"/>
              <a:t>과 </a:t>
            </a:r>
            <a:r>
              <a:rPr lang="en-US" altLang="ko-KR" dirty="0" smtClean="0"/>
              <a:t>‘</a:t>
            </a:r>
            <a:r>
              <a:rPr lang="ko-KR" altLang="en-US" dirty="0" smtClean="0"/>
              <a:t>변하는 값</a:t>
            </a:r>
            <a:r>
              <a:rPr lang="en-US" altLang="ko-KR" dirty="0" smtClean="0"/>
              <a:t>’</a:t>
            </a:r>
            <a:r>
              <a:rPr lang="ko-KR" altLang="en-US" dirty="0" smtClean="0"/>
              <a:t>으로 구분한다</a:t>
            </a:r>
            <a:r>
              <a:rPr lang="en-US" altLang="ko-KR" dirty="0" smtClean="0"/>
              <a:t>.</a:t>
            </a:r>
          </a:p>
          <a:p>
            <a:pPr>
              <a:buFontTx/>
              <a:buChar char="-"/>
            </a:pPr>
            <a:r>
              <a:rPr lang="en-US" altLang="ko-KR" dirty="0" smtClean="0"/>
              <a:t> ‘</a:t>
            </a:r>
            <a:r>
              <a:rPr lang="ko-KR" altLang="en-US" dirty="0" smtClean="0"/>
              <a:t>변하지 않는 값</a:t>
            </a:r>
            <a:r>
              <a:rPr lang="en-US" altLang="ko-KR" dirty="0" smtClean="0"/>
              <a:t>’</a:t>
            </a:r>
            <a:r>
              <a:rPr lang="ko-KR" altLang="en-US" dirty="0" smtClean="0"/>
              <a:t>을 </a:t>
            </a:r>
            <a:r>
              <a:rPr lang="ko-KR" altLang="en-US" b="1" dirty="0" smtClean="0"/>
              <a:t>상수</a:t>
            </a:r>
            <a:r>
              <a:rPr lang="en-US" altLang="ko-KR" b="1" dirty="0" smtClean="0"/>
              <a:t>(Constant)</a:t>
            </a:r>
            <a:r>
              <a:rPr lang="ko-KR" altLang="en-US" dirty="0" smtClean="0"/>
              <a:t>라고 부르며</a:t>
            </a:r>
            <a:r>
              <a:rPr lang="en-US" altLang="ko-KR" dirty="0" smtClean="0"/>
              <a:t>, </a:t>
            </a:r>
            <a:r>
              <a:rPr lang="ko-KR" altLang="en-US" dirty="0" smtClean="0"/>
              <a:t>상수는 별도의 메모리 공간을 차지하지 않는다</a:t>
            </a:r>
            <a:r>
              <a:rPr lang="en-US" altLang="ko-KR" dirty="0" smtClean="0"/>
              <a:t>.</a:t>
            </a:r>
          </a:p>
          <a:p>
            <a:pPr>
              <a:buFontTx/>
              <a:buChar char="-"/>
            </a:pPr>
            <a:r>
              <a:rPr lang="en-US" altLang="ko-KR" dirty="0" smtClean="0"/>
              <a:t> ‘</a:t>
            </a:r>
            <a:r>
              <a:rPr lang="ko-KR" altLang="en-US" dirty="0" smtClean="0"/>
              <a:t>변하는 값</a:t>
            </a:r>
            <a:r>
              <a:rPr lang="en-US" altLang="ko-KR" dirty="0" smtClean="0"/>
              <a:t>’</a:t>
            </a:r>
            <a:r>
              <a:rPr lang="ko-KR" altLang="en-US" dirty="0" smtClean="0"/>
              <a:t>은 </a:t>
            </a:r>
            <a:r>
              <a:rPr lang="ko-KR" altLang="en-US" b="1" dirty="0" smtClean="0"/>
              <a:t>변수</a:t>
            </a:r>
            <a:r>
              <a:rPr lang="en-US" altLang="ko-KR" b="1" dirty="0" smtClean="0"/>
              <a:t>(variable)</a:t>
            </a:r>
            <a:r>
              <a:rPr lang="ko-KR" altLang="en-US" dirty="0" smtClean="0"/>
              <a:t>이라는 메모리 공간을 마련하고</a:t>
            </a:r>
            <a:r>
              <a:rPr lang="en-US" altLang="ko-KR" dirty="0" smtClean="0"/>
              <a:t>, </a:t>
            </a:r>
            <a:r>
              <a:rPr lang="ko-KR" altLang="en-US" dirty="0" smtClean="0"/>
              <a:t>해당 공간 내에 특정 시점의 값을 보관 한다</a:t>
            </a:r>
            <a:r>
              <a:rPr lang="en-US" altLang="ko-KR" dirty="0" smtClean="0"/>
              <a:t>.</a:t>
            </a:r>
            <a:endParaRPr lang="ko-KR" altLang="en-US" dirty="0"/>
          </a:p>
        </p:txBody>
      </p:sp>
      <p:sp>
        <p:nvSpPr>
          <p:cNvPr id="4" name="TextBox 3"/>
          <p:cNvSpPr txBox="1"/>
          <p:nvPr/>
        </p:nvSpPr>
        <p:spPr>
          <a:xfrm>
            <a:off x="925345" y="2476500"/>
            <a:ext cx="2053767" cy="830997"/>
          </a:xfrm>
          <a:prstGeom prst="rect">
            <a:avLst/>
          </a:prstGeom>
          <a:solidFill>
            <a:schemeClr val="bg1">
              <a:lumMod val="85000"/>
            </a:schemeClr>
          </a:solidFill>
        </p:spPr>
        <p:txBody>
          <a:bodyPr wrap="none" rtlCol="0">
            <a:spAutoFit/>
          </a:bodyPr>
          <a:lstStyle/>
          <a:p>
            <a:pPr algn="l"/>
            <a:r>
              <a:rPr lang="en-US" altLang="ko-KR" sz="1200" dirty="0" smtClean="0">
                <a:latin typeface="Consolas" pitchFamily="49" charset="0"/>
                <a:cs typeface="Consolas" pitchFamily="49" charset="0"/>
              </a:rPr>
              <a:t>final </a:t>
            </a:r>
            <a:r>
              <a:rPr lang="en-US" altLang="ko-KR" sz="1200" dirty="0" err="1" smtClean="0">
                <a:latin typeface="Consolas" pitchFamily="49" charset="0"/>
                <a:cs typeface="Consolas" pitchFamily="49" charset="0"/>
              </a:rPr>
              <a:t>int</a:t>
            </a:r>
            <a:r>
              <a:rPr lang="en-US" altLang="ko-KR" sz="1200" dirty="0" smtClean="0">
                <a:latin typeface="Consolas" pitchFamily="49" charset="0"/>
                <a:cs typeface="Consolas" pitchFamily="49" charset="0"/>
              </a:rPr>
              <a:t> CONST_3 = 3;</a:t>
            </a:r>
          </a:p>
          <a:p>
            <a:pPr algn="l"/>
            <a:r>
              <a:rPr lang="en-US" altLang="ko-KR" sz="1200" dirty="0" err="1" smtClean="0">
                <a:latin typeface="Consolas" pitchFamily="49" charset="0"/>
                <a:cs typeface="Consolas" pitchFamily="49" charset="0"/>
              </a:rPr>
              <a:t>int</a:t>
            </a:r>
            <a:r>
              <a:rPr lang="en-US" altLang="ko-KR" sz="1200" dirty="0" smtClean="0">
                <a:latin typeface="Consolas" pitchFamily="49" charset="0"/>
                <a:cs typeface="Consolas" pitchFamily="49" charset="0"/>
              </a:rPr>
              <a:t> x = 1;</a:t>
            </a:r>
          </a:p>
          <a:p>
            <a:pPr algn="l"/>
            <a:r>
              <a:rPr lang="en-US" altLang="ko-KR" sz="1200" dirty="0" smtClean="0">
                <a:latin typeface="Consolas" pitchFamily="49" charset="0"/>
                <a:cs typeface="Consolas" pitchFamily="49" charset="0"/>
              </a:rPr>
              <a:t>x = 2 + 3;</a:t>
            </a:r>
          </a:p>
        </p:txBody>
      </p:sp>
      <p:sp>
        <p:nvSpPr>
          <p:cNvPr id="5" name="오른쪽 화살표 4"/>
          <p:cNvSpPr/>
          <p:nvPr/>
        </p:nvSpPr>
        <p:spPr bwMode="auto">
          <a:xfrm>
            <a:off x="3212595" y="4673600"/>
            <a:ext cx="698500" cy="736600"/>
          </a:xfrm>
          <a:prstGeom prst="rightArrow">
            <a:avLst/>
          </a:prstGeom>
          <a:solidFill>
            <a:schemeClr val="bg1">
              <a:lumMod val="85000"/>
            </a:schemeClr>
          </a:solidFill>
          <a:ln w="25400" cap="flat" cmpd="sng" algn="ctr">
            <a:solidFill>
              <a:schemeClr val="bg1">
                <a:lumMod val="75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6" name="TextBox 5"/>
          <p:cNvSpPr txBox="1"/>
          <p:nvPr/>
        </p:nvSpPr>
        <p:spPr>
          <a:xfrm>
            <a:off x="4025900" y="2476500"/>
            <a:ext cx="5448300" cy="1508105"/>
          </a:xfrm>
          <a:prstGeom prst="rect">
            <a:avLst/>
          </a:prstGeom>
          <a:solidFill>
            <a:schemeClr val="bg1">
              <a:lumMod val="85000"/>
            </a:schemeClr>
          </a:solidFill>
        </p:spPr>
        <p:txBody>
          <a:bodyPr wrap="square" rtlCol="0">
            <a:spAutoFit/>
          </a:bodyPr>
          <a:lstStyle/>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1, 2, 3, CONST_3 </a:t>
            </a:r>
            <a:r>
              <a:rPr lang="ko-KR" altLang="en-US" sz="1200" dirty="0" smtClean="0">
                <a:latin typeface="맑은 고딕" pitchFamily="50" charset="-127"/>
                <a:ea typeface="맑은 고딕" pitchFamily="50" charset="-127"/>
                <a:cs typeface="Consolas" pitchFamily="49" charset="0"/>
              </a:rPr>
              <a:t>은 모두 상수 혹은 값이다</a:t>
            </a:r>
            <a:r>
              <a:rPr lang="en-US" altLang="ko-KR" sz="1200" dirty="0" smtClean="0">
                <a:latin typeface="맑은 고딕" pitchFamily="50" charset="-127"/>
                <a:ea typeface="맑은 고딕" pitchFamily="50" charset="-127"/>
                <a:cs typeface="Consolas" pitchFamily="49" charset="0"/>
              </a:rPr>
              <a:t>.</a:t>
            </a:r>
          </a:p>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상수가 메모리는 차지하지 않는 이유는 해당 값을 사용</a:t>
            </a:r>
            <a:r>
              <a:rPr lang="en-US" altLang="ko-KR" sz="1200" dirty="0" smtClean="0">
                <a:latin typeface="맑은 고딕" pitchFamily="50" charset="-127"/>
                <a:ea typeface="맑은 고딕" pitchFamily="50" charset="-127"/>
                <a:cs typeface="Consolas" pitchFamily="49" charset="0"/>
              </a:rPr>
              <a:t>(</a:t>
            </a:r>
            <a:r>
              <a:rPr lang="ko-KR" altLang="en-US" sz="1200" dirty="0" smtClean="0">
                <a:latin typeface="맑은 고딕" pitchFamily="50" charset="-127"/>
                <a:ea typeface="맑은 고딕" pitchFamily="50" charset="-127"/>
                <a:cs typeface="Consolas" pitchFamily="49" charset="0"/>
              </a:rPr>
              <a:t>참조</a:t>
            </a:r>
            <a:r>
              <a:rPr lang="en-US" altLang="ko-KR" sz="1200" dirty="0" smtClean="0">
                <a:latin typeface="맑은 고딕" pitchFamily="50" charset="-127"/>
                <a:ea typeface="맑은 고딕" pitchFamily="50" charset="-127"/>
                <a:cs typeface="Consolas" pitchFamily="49" charset="0"/>
              </a:rPr>
              <a:t>)</a:t>
            </a:r>
            <a:r>
              <a:rPr lang="ko-KR" altLang="en-US" sz="1200" dirty="0" smtClean="0">
                <a:latin typeface="맑은 고딕" pitchFamily="50" charset="-127"/>
                <a:ea typeface="맑은 고딕" pitchFamily="50" charset="-127"/>
                <a:cs typeface="Consolas" pitchFamily="49" charset="0"/>
              </a:rPr>
              <a:t>하는 명령어에 값</a:t>
            </a:r>
            <a:r>
              <a:rPr lang="en-US" altLang="ko-KR" sz="1200" dirty="0" smtClean="0">
                <a:latin typeface="맑은 고딕" pitchFamily="50" charset="-127"/>
                <a:ea typeface="맑은 고딕" pitchFamily="50" charset="-127"/>
                <a:cs typeface="Consolas" pitchFamily="49" charset="0"/>
              </a:rPr>
              <a:t>(value)</a:t>
            </a:r>
            <a:r>
              <a:rPr lang="ko-KR" altLang="en-US" sz="1200" dirty="0" smtClean="0">
                <a:latin typeface="맑은 고딕" pitchFamily="50" charset="-127"/>
                <a:ea typeface="맑은 고딕" pitchFamily="50" charset="-127"/>
                <a:cs typeface="Consolas" pitchFamily="49" charset="0"/>
              </a:rPr>
              <a:t>이 포함되어 있기 때문이다</a:t>
            </a:r>
            <a:r>
              <a:rPr lang="en-US" altLang="ko-KR" sz="1200" dirty="0" smtClean="0">
                <a:latin typeface="맑은 고딕" pitchFamily="50" charset="-127"/>
                <a:ea typeface="맑은 고딕" pitchFamily="50" charset="-127"/>
                <a:cs typeface="Consolas" pitchFamily="49" charset="0"/>
              </a:rPr>
              <a:t>.</a:t>
            </a:r>
          </a:p>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예를 들어</a:t>
            </a:r>
            <a:r>
              <a:rPr lang="en-US" altLang="ko-KR" sz="1200" dirty="0" smtClean="0">
                <a:latin typeface="맑은 고딕" pitchFamily="50" charset="-127"/>
                <a:ea typeface="맑은 고딕" pitchFamily="50" charset="-127"/>
                <a:cs typeface="Consolas" pitchFamily="49" charset="0"/>
              </a:rPr>
              <a:t>, ‘x = 1’ </a:t>
            </a:r>
            <a:r>
              <a:rPr lang="ko-KR" altLang="en-US" sz="1200" dirty="0" smtClean="0">
                <a:latin typeface="맑은 고딕" pitchFamily="50" charset="-127"/>
                <a:ea typeface="맑은 고딕" pitchFamily="50" charset="-127"/>
                <a:cs typeface="Consolas" pitchFamily="49" charset="0"/>
              </a:rPr>
              <a:t>이라는 수식은  </a:t>
            </a:r>
            <a:r>
              <a:rPr lang="en-US" altLang="ko-KR" sz="1200" dirty="0" smtClean="0">
                <a:latin typeface="맑은 고딕" pitchFamily="50" charset="-127"/>
                <a:ea typeface="맑은 고딕" pitchFamily="50" charset="-127"/>
                <a:cs typeface="Consolas" pitchFamily="49" charset="0"/>
              </a:rPr>
              <a:t>‘x</a:t>
            </a:r>
            <a:r>
              <a:rPr lang="ko-KR" altLang="en-US" sz="1200" dirty="0" smtClean="0">
                <a:latin typeface="맑은 고딕" pitchFamily="50" charset="-127"/>
                <a:ea typeface="맑은 고딕" pitchFamily="50" charset="-127"/>
                <a:cs typeface="Consolas" pitchFamily="49" charset="0"/>
              </a:rPr>
              <a:t>라는 변수에 값 </a:t>
            </a:r>
            <a:r>
              <a:rPr lang="en-US" altLang="ko-KR" sz="1200" dirty="0" smtClean="0">
                <a:latin typeface="맑은 고딕" pitchFamily="50" charset="-127"/>
                <a:ea typeface="맑은 고딕" pitchFamily="50" charset="-127"/>
                <a:cs typeface="Consolas" pitchFamily="49" charset="0"/>
              </a:rPr>
              <a:t>1</a:t>
            </a:r>
            <a:r>
              <a:rPr lang="ko-KR" altLang="en-US" sz="1200" dirty="0" smtClean="0">
                <a:latin typeface="맑은 고딕" pitchFamily="50" charset="-127"/>
                <a:ea typeface="맑은 고딕" pitchFamily="50" charset="-127"/>
                <a:cs typeface="Consolas" pitchFamily="49" charset="0"/>
              </a:rPr>
              <a:t>을 저장한다</a:t>
            </a:r>
            <a:r>
              <a:rPr lang="en-US" altLang="ko-KR" sz="1200" dirty="0" smtClean="0">
                <a:latin typeface="맑은 고딕" pitchFamily="50" charset="-127"/>
                <a:ea typeface="맑은 고딕" pitchFamily="50" charset="-127"/>
                <a:cs typeface="Consolas" pitchFamily="49" charset="0"/>
              </a:rPr>
              <a:t>’</a:t>
            </a:r>
            <a:r>
              <a:rPr lang="ko-KR" altLang="en-US" sz="1200" dirty="0" smtClean="0">
                <a:latin typeface="맑은 고딕" pitchFamily="50" charset="-127"/>
                <a:ea typeface="맑은 고딕" pitchFamily="50" charset="-127"/>
                <a:cs typeface="Consolas" pitchFamily="49" charset="0"/>
              </a:rPr>
              <a:t>는 하나의 기계어 명령을 만들어내는데</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명령어 자체에 </a:t>
            </a:r>
            <a:r>
              <a:rPr lang="en-US" altLang="ko-KR" sz="1200" dirty="0" smtClean="0">
                <a:latin typeface="맑은 고딕" pitchFamily="50" charset="-127"/>
                <a:ea typeface="맑은 고딕" pitchFamily="50" charset="-127"/>
                <a:cs typeface="Consolas" pitchFamily="49" charset="0"/>
              </a:rPr>
              <a:t>1</a:t>
            </a:r>
            <a:r>
              <a:rPr lang="ko-KR" altLang="en-US" sz="1200" dirty="0" smtClean="0">
                <a:latin typeface="맑은 고딕" pitchFamily="50" charset="-127"/>
                <a:ea typeface="맑은 고딕" pitchFamily="50" charset="-127"/>
                <a:cs typeface="Consolas" pitchFamily="49" charset="0"/>
              </a:rPr>
              <a:t>이라는 값이 포함된다</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달리 말해</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명령어 내에 포함된 </a:t>
            </a:r>
            <a:r>
              <a:rPr lang="en-US" altLang="ko-KR" sz="1200" dirty="0" smtClean="0">
                <a:latin typeface="맑은 고딕" pitchFamily="50" charset="-127"/>
                <a:ea typeface="맑은 고딕" pitchFamily="50" charset="-127"/>
                <a:cs typeface="Consolas" pitchFamily="49" charset="0"/>
              </a:rPr>
              <a:t>1</a:t>
            </a:r>
            <a:r>
              <a:rPr lang="ko-KR" altLang="en-US" sz="1200" dirty="0" smtClean="0">
                <a:latin typeface="맑은 고딕" pitchFamily="50" charset="-127"/>
                <a:ea typeface="맑은 고딕" pitchFamily="50" charset="-127"/>
                <a:cs typeface="Consolas" pitchFamily="49" charset="0"/>
              </a:rPr>
              <a:t>라는 값은 프로그램 실행 중에 변할 수 없다</a:t>
            </a:r>
            <a:r>
              <a:rPr lang="en-US" altLang="ko-KR" sz="1200" dirty="0" smtClean="0">
                <a:latin typeface="맑은 고딕" pitchFamily="50" charset="-127"/>
                <a:ea typeface="맑은 고딕" pitchFamily="50" charset="-127"/>
                <a:cs typeface="Consolas" pitchFamily="49" charset="0"/>
              </a:rPr>
              <a:t>.</a:t>
            </a:r>
          </a:p>
        </p:txBody>
      </p:sp>
      <p:sp>
        <p:nvSpPr>
          <p:cNvPr id="7" name="TextBox 6"/>
          <p:cNvSpPr txBox="1"/>
          <p:nvPr/>
        </p:nvSpPr>
        <p:spPr>
          <a:xfrm>
            <a:off x="4025900" y="4622800"/>
            <a:ext cx="5448300" cy="1097736"/>
          </a:xfrm>
          <a:prstGeom prst="rect">
            <a:avLst/>
          </a:prstGeom>
          <a:solidFill>
            <a:schemeClr val="bg1">
              <a:lumMod val="85000"/>
            </a:schemeClr>
          </a:solidFill>
        </p:spPr>
        <p:txBody>
          <a:bodyPr wrap="square" rtlCol="0">
            <a:spAutoFit/>
          </a:bodyPr>
          <a:lstStyle/>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x, y </a:t>
            </a:r>
            <a:r>
              <a:rPr lang="ko-KR" altLang="en-US" sz="1200" dirty="0" smtClean="0">
                <a:latin typeface="맑은 고딕" pitchFamily="50" charset="-127"/>
                <a:ea typeface="맑은 고딕" pitchFamily="50" charset="-127"/>
                <a:cs typeface="Consolas" pitchFamily="49" charset="0"/>
              </a:rPr>
              <a:t>는 변수이다</a:t>
            </a: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변수는 어떤 값을 저장하는 공간이다</a:t>
            </a:r>
            <a:r>
              <a:rPr lang="en-US" altLang="ko-KR" sz="1200" dirty="0" smtClean="0">
                <a:latin typeface="맑은 고딕" pitchFamily="50" charset="-127"/>
                <a:ea typeface="맑은 고딕" pitchFamily="50" charset="-127"/>
                <a:cs typeface="Consolas" pitchFamily="49" charset="0"/>
              </a:rPr>
              <a:t>.</a:t>
            </a:r>
          </a:p>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코드 예제에서 </a:t>
            </a:r>
            <a:r>
              <a:rPr lang="en-US" altLang="ko-KR" sz="1200" dirty="0" smtClean="0">
                <a:latin typeface="맑은 고딕" pitchFamily="50" charset="-127"/>
                <a:ea typeface="맑은 고딕" pitchFamily="50" charset="-127"/>
                <a:cs typeface="Consolas" pitchFamily="49" charset="0"/>
              </a:rPr>
              <a:t>x </a:t>
            </a:r>
            <a:r>
              <a:rPr lang="ko-KR" altLang="en-US" sz="1200" dirty="0" smtClean="0">
                <a:latin typeface="맑은 고딕" pitchFamily="50" charset="-127"/>
                <a:ea typeface="맑은 고딕" pitchFamily="50" charset="-127"/>
                <a:cs typeface="Consolas" pitchFamily="49" charset="0"/>
              </a:rPr>
              <a:t>변수의 값은 각 행</a:t>
            </a:r>
            <a:r>
              <a:rPr lang="en-US" altLang="ko-KR" sz="1200" dirty="0" smtClean="0">
                <a:latin typeface="맑은 고딕" pitchFamily="50" charset="-127"/>
                <a:ea typeface="맑은 고딕" pitchFamily="50" charset="-127"/>
                <a:cs typeface="Consolas" pitchFamily="49" charset="0"/>
              </a:rPr>
              <a:t>(line)</a:t>
            </a:r>
            <a:r>
              <a:rPr lang="ko-KR" altLang="en-US" sz="1200" dirty="0" smtClean="0">
                <a:latin typeface="맑은 고딕" pitchFamily="50" charset="-127"/>
                <a:ea typeface="맑은 고딕" pitchFamily="50" charset="-127"/>
                <a:cs typeface="Consolas" pitchFamily="49" charset="0"/>
              </a:rPr>
              <a:t>이 실행되면서 </a:t>
            </a:r>
            <a:r>
              <a:rPr lang="en-US" altLang="ko-KR" sz="1200" dirty="0" smtClean="0">
                <a:latin typeface="맑은 고딕" pitchFamily="50" charset="-127"/>
                <a:ea typeface="맑은 고딕" pitchFamily="50" charset="-127"/>
                <a:cs typeface="Consolas" pitchFamily="49" charset="0"/>
              </a:rPr>
              <a:t>1</a:t>
            </a:r>
            <a:r>
              <a:rPr lang="ko-KR" altLang="en-US" sz="1200" dirty="0" smtClean="0">
                <a:latin typeface="맑은 고딕" pitchFamily="50" charset="-127"/>
                <a:ea typeface="맑은 고딕" pitchFamily="50" charset="-127"/>
                <a:cs typeface="Consolas" pitchFamily="49" charset="0"/>
              </a:rPr>
              <a:t>에서 </a:t>
            </a:r>
            <a:r>
              <a:rPr lang="en-US" altLang="ko-KR" sz="1200" dirty="0" smtClean="0">
                <a:latin typeface="맑은 고딕" pitchFamily="50" charset="-127"/>
                <a:ea typeface="맑은 고딕" pitchFamily="50" charset="-127"/>
                <a:cs typeface="Consolas" pitchFamily="49" charset="0"/>
              </a:rPr>
              <a:t>5</a:t>
            </a:r>
            <a:r>
              <a:rPr lang="ko-KR" altLang="en-US" sz="1200" dirty="0" smtClean="0">
                <a:latin typeface="맑은 고딕" pitchFamily="50" charset="-127"/>
                <a:ea typeface="맑은 고딕" pitchFamily="50" charset="-127"/>
                <a:cs typeface="Consolas" pitchFamily="49" charset="0"/>
              </a:rPr>
              <a:t>로 변한다</a:t>
            </a:r>
            <a:r>
              <a:rPr lang="en-US" altLang="ko-KR" sz="1200" dirty="0" smtClean="0">
                <a:latin typeface="맑은 고딕" pitchFamily="50" charset="-127"/>
                <a:ea typeface="맑은 고딕" pitchFamily="50" charset="-127"/>
                <a:cs typeface="Consolas" pitchFamily="49" charset="0"/>
              </a:rPr>
              <a:t>.</a:t>
            </a:r>
          </a:p>
          <a:p>
            <a:pPr algn="l">
              <a:lnSpc>
                <a:spcPts val="1600"/>
              </a:lnSpc>
              <a:buFont typeface="Arial" pitchFamily="34" charset="0"/>
              <a:buChar char="•"/>
            </a:pPr>
            <a:r>
              <a:rPr lang="en-US" altLang="ko-KR" sz="1200" dirty="0" smtClean="0">
                <a:latin typeface="맑은 고딕" pitchFamily="50" charset="-127"/>
                <a:ea typeface="맑은 고딕" pitchFamily="50" charset="-127"/>
                <a:cs typeface="Consolas" pitchFamily="49" charset="0"/>
              </a:rPr>
              <a:t> </a:t>
            </a:r>
            <a:r>
              <a:rPr lang="ko-KR" altLang="en-US" sz="1200" dirty="0" smtClean="0">
                <a:latin typeface="맑은 고딕" pitchFamily="50" charset="-127"/>
                <a:ea typeface="맑은 고딕" pitchFamily="50" charset="-127"/>
                <a:cs typeface="Consolas" pitchFamily="49" charset="0"/>
              </a:rPr>
              <a:t>변수는 다양한 값을 가질 수 있지만 시간의 흐름에 따라 특정 시점에 단 하나의 값을 저장한 후 다시 할당되기 전까지 그 값을 유지한다</a:t>
            </a:r>
            <a:r>
              <a:rPr lang="en-US" altLang="ko-KR" sz="1200" dirty="0" smtClean="0">
                <a:latin typeface="맑은 고딕" pitchFamily="50" charset="-127"/>
                <a:ea typeface="맑은 고딕" pitchFamily="50" charset="-127"/>
                <a:cs typeface="Consolas" pitchFamily="49" charset="0"/>
              </a:rPr>
              <a:t>.</a:t>
            </a:r>
          </a:p>
        </p:txBody>
      </p:sp>
      <p:sp>
        <p:nvSpPr>
          <p:cNvPr id="8" name="TextBox 7"/>
          <p:cNvSpPr txBox="1"/>
          <p:nvPr/>
        </p:nvSpPr>
        <p:spPr>
          <a:xfrm>
            <a:off x="1435100" y="4711700"/>
            <a:ext cx="1544012" cy="553998"/>
          </a:xfrm>
          <a:prstGeom prst="rect">
            <a:avLst/>
          </a:prstGeom>
          <a:solidFill>
            <a:schemeClr val="bg1">
              <a:lumMod val="85000"/>
            </a:schemeClr>
          </a:solidFill>
        </p:spPr>
        <p:txBody>
          <a:bodyPr wrap="none" rtlCol="0">
            <a:spAutoFit/>
          </a:bodyPr>
          <a:lstStyle/>
          <a:p>
            <a:pPr algn="l"/>
            <a:r>
              <a:rPr lang="en-US" altLang="ko-KR" sz="1200" dirty="0" smtClean="0">
                <a:latin typeface="Consolas" pitchFamily="49" charset="0"/>
                <a:cs typeface="Consolas" pitchFamily="49" charset="0"/>
              </a:rPr>
              <a:t>int y = 0;</a:t>
            </a:r>
          </a:p>
          <a:p>
            <a:pPr algn="l"/>
            <a:r>
              <a:rPr lang="en-US" altLang="ko-KR" sz="1200" dirty="0" smtClean="0">
                <a:latin typeface="Consolas" pitchFamily="49" charset="0"/>
                <a:cs typeface="Consolas" pitchFamily="49" charset="0"/>
              </a:rPr>
              <a:t>y = x * CONST_3;</a:t>
            </a:r>
          </a:p>
        </p:txBody>
      </p:sp>
      <p:sp>
        <p:nvSpPr>
          <p:cNvPr id="9" name="오른쪽 화살표 8"/>
          <p:cNvSpPr/>
          <p:nvPr/>
        </p:nvSpPr>
        <p:spPr bwMode="auto">
          <a:xfrm>
            <a:off x="3212595" y="2527300"/>
            <a:ext cx="698500" cy="736600"/>
          </a:xfrm>
          <a:prstGeom prst="rightArrow">
            <a:avLst/>
          </a:prstGeom>
          <a:solidFill>
            <a:schemeClr val="bg1">
              <a:lumMod val="85000"/>
            </a:schemeClr>
          </a:solidFill>
          <a:ln w="25400" cap="flat" cmpd="sng" algn="ctr">
            <a:solidFill>
              <a:schemeClr val="bg1">
                <a:lumMod val="75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cxnSp>
        <p:nvCxnSpPr>
          <p:cNvPr id="11" name="직선 연결선 10"/>
          <p:cNvCxnSpPr/>
          <p:nvPr/>
        </p:nvCxnSpPr>
        <p:spPr bwMode="auto">
          <a:xfrm>
            <a:off x="812800" y="2233205"/>
            <a:ext cx="8636000" cy="1588"/>
          </a:xfrm>
          <a:prstGeom prst="line">
            <a:avLst/>
          </a:prstGeom>
          <a:solidFill>
            <a:srgbClr val="FFFFFF"/>
          </a:solidFill>
          <a:ln w="25400" cap="flat" cmpd="sng" algn="ctr">
            <a:solidFill>
              <a:srgbClr val="969696"/>
            </a:solidFill>
            <a:prstDash val="solid"/>
            <a:round/>
            <a:headEnd type="none" w="med" len="med"/>
            <a:tailEnd type="none" w="med" len="med"/>
          </a:ln>
          <a:effectLst/>
        </p:spPr>
      </p:cxnSp>
      <p:cxnSp>
        <p:nvCxnSpPr>
          <p:cNvPr id="12" name="직선 연결선 11"/>
          <p:cNvCxnSpPr/>
          <p:nvPr/>
        </p:nvCxnSpPr>
        <p:spPr bwMode="auto">
          <a:xfrm>
            <a:off x="812800" y="4379505"/>
            <a:ext cx="8636000" cy="1588"/>
          </a:xfrm>
          <a:prstGeom prst="line">
            <a:avLst/>
          </a:prstGeom>
          <a:solidFill>
            <a:srgbClr val="FFFFFF"/>
          </a:solidFill>
          <a:ln w="25400" cap="flat" cmpd="sng" algn="ctr">
            <a:solidFill>
              <a:srgbClr val="969696"/>
            </a:solidFill>
            <a:prstDash val="solid"/>
            <a:round/>
            <a:headEnd type="none" w="med" len="med"/>
            <a:tailEnd type="none" w="med" len="med"/>
          </a:ln>
          <a:effectLst/>
        </p:spPr>
      </p:cxnSp>
      <p:sp>
        <p:nvSpPr>
          <p:cNvPr id="13" name="TextBox 12"/>
          <p:cNvSpPr txBox="1"/>
          <p:nvPr/>
        </p:nvSpPr>
        <p:spPr>
          <a:xfrm>
            <a:off x="952500" y="2095500"/>
            <a:ext cx="1306769" cy="276999"/>
          </a:xfrm>
          <a:prstGeom prst="rect">
            <a:avLst/>
          </a:prstGeom>
          <a:solidFill>
            <a:schemeClr val="bg1"/>
          </a:solidFill>
        </p:spPr>
        <p:txBody>
          <a:bodyPr wrap="none" rtlCol="0">
            <a:spAutoFit/>
          </a:bodyPr>
          <a:lstStyle/>
          <a:p>
            <a:r>
              <a:rPr lang="ko-KR" altLang="en-US" sz="1200" b="1" dirty="0" smtClean="0">
                <a:latin typeface="맑은 고딕" pitchFamily="50" charset="-127"/>
                <a:ea typeface="맑은 고딕" pitchFamily="50" charset="-127"/>
              </a:rPr>
              <a:t>상수 </a:t>
            </a:r>
            <a:r>
              <a:rPr lang="en-US" altLang="ko-KR" sz="1200" b="1" dirty="0" smtClean="0">
                <a:latin typeface="맑은 고딕" pitchFamily="50" charset="-127"/>
                <a:ea typeface="맑은 고딕" pitchFamily="50" charset="-127"/>
              </a:rPr>
              <a:t>(Constant)</a:t>
            </a:r>
            <a:endParaRPr lang="ko-KR" altLang="en-US" sz="1200" b="1" dirty="0">
              <a:latin typeface="맑은 고딕" pitchFamily="50" charset="-127"/>
              <a:ea typeface="맑은 고딕" pitchFamily="50" charset="-127"/>
            </a:endParaRPr>
          </a:p>
        </p:txBody>
      </p:sp>
      <p:sp>
        <p:nvSpPr>
          <p:cNvPr id="14" name="TextBox 13"/>
          <p:cNvSpPr txBox="1"/>
          <p:nvPr/>
        </p:nvSpPr>
        <p:spPr>
          <a:xfrm>
            <a:off x="952500" y="4241800"/>
            <a:ext cx="1238802" cy="276999"/>
          </a:xfrm>
          <a:prstGeom prst="rect">
            <a:avLst/>
          </a:prstGeom>
          <a:solidFill>
            <a:schemeClr val="bg1"/>
          </a:solidFill>
        </p:spPr>
        <p:txBody>
          <a:bodyPr wrap="none" rtlCol="0">
            <a:spAutoFit/>
          </a:bodyPr>
          <a:lstStyle/>
          <a:p>
            <a:r>
              <a:rPr lang="ko-KR" altLang="en-US" sz="1200" b="1" dirty="0" smtClean="0">
                <a:latin typeface="맑은 고딕" pitchFamily="50" charset="-127"/>
                <a:ea typeface="맑은 고딕" pitchFamily="50" charset="-127"/>
              </a:rPr>
              <a:t>변수 </a:t>
            </a:r>
            <a:r>
              <a:rPr lang="en-US" altLang="ko-KR" sz="1200" b="1" dirty="0" smtClean="0">
                <a:latin typeface="맑은 고딕" pitchFamily="50" charset="-127"/>
                <a:ea typeface="맑은 고딕" pitchFamily="50" charset="-127"/>
              </a:rPr>
              <a:t>(Variable)</a:t>
            </a:r>
            <a:endParaRPr lang="ko-KR" altLang="en-US" sz="1200" b="1" dirty="0">
              <a:latin typeface="맑은 고딕" pitchFamily="50" charset="-127"/>
              <a:ea typeface="맑은 고딕" pitchFamily="50"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값</a:t>
            </a:r>
            <a:r>
              <a:rPr lang="en-US" altLang="ko-KR" dirty="0" smtClean="0"/>
              <a:t>, </a:t>
            </a:r>
            <a:r>
              <a:rPr lang="ko-KR" altLang="en-US" dirty="0" smtClean="0"/>
              <a:t>상수 그리고 변수</a:t>
            </a:r>
            <a:endParaRPr lang="ko-KR" altLang="en-US" dirty="0"/>
          </a:p>
        </p:txBody>
      </p:sp>
      <p:sp>
        <p:nvSpPr>
          <p:cNvPr id="5" name="TextBox 4"/>
          <p:cNvSpPr txBox="1"/>
          <p:nvPr/>
        </p:nvSpPr>
        <p:spPr>
          <a:xfrm>
            <a:off x="825500" y="1625600"/>
            <a:ext cx="1157561" cy="338554"/>
          </a:xfrm>
          <a:prstGeom prst="rect">
            <a:avLst/>
          </a:prstGeom>
          <a:noFill/>
        </p:spPr>
        <p:txBody>
          <a:bodyPr wrap="none" rtlCol="0">
            <a:spAutoFit/>
          </a:bodyPr>
          <a:lstStyle/>
          <a:p>
            <a:r>
              <a:rPr lang="en-US" altLang="ko-KR" sz="1600" dirty="0" smtClean="0"/>
              <a:t>A</a:t>
            </a:r>
            <a:r>
              <a:rPr lang="ko-KR" altLang="en-US" sz="1600" dirty="0" smtClean="0"/>
              <a:t>  </a:t>
            </a:r>
            <a:r>
              <a:rPr lang="en-US" altLang="ko-KR" sz="1600" dirty="0" smtClean="0"/>
              <a:t>b</a:t>
            </a:r>
            <a:r>
              <a:rPr lang="ko-KR" altLang="en-US" sz="1600" dirty="0" smtClean="0"/>
              <a:t>  </a:t>
            </a:r>
            <a:r>
              <a:rPr lang="en-US" altLang="ko-KR" sz="1600" dirty="0" smtClean="0"/>
              <a:t>  C  Z</a:t>
            </a:r>
            <a:endParaRPr lang="ko-KR" altLang="en-US" sz="1600" dirty="0"/>
          </a:p>
        </p:txBody>
      </p:sp>
      <p:sp>
        <p:nvSpPr>
          <p:cNvPr id="6" name="TextBox 5"/>
          <p:cNvSpPr txBox="1"/>
          <p:nvPr/>
        </p:nvSpPr>
        <p:spPr>
          <a:xfrm>
            <a:off x="787400" y="2070100"/>
            <a:ext cx="1043877" cy="338554"/>
          </a:xfrm>
          <a:prstGeom prst="rect">
            <a:avLst/>
          </a:prstGeom>
          <a:noFill/>
        </p:spPr>
        <p:txBody>
          <a:bodyPr wrap="none" rtlCol="0">
            <a:spAutoFit/>
          </a:bodyPr>
          <a:lstStyle/>
          <a:p>
            <a:r>
              <a:rPr lang="en-US" altLang="ko-KR" sz="1600" dirty="0" smtClean="0"/>
              <a:t>1   12    3</a:t>
            </a:r>
            <a:endParaRPr lang="ko-KR" altLang="en-US" sz="1600" dirty="0"/>
          </a:p>
        </p:txBody>
      </p:sp>
      <p:sp>
        <p:nvSpPr>
          <p:cNvPr id="8" name="TextBox 7"/>
          <p:cNvSpPr txBox="1"/>
          <p:nvPr/>
        </p:nvSpPr>
        <p:spPr>
          <a:xfrm>
            <a:off x="2247900" y="1612900"/>
            <a:ext cx="630302" cy="338554"/>
          </a:xfrm>
          <a:prstGeom prst="rect">
            <a:avLst/>
          </a:prstGeom>
          <a:noFill/>
        </p:spPr>
        <p:txBody>
          <a:bodyPr wrap="none" rtlCol="0">
            <a:spAutoFit/>
          </a:bodyPr>
          <a:lstStyle/>
          <a:p>
            <a:r>
              <a:rPr lang="en-US" altLang="ko-KR" sz="1600" dirty="0" smtClean="0"/>
              <a:t>“xyz”</a:t>
            </a:r>
            <a:endParaRPr lang="ko-KR" altLang="en-US" sz="1600" dirty="0"/>
          </a:p>
        </p:txBody>
      </p:sp>
      <p:sp>
        <p:nvSpPr>
          <p:cNvPr id="9" name="TextBox 8"/>
          <p:cNvSpPr txBox="1"/>
          <p:nvPr/>
        </p:nvSpPr>
        <p:spPr>
          <a:xfrm>
            <a:off x="2082800" y="2095500"/>
            <a:ext cx="925254" cy="338554"/>
          </a:xfrm>
          <a:prstGeom prst="rect">
            <a:avLst/>
          </a:prstGeom>
          <a:noFill/>
        </p:spPr>
        <p:txBody>
          <a:bodyPr wrap="none" rtlCol="0">
            <a:spAutoFit/>
          </a:bodyPr>
          <a:lstStyle/>
          <a:p>
            <a:r>
              <a:rPr lang="en-US" altLang="ko-KR" sz="1600" dirty="0" smtClean="0"/>
              <a:t>3.14195</a:t>
            </a:r>
            <a:endParaRPr lang="ko-KR" altLang="en-US" sz="1600" dirty="0"/>
          </a:p>
        </p:txBody>
      </p:sp>
      <p:sp>
        <p:nvSpPr>
          <p:cNvPr id="10" name="모서리가 둥근 직사각형 9"/>
          <p:cNvSpPr/>
          <p:nvPr/>
        </p:nvSpPr>
        <p:spPr bwMode="auto">
          <a:xfrm>
            <a:off x="635000" y="1562100"/>
            <a:ext cx="2654300" cy="977900"/>
          </a:xfrm>
          <a:prstGeom prst="roundRect">
            <a:avLst/>
          </a:prstGeom>
          <a:noFill/>
          <a:ln w="25400" cap="flat" cmpd="sng" algn="ctr">
            <a:solidFill>
              <a:srgbClr val="969696"/>
            </a:solidFill>
            <a:prstDash val="sysDot"/>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11" name="TextBox 10"/>
          <p:cNvSpPr txBox="1"/>
          <p:nvPr/>
        </p:nvSpPr>
        <p:spPr>
          <a:xfrm>
            <a:off x="584200" y="838200"/>
            <a:ext cx="7839903" cy="369332"/>
          </a:xfrm>
          <a:prstGeom prst="rect">
            <a:avLst/>
          </a:prstGeom>
          <a:noFill/>
        </p:spPr>
        <p:txBody>
          <a:bodyPr wrap="none" rtlCol="0">
            <a:spAutoFit/>
          </a:bodyPr>
          <a:lstStyle/>
          <a:p>
            <a:pPr algn="l">
              <a:lnSpc>
                <a:spcPct val="150000"/>
              </a:lnSpc>
            </a:pPr>
            <a:r>
              <a:rPr lang="ko-KR" altLang="en-US" sz="1200" b="1" dirty="0" smtClean="0">
                <a:latin typeface="맑은 고딕" pitchFamily="50" charset="-127"/>
                <a:ea typeface="맑은 고딕" pitchFamily="50" charset="-127"/>
              </a:rPr>
              <a:t>값 </a:t>
            </a:r>
            <a:r>
              <a:rPr lang="en-US" altLang="ko-KR" sz="1200" b="1" dirty="0" smtClean="0">
                <a:latin typeface="맑은 고딕" pitchFamily="50" charset="-127"/>
                <a:ea typeface="맑은 고딕" pitchFamily="50" charset="-127"/>
              </a:rPr>
              <a:t>(value) </a:t>
            </a:r>
            <a:r>
              <a:rPr lang="en-US" altLang="ko-KR" sz="1200" dirty="0" smtClean="0">
                <a:latin typeface="맑은 고딕" pitchFamily="50" charset="-127"/>
                <a:ea typeface="맑은 고딕" pitchFamily="50" charset="-127"/>
              </a:rPr>
              <a:t> : </a:t>
            </a:r>
            <a:r>
              <a:rPr lang="ko-KR" altLang="en-US" sz="1200" dirty="0" smtClean="0">
                <a:latin typeface="맑은 고딕" pitchFamily="50" charset="-127"/>
                <a:ea typeface="맑은 고딕" pitchFamily="50" charset="-127"/>
              </a:rPr>
              <a:t>기록할 수 있는 모든 형태의 숫자와 문자 조합</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단</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컴퓨터 내부에서는 이진수</a:t>
            </a:r>
            <a:r>
              <a:rPr lang="en-US" altLang="ko-KR" sz="1200" dirty="0" smtClean="0">
                <a:latin typeface="맑은 고딕" pitchFamily="50" charset="-127"/>
                <a:ea typeface="맑은 고딕" pitchFamily="50" charset="-127"/>
              </a:rPr>
              <a:t>(binary)</a:t>
            </a:r>
            <a:r>
              <a:rPr lang="ko-KR" altLang="en-US" sz="1200" dirty="0" smtClean="0">
                <a:latin typeface="맑은 고딕" pitchFamily="50" charset="-127"/>
                <a:ea typeface="맑은 고딕" pitchFamily="50" charset="-127"/>
              </a:rPr>
              <a:t>로 기록됨</a:t>
            </a:r>
            <a:endParaRPr lang="ko-KR" altLang="en-US" sz="1200" dirty="0">
              <a:latin typeface="맑은 고딕" pitchFamily="50" charset="-127"/>
              <a:ea typeface="맑은 고딕" pitchFamily="50" charset="-127"/>
            </a:endParaRPr>
          </a:p>
        </p:txBody>
      </p:sp>
      <p:sp>
        <p:nvSpPr>
          <p:cNvPr id="13" name="모서리가 둥근 직사각형 12"/>
          <p:cNvSpPr/>
          <p:nvPr/>
        </p:nvSpPr>
        <p:spPr bwMode="auto">
          <a:xfrm>
            <a:off x="1435100" y="2781300"/>
            <a:ext cx="7683500" cy="2921000"/>
          </a:xfrm>
          <a:prstGeom prst="roundRect">
            <a:avLst>
              <a:gd name="adj" fmla="val 8814"/>
            </a:avLst>
          </a:prstGeom>
          <a:no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14" name="TextBox 13"/>
          <p:cNvSpPr txBox="1"/>
          <p:nvPr/>
        </p:nvSpPr>
        <p:spPr>
          <a:xfrm>
            <a:off x="6908800" y="2895600"/>
            <a:ext cx="2079416" cy="276999"/>
          </a:xfrm>
          <a:prstGeom prst="rect">
            <a:avLst/>
          </a:prstGeom>
          <a:noFill/>
        </p:spPr>
        <p:txBody>
          <a:bodyPr wrap="none" rtlCol="0">
            <a:spAutoFit/>
          </a:bodyPr>
          <a:lstStyle/>
          <a:p>
            <a:r>
              <a:rPr lang="ko-KR" altLang="en-US" sz="1200" b="1" dirty="0" smtClean="0">
                <a:latin typeface="맑은 고딕" pitchFamily="50" charset="-127"/>
                <a:ea typeface="맑은 고딕" pitchFamily="50" charset="-127"/>
              </a:rPr>
              <a:t>프로그램 </a:t>
            </a:r>
            <a:r>
              <a:rPr lang="en-US" altLang="ko-KR" sz="1200" b="1" dirty="0" smtClean="0">
                <a:latin typeface="맑은 고딕" pitchFamily="50" charset="-127"/>
                <a:ea typeface="맑은 고딕" pitchFamily="50" charset="-127"/>
              </a:rPr>
              <a:t>(</a:t>
            </a:r>
            <a:r>
              <a:rPr lang="ko-KR" altLang="en-US" sz="1200" b="1" dirty="0" smtClean="0">
                <a:latin typeface="맑은 고딕" pitchFamily="50" charset="-127"/>
                <a:ea typeface="맑은 고딕" pitchFamily="50" charset="-127"/>
              </a:rPr>
              <a:t>혹은 소프트웨어</a:t>
            </a:r>
            <a:r>
              <a:rPr lang="en-US" altLang="ko-KR" sz="1200" b="1" dirty="0" smtClean="0">
                <a:latin typeface="맑은 고딕" pitchFamily="50" charset="-127"/>
                <a:ea typeface="맑은 고딕" pitchFamily="50" charset="-127"/>
              </a:rPr>
              <a:t>)</a:t>
            </a:r>
            <a:endParaRPr lang="ko-KR" altLang="en-US" sz="1200" b="1" dirty="0">
              <a:latin typeface="맑은 고딕" pitchFamily="50" charset="-127"/>
              <a:ea typeface="맑은 고딕" pitchFamily="50" charset="-127"/>
            </a:endParaRPr>
          </a:p>
        </p:txBody>
      </p:sp>
      <p:sp>
        <p:nvSpPr>
          <p:cNvPr id="16" name="TextBox 15"/>
          <p:cNvSpPr txBox="1"/>
          <p:nvPr/>
        </p:nvSpPr>
        <p:spPr>
          <a:xfrm>
            <a:off x="1612900" y="4432300"/>
            <a:ext cx="2986715" cy="923330"/>
          </a:xfrm>
          <a:prstGeom prst="rect">
            <a:avLst/>
          </a:prstGeom>
          <a:noFill/>
        </p:spPr>
        <p:txBody>
          <a:bodyPr wrap="none" rtlCol="0">
            <a:spAutoFit/>
          </a:bodyPr>
          <a:lstStyle/>
          <a:p>
            <a:pPr algn="l">
              <a:lnSpc>
                <a:spcPct val="150000"/>
              </a:lnSpc>
            </a:pPr>
            <a:r>
              <a:rPr lang="ko-KR" altLang="en-US" sz="1200" b="1" dirty="0" smtClean="0">
                <a:latin typeface="맑은 고딕" pitchFamily="50" charset="-127"/>
                <a:ea typeface="맑은 고딕" pitchFamily="50" charset="-127"/>
              </a:rPr>
              <a:t>상수 </a:t>
            </a:r>
            <a:r>
              <a:rPr lang="en-US" altLang="ko-KR" sz="1200" b="1" dirty="0" smtClean="0">
                <a:latin typeface="맑은 고딕" pitchFamily="50" charset="-127"/>
                <a:ea typeface="맑은 고딕" pitchFamily="50" charset="-127"/>
              </a:rPr>
              <a:t>(constant) </a:t>
            </a:r>
            <a:r>
              <a:rPr lang="en-US" altLang="ko-KR" sz="1200" dirty="0" smtClean="0">
                <a:latin typeface="맑은 고딕" pitchFamily="50" charset="-127"/>
                <a:ea typeface="맑은 고딕" pitchFamily="50" charset="-127"/>
              </a:rPr>
              <a:t> </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프로그래머가 명령문 내에서 명시한 값</a:t>
            </a:r>
            <a:r>
              <a:rPr lang="en-US" altLang="ko-KR" sz="1200" dirty="0" smtClean="0">
                <a:latin typeface="맑은 고딕" pitchFamily="50" charset="-127"/>
                <a:ea typeface="맑은 고딕" pitchFamily="50" charset="-127"/>
              </a:rPr>
              <a:t>.</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프로그램 실행 중 변하지 않음</a:t>
            </a:r>
            <a:r>
              <a:rPr lang="en-US" altLang="ko-KR" sz="1200" dirty="0" smtClean="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p:txBody>
      </p:sp>
      <p:sp>
        <p:nvSpPr>
          <p:cNvPr id="17" name="TextBox 16"/>
          <p:cNvSpPr txBox="1"/>
          <p:nvPr/>
        </p:nvSpPr>
        <p:spPr>
          <a:xfrm>
            <a:off x="4749800" y="4445000"/>
            <a:ext cx="4368504" cy="1200329"/>
          </a:xfrm>
          <a:prstGeom prst="rect">
            <a:avLst/>
          </a:prstGeom>
          <a:noFill/>
        </p:spPr>
        <p:txBody>
          <a:bodyPr wrap="none" rtlCol="0">
            <a:spAutoFit/>
          </a:bodyPr>
          <a:lstStyle/>
          <a:p>
            <a:pPr algn="l">
              <a:lnSpc>
                <a:spcPct val="150000"/>
              </a:lnSpc>
            </a:pPr>
            <a:r>
              <a:rPr lang="ko-KR" altLang="en-US" sz="1200" b="1" dirty="0" smtClean="0">
                <a:latin typeface="맑은 고딕" pitchFamily="50" charset="-127"/>
                <a:ea typeface="맑은 고딕" pitchFamily="50" charset="-127"/>
              </a:rPr>
              <a:t>변수 </a:t>
            </a:r>
            <a:r>
              <a:rPr lang="en-US" altLang="ko-KR" sz="1200" b="1" dirty="0" smtClean="0">
                <a:latin typeface="맑은 고딕" pitchFamily="50" charset="-127"/>
                <a:ea typeface="맑은 고딕" pitchFamily="50" charset="-127"/>
              </a:rPr>
              <a:t>(variable) </a:t>
            </a:r>
            <a:r>
              <a:rPr lang="en-US" altLang="ko-KR" sz="1200" dirty="0" smtClean="0">
                <a:latin typeface="맑은 고딕" pitchFamily="50" charset="-127"/>
                <a:ea typeface="맑은 고딕" pitchFamily="50" charset="-127"/>
              </a:rPr>
              <a:t> </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값을 저장하는 공간</a:t>
            </a:r>
            <a:r>
              <a:rPr lang="en-US" altLang="ko-KR" sz="1200" dirty="0" smtClean="0">
                <a:latin typeface="맑은 고딕" pitchFamily="50" charset="-127"/>
                <a:ea typeface="맑은 고딕" pitchFamily="50" charset="-127"/>
              </a:rPr>
              <a:t>.</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명령문들이 실행되면서 변수에 저장된 값은 변화할 수 있음</a:t>
            </a:r>
            <a:r>
              <a:rPr lang="en-US" altLang="ko-KR" sz="1200" dirty="0" smtClean="0">
                <a:latin typeface="맑은 고딕" pitchFamily="50" charset="-127"/>
                <a:ea typeface="맑은 고딕" pitchFamily="50" charset="-127"/>
              </a:rPr>
              <a:t/>
            </a:r>
            <a:br>
              <a:rPr lang="en-US" altLang="ko-KR" sz="1200" dirty="0" smtClean="0">
                <a:latin typeface="맑은 고딕" pitchFamily="50" charset="-127"/>
                <a:ea typeface="맑은 고딕" pitchFamily="50" charset="-127"/>
              </a:rPr>
            </a:b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단</a:t>
            </a:r>
            <a:r>
              <a:rPr lang="en-US" altLang="ko-KR" sz="1200" dirty="0" smtClean="0">
                <a:latin typeface="맑은 고딕" pitchFamily="50" charset="-127"/>
                <a:ea typeface="맑은 고딕" pitchFamily="50" charset="-127"/>
              </a:rPr>
              <a:t>, </a:t>
            </a:r>
            <a:r>
              <a:rPr lang="ko-KR" altLang="en-US" sz="1200" dirty="0" smtClean="0">
                <a:latin typeface="맑은 고딕" pitchFamily="50" charset="-127"/>
                <a:ea typeface="맑은 고딕" pitchFamily="50" charset="-127"/>
              </a:rPr>
              <a:t>변수는 한 순간에 하나의 값 만을 유지</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보관</a:t>
            </a:r>
            <a:r>
              <a:rPr lang="en-US" altLang="ko-KR" sz="1200" dirty="0" smtClean="0">
                <a:latin typeface="맑은 고딕" pitchFamily="50" charset="-127"/>
                <a:ea typeface="맑은 고딕" pitchFamily="50" charset="-127"/>
              </a:rPr>
              <a:t>)</a:t>
            </a:r>
            <a:r>
              <a:rPr lang="ko-KR" altLang="en-US" sz="1200" dirty="0" smtClean="0">
                <a:latin typeface="맑은 고딕" pitchFamily="50" charset="-127"/>
                <a:ea typeface="맑은 고딕" pitchFamily="50" charset="-127"/>
              </a:rPr>
              <a:t>할 수 있다</a:t>
            </a:r>
            <a:r>
              <a:rPr lang="en-US" altLang="ko-KR" sz="1200" dirty="0" smtClean="0">
                <a:latin typeface="맑은 고딕" pitchFamily="50" charset="-127"/>
                <a:ea typeface="맑은 고딕" pitchFamily="50" charset="-127"/>
              </a:rPr>
              <a:t>.</a:t>
            </a:r>
            <a:endParaRPr lang="ko-KR" altLang="en-US" sz="1200" dirty="0">
              <a:latin typeface="맑은 고딕" pitchFamily="50" charset="-127"/>
              <a:ea typeface="맑은 고딕" pitchFamily="50" charset="-127"/>
            </a:endParaRPr>
          </a:p>
        </p:txBody>
      </p:sp>
      <p:sp>
        <p:nvSpPr>
          <p:cNvPr id="18" name="직사각형 17"/>
          <p:cNvSpPr/>
          <p:nvPr/>
        </p:nvSpPr>
        <p:spPr>
          <a:xfrm>
            <a:off x="1797238" y="3331290"/>
            <a:ext cx="864339" cy="276999"/>
          </a:xfrm>
          <a:prstGeom prst="rect">
            <a:avLst/>
          </a:prstGeom>
        </p:spPr>
        <p:txBody>
          <a:bodyPr wrap="none">
            <a:spAutoFit/>
          </a:bodyPr>
          <a:lstStyle/>
          <a:p>
            <a:r>
              <a:rPr lang="en-US" altLang="ko-KR" sz="1200" dirty="0" smtClean="0">
                <a:latin typeface="Consolas" pitchFamily="49" charset="0"/>
                <a:cs typeface="Consolas" pitchFamily="49" charset="0"/>
              </a:rPr>
              <a:t>CONST_3 </a:t>
            </a:r>
            <a:endParaRPr lang="ko-KR" altLang="en-US" sz="1200" dirty="0"/>
          </a:p>
        </p:txBody>
      </p:sp>
      <p:sp>
        <p:nvSpPr>
          <p:cNvPr id="19" name="직사각형 18"/>
          <p:cNvSpPr/>
          <p:nvPr/>
        </p:nvSpPr>
        <p:spPr>
          <a:xfrm>
            <a:off x="3092638" y="3432890"/>
            <a:ext cx="484428" cy="276999"/>
          </a:xfrm>
          <a:prstGeom prst="rect">
            <a:avLst/>
          </a:prstGeom>
        </p:spPr>
        <p:txBody>
          <a:bodyPr wrap="none">
            <a:spAutoFit/>
          </a:bodyPr>
          <a:lstStyle/>
          <a:p>
            <a:r>
              <a:rPr lang="en-US" altLang="ko-KR" sz="1200" dirty="0" smtClean="0"/>
              <a:t>XYZ</a:t>
            </a:r>
            <a:endParaRPr lang="ko-KR" altLang="en-US" sz="1200" dirty="0"/>
          </a:p>
        </p:txBody>
      </p:sp>
      <p:sp>
        <p:nvSpPr>
          <p:cNvPr id="20" name="직사각형 19"/>
          <p:cNvSpPr/>
          <p:nvPr/>
        </p:nvSpPr>
        <p:spPr>
          <a:xfrm>
            <a:off x="2597338" y="3813890"/>
            <a:ext cx="433132" cy="276999"/>
          </a:xfrm>
          <a:prstGeom prst="rect">
            <a:avLst/>
          </a:prstGeom>
        </p:spPr>
        <p:txBody>
          <a:bodyPr wrap="none">
            <a:spAutoFit/>
          </a:bodyPr>
          <a:lstStyle/>
          <a:p>
            <a:r>
              <a:rPr lang="en-US" altLang="ko-KR" sz="1200" dirty="0" smtClean="0"/>
              <a:t>PIE</a:t>
            </a:r>
            <a:endParaRPr lang="ko-KR" altLang="en-US" sz="1200" dirty="0"/>
          </a:p>
        </p:txBody>
      </p:sp>
      <p:cxnSp>
        <p:nvCxnSpPr>
          <p:cNvPr id="22" name="직선 화살표 연결선 21"/>
          <p:cNvCxnSpPr>
            <a:endCxn id="18" idx="0"/>
          </p:cNvCxnSpPr>
          <p:nvPr/>
        </p:nvCxnSpPr>
        <p:spPr bwMode="auto">
          <a:xfrm rot="16200000" flipH="1">
            <a:off x="1493759" y="2595641"/>
            <a:ext cx="956390" cy="514908"/>
          </a:xfrm>
          <a:prstGeom prst="straightConnector1">
            <a:avLst/>
          </a:prstGeom>
          <a:solidFill>
            <a:srgbClr val="FFFFFF"/>
          </a:solidFill>
          <a:ln w="25400" cap="flat" cmpd="sng" algn="ctr">
            <a:solidFill>
              <a:srgbClr val="969696"/>
            </a:solidFill>
            <a:prstDash val="solid"/>
            <a:round/>
            <a:headEnd type="none" w="med" len="med"/>
            <a:tailEnd type="arrow"/>
          </a:ln>
          <a:effectLst/>
        </p:spPr>
      </p:cxnSp>
      <p:cxnSp>
        <p:nvCxnSpPr>
          <p:cNvPr id="23" name="직선 화살표 연결선 22"/>
          <p:cNvCxnSpPr>
            <a:stCxn id="8" idx="3"/>
            <a:endCxn id="19" idx="0"/>
          </p:cNvCxnSpPr>
          <p:nvPr/>
        </p:nvCxnSpPr>
        <p:spPr bwMode="auto">
          <a:xfrm>
            <a:off x="2878202" y="1782177"/>
            <a:ext cx="456650" cy="1650713"/>
          </a:xfrm>
          <a:prstGeom prst="curvedConnector2">
            <a:avLst/>
          </a:prstGeom>
          <a:solidFill>
            <a:srgbClr val="FFFFFF"/>
          </a:solidFill>
          <a:ln w="25400" cap="flat" cmpd="sng" algn="ctr">
            <a:solidFill>
              <a:srgbClr val="969696"/>
            </a:solidFill>
            <a:prstDash val="solid"/>
            <a:round/>
            <a:headEnd type="none" w="med" len="med"/>
            <a:tailEnd type="arrow"/>
          </a:ln>
          <a:effectLst/>
        </p:spPr>
      </p:cxnSp>
      <p:cxnSp>
        <p:nvCxnSpPr>
          <p:cNvPr id="27" name="직선 화살표 연결선 26"/>
          <p:cNvCxnSpPr>
            <a:stCxn id="9" idx="2"/>
            <a:endCxn id="20" idx="0"/>
          </p:cNvCxnSpPr>
          <p:nvPr/>
        </p:nvCxnSpPr>
        <p:spPr bwMode="auto">
          <a:xfrm rot="16200000" flipH="1">
            <a:off x="1989747" y="2989733"/>
            <a:ext cx="1379836" cy="268477"/>
          </a:xfrm>
          <a:prstGeom prst="straightConnector1">
            <a:avLst/>
          </a:prstGeom>
          <a:solidFill>
            <a:srgbClr val="FFFFFF"/>
          </a:solidFill>
          <a:ln w="25400" cap="flat" cmpd="sng" algn="ctr">
            <a:solidFill>
              <a:srgbClr val="969696"/>
            </a:solidFill>
            <a:prstDash val="solid"/>
            <a:round/>
            <a:headEnd type="none" w="med" len="med"/>
            <a:tailEnd type="arrow"/>
          </a:ln>
          <a:effectLst/>
        </p:spPr>
      </p:cxnSp>
      <p:sp>
        <p:nvSpPr>
          <p:cNvPr id="33" name="정육면체 32"/>
          <p:cNvSpPr/>
          <p:nvPr/>
        </p:nvSpPr>
        <p:spPr bwMode="auto">
          <a:xfrm>
            <a:off x="5067300" y="3467100"/>
            <a:ext cx="762000" cy="660400"/>
          </a:xfrm>
          <a:prstGeom prst="cube">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1" lang="en-US" altLang="ko-KR" sz="1200" b="0" i="0" u="none" strike="noStrike" cap="none" normalizeH="0" baseline="0" dirty="0" smtClean="0">
                <a:ln>
                  <a:noFill/>
                </a:ln>
                <a:solidFill>
                  <a:srgbClr val="000000"/>
                </a:solidFill>
                <a:effectLst/>
                <a:latin typeface="Arial" charset="0"/>
                <a:ea typeface="돋움" pitchFamily="50" charset="-127"/>
              </a:rPr>
              <a:t>x</a:t>
            </a:r>
            <a:endParaRPr kumimoji="1" lang="ko-KR" altLang="en-US" sz="1200" b="0" i="0" u="none" strike="noStrike" cap="none" normalizeH="0" baseline="0" dirty="0" smtClean="0">
              <a:ln>
                <a:noFill/>
              </a:ln>
              <a:solidFill>
                <a:srgbClr val="000000"/>
              </a:solidFill>
              <a:effectLst/>
              <a:latin typeface="Arial" charset="0"/>
              <a:ea typeface="돋움" pitchFamily="50" charset="-127"/>
            </a:endParaRPr>
          </a:p>
        </p:txBody>
      </p:sp>
      <p:sp>
        <p:nvSpPr>
          <p:cNvPr id="34" name="정육면체 33"/>
          <p:cNvSpPr/>
          <p:nvPr/>
        </p:nvSpPr>
        <p:spPr bwMode="auto">
          <a:xfrm>
            <a:off x="6184900" y="3467100"/>
            <a:ext cx="762000" cy="660400"/>
          </a:xfrm>
          <a:prstGeom prst="cube">
            <a:avLst/>
          </a:prstGeom>
          <a:solidFill>
            <a:srgbClr val="FFFFFF"/>
          </a:solidFill>
          <a:ln w="25400" cap="flat" cmpd="sng" algn="ctr">
            <a:solidFill>
              <a:srgbClr val="969696"/>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1" lang="en-US" altLang="ko-KR" sz="1200" b="0" i="0" u="none" strike="noStrike" cap="none" normalizeH="0" baseline="0" dirty="0" smtClean="0">
                <a:ln>
                  <a:noFill/>
                </a:ln>
                <a:solidFill>
                  <a:srgbClr val="000000"/>
                </a:solidFill>
                <a:effectLst/>
                <a:latin typeface="Arial" charset="0"/>
                <a:ea typeface="돋움" pitchFamily="50" charset="-127"/>
              </a:rPr>
              <a:t>y</a:t>
            </a:r>
            <a:endParaRPr kumimoji="1" lang="ko-KR" altLang="en-US" sz="1200" b="0" i="0" u="none" strike="noStrike" cap="none" normalizeH="0" baseline="0" dirty="0" smtClean="0">
              <a:ln>
                <a:noFill/>
              </a:ln>
              <a:solidFill>
                <a:srgbClr val="000000"/>
              </a:solidFill>
              <a:effectLst/>
              <a:latin typeface="Arial" charset="0"/>
              <a:ea typeface="돋움" pitchFamily="50" charset="-127"/>
            </a:endParaRPr>
          </a:p>
        </p:txBody>
      </p:sp>
      <p:sp>
        <p:nvSpPr>
          <p:cNvPr id="35" name="모서리가 둥근 직사각형 34"/>
          <p:cNvSpPr/>
          <p:nvPr/>
        </p:nvSpPr>
        <p:spPr bwMode="auto">
          <a:xfrm>
            <a:off x="4889500" y="1562100"/>
            <a:ext cx="2654300" cy="977900"/>
          </a:xfrm>
          <a:prstGeom prst="roundRect">
            <a:avLst/>
          </a:prstGeom>
          <a:noFill/>
          <a:ln w="25400" cap="flat" cmpd="sng" algn="ctr">
            <a:solidFill>
              <a:srgbClr val="969696"/>
            </a:solidFill>
            <a:prstDash val="sysDot"/>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ko-KR" altLang="en-US" sz="1000" b="0" i="0" u="none" strike="noStrike" cap="none" normalizeH="0" baseline="0" smtClean="0">
              <a:ln>
                <a:noFill/>
              </a:ln>
              <a:solidFill>
                <a:srgbClr val="000000"/>
              </a:solidFill>
              <a:effectLst/>
              <a:latin typeface="Arial" charset="0"/>
              <a:ea typeface="돋움" pitchFamily="50" charset="-127"/>
            </a:endParaRPr>
          </a:p>
        </p:txBody>
      </p:sp>
      <p:sp>
        <p:nvSpPr>
          <p:cNvPr id="36" name="TextBox 35"/>
          <p:cNvSpPr txBox="1"/>
          <p:nvPr/>
        </p:nvSpPr>
        <p:spPr>
          <a:xfrm>
            <a:off x="5029200" y="1701800"/>
            <a:ext cx="1620958" cy="338554"/>
          </a:xfrm>
          <a:prstGeom prst="rect">
            <a:avLst/>
          </a:prstGeom>
          <a:noFill/>
        </p:spPr>
        <p:txBody>
          <a:bodyPr wrap="none" rtlCol="0">
            <a:spAutoFit/>
          </a:bodyPr>
          <a:lstStyle/>
          <a:p>
            <a:r>
              <a:rPr lang="en-US" altLang="ko-KR" sz="1600" dirty="0" smtClean="0"/>
              <a:t>1            5     15</a:t>
            </a:r>
            <a:endParaRPr lang="ko-KR" altLang="en-US" sz="1600" dirty="0"/>
          </a:p>
        </p:txBody>
      </p:sp>
      <p:cxnSp>
        <p:nvCxnSpPr>
          <p:cNvPr id="37" name="직선 화살표 연결선 36"/>
          <p:cNvCxnSpPr/>
          <p:nvPr/>
        </p:nvCxnSpPr>
        <p:spPr bwMode="auto">
          <a:xfrm rot="16200000" flipH="1">
            <a:off x="4629150" y="2635250"/>
            <a:ext cx="1282700" cy="101600"/>
          </a:xfrm>
          <a:prstGeom prst="straightConnector1">
            <a:avLst/>
          </a:prstGeom>
          <a:solidFill>
            <a:srgbClr val="FFFFFF"/>
          </a:solidFill>
          <a:ln w="25400" cap="flat" cmpd="sng" algn="ctr">
            <a:solidFill>
              <a:srgbClr val="969696"/>
            </a:solidFill>
            <a:prstDash val="solid"/>
            <a:round/>
            <a:headEnd type="none" w="med" len="med"/>
            <a:tailEnd type="arrow"/>
          </a:ln>
          <a:effectLst/>
        </p:spPr>
      </p:cxnSp>
      <p:cxnSp>
        <p:nvCxnSpPr>
          <p:cNvPr id="40" name="직선 화살표 연결선 39"/>
          <p:cNvCxnSpPr/>
          <p:nvPr/>
        </p:nvCxnSpPr>
        <p:spPr bwMode="auto">
          <a:xfrm rot="5400000">
            <a:off x="5175250" y="2533650"/>
            <a:ext cx="1244600" cy="342900"/>
          </a:xfrm>
          <a:prstGeom prst="straightConnector1">
            <a:avLst/>
          </a:prstGeom>
          <a:solidFill>
            <a:srgbClr val="FFFFFF"/>
          </a:solidFill>
          <a:ln w="25400" cap="flat" cmpd="sng" algn="ctr">
            <a:solidFill>
              <a:srgbClr val="969696"/>
            </a:solidFill>
            <a:prstDash val="solid"/>
            <a:round/>
            <a:headEnd type="none" w="med" len="med"/>
            <a:tailEnd type="arrow"/>
          </a:ln>
          <a:effectLst/>
        </p:spPr>
      </p:cxnSp>
      <p:cxnSp>
        <p:nvCxnSpPr>
          <p:cNvPr id="42" name="직선 화살표 연결선 41"/>
          <p:cNvCxnSpPr/>
          <p:nvPr/>
        </p:nvCxnSpPr>
        <p:spPr bwMode="auto">
          <a:xfrm rot="16200000" flipH="1">
            <a:off x="5829300" y="2628900"/>
            <a:ext cx="1295400" cy="228600"/>
          </a:xfrm>
          <a:prstGeom prst="straightConnector1">
            <a:avLst/>
          </a:prstGeom>
          <a:solidFill>
            <a:srgbClr val="FFFFFF"/>
          </a:solidFill>
          <a:ln w="25400" cap="flat" cmpd="sng" algn="ctr">
            <a:solidFill>
              <a:srgbClr val="969696"/>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타입 </a:t>
            </a:r>
            <a:r>
              <a:rPr lang="en-US" altLang="ko-KR" dirty="0" smtClean="0"/>
              <a:t>(Type)</a:t>
            </a:r>
            <a:endParaRPr lang="ko-KR" altLang="en-US" dirty="0"/>
          </a:p>
        </p:txBody>
      </p:sp>
      <p:sp>
        <p:nvSpPr>
          <p:cNvPr id="3" name="내용 개체 틀 2"/>
          <p:cNvSpPr>
            <a:spLocks noGrp="1"/>
          </p:cNvSpPr>
          <p:nvPr>
            <p:ph idx="1"/>
          </p:nvPr>
        </p:nvSpPr>
        <p:spPr>
          <a:xfrm>
            <a:off x="382588" y="814388"/>
            <a:ext cx="9118600" cy="2326791"/>
          </a:xfrm>
        </p:spPr>
        <p:txBody>
          <a:bodyPr/>
          <a:lstStyle/>
          <a:p>
            <a:pPr>
              <a:buFontTx/>
              <a:buChar char="-"/>
            </a:pPr>
            <a:r>
              <a:rPr lang="en-US" dirty="0" smtClean="0"/>
              <a:t> </a:t>
            </a:r>
            <a:r>
              <a:rPr lang="ko-KR" altLang="en-US" dirty="0" smtClean="0"/>
              <a:t>타입</a:t>
            </a:r>
            <a:r>
              <a:rPr lang="en-US" altLang="ko-KR" dirty="0" smtClean="0"/>
              <a:t>(type)</a:t>
            </a:r>
            <a:r>
              <a:rPr lang="ko-KR" altLang="en-US" dirty="0" smtClean="0"/>
              <a:t>이라는 개념은 데이터</a:t>
            </a:r>
            <a:r>
              <a:rPr lang="en-US" altLang="ko-KR" dirty="0" smtClean="0"/>
              <a:t>, </a:t>
            </a:r>
            <a:r>
              <a:rPr lang="ko-KR" altLang="en-US" dirty="0" smtClean="0"/>
              <a:t>객체 등 조작이 가능한 대상</a:t>
            </a:r>
            <a:r>
              <a:rPr lang="en-US" altLang="ko-KR" dirty="0" smtClean="0"/>
              <a:t>(</a:t>
            </a:r>
            <a:r>
              <a:rPr lang="ko-KR" altLang="en-US" dirty="0" smtClean="0"/>
              <a:t>넓은 의미의 </a:t>
            </a:r>
            <a:r>
              <a:rPr lang="en-US" altLang="ko-KR" dirty="0" smtClean="0"/>
              <a:t>object)</a:t>
            </a:r>
            <a:r>
              <a:rPr lang="ko-KR" altLang="en-US" dirty="0" smtClean="0"/>
              <a:t>들을 동일한 성질</a:t>
            </a:r>
            <a:r>
              <a:rPr lang="en-US" altLang="ko-KR" dirty="0" smtClean="0"/>
              <a:t>(</a:t>
            </a:r>
            <a:r>
              <a:rPr lang="ko-KR" altLang="en-US" dirty="0" smtClean="0"/>
              <a:t>속성</a:t>
            </a:r>
            <a:r>
              <a:rPr lang="en-US" altLang="ko-KR" dirty="0" smtClean="0"/>
              <a:t>)</a:t>
            </a:r>
            <a:r>
              <a:rPr lang="ko-KR" altLang="en-US" dirty="0" smtClean="0"/>
              <a:t>로 분류한 것이다</a:t>
            </a:r>
            <a:r>
              <a:rPr lang="en-US" altLang="ko-KR" dirty="0" smtClean="0"/>
              <a:t>.</a:t>
            </a:r>
            <a:endParaRPr lang="en-US" dirty="0" smtClean="0"/>
          </a:p>
          <a:p>
            <a:pPr>
              <a:buFontTx/>
              <a:buChar char="-"/>
            </a:pPr>
            <a:r>
              <a:rPr lang="en-US" altLang="ko-KR" dirty="0" smtClean="0"/>
              <a:t> </a:t>
            </a:r>
            <a:r>
              <a:rPr lang="ko-KR" altLang="en-US" dirty="0" smtClean="0"/>
              <a:t>데이터 타입은 데이터의 다양한 유형들을 분류해서 식별한 것이다</a:t>
            </a:r>
            <a:r>
              <a:rPr lang="en-US" altLang="ko-KR" dirty="0" smtClean="0"/>
              <a:t>.</a:t>
            </a:r>
            <a:br>
              <a:rPr lang="en-US" altLang="ko-KR" dirty="0" smtClean="0"/>
            </a:br>
            <a:r>
              <a:rPr lang="en-US" altLang="ko-KR" dirty="0" smtClean="0"/>
              <a:t>  </a:t>
            </a:r>
            <a:r>
              <a:rPr lang="ko-KR" altLang="en-US" dirty="0" smtClean="0"/>
              <a:t> </a:t>
            </a:r>
            <a:r>
              <a:rPr lang="en-US" altLang="ko-KR" dirty="0" smtClean="0"/>
              <a:t>(</a:t>
            </a:r>
            <a:r>
              <a:rPr lang="en-US" dirty="0" smtClean="0"/>
              <a:t>classification identifying one of various types of data : </a:t>
            </a:r>
            <a:r>
              <a:rPr lang="ko-KR" altLang="en-US" dirty="0" err="1" smtClean="0"/>
              <a:t>위키피디아</a:t>
            </a:r>
            <a:r>
              <a:rPr lang="ko-KR" altLang="en-US" dirty="0" smtClean="0"/>
              <a:t> 참조</a:t>
            </a:r>
            <a:r>
              <a:rPr lang="en-US" dirty="0" smtClean="0"/>
              <a:t>)</a:t>
            </a:r>
          </a:p>
          <a:p>
            <a:pPr>
              <a:buFontTx/>
              <a:buChar char="-"/>
            </a:pPr>
            <a:r>
              <a:rPr lang="en-US" altLang="ko-KR" dirty="0" smtClean="0"/>
              <a:t> </a:t>
            </a:r>
            <a:r>
              <a:rPr lang="ko-KR" altLang="en-US" dirty="0" smtClean="0"/>
              <a:t>다양한 프로그래밍 언어에서 </a:t>
            </a:r>
            <a:r>
              <a:rPr lang="ko-KR" altLang="en-US" dirty="0" err="1" smtClean="0"/>
              <a:t>수치형</a:t>
            </a:r>
            <a:r>
              <a:rPr lang="en-US" altLang="ko-KR" dirty="0" smtClean="0"/>
              <a:t>(number type), </a:t>
            </a:r>
            <a:r>
              <a:rPr lang="ko-KR" altLang="en-US" dirty="0" smtClean="0"/>
              <a:t>문자 혹은 </a:t>
            </a:r>
            <a:r>
              <a:rPr lang="ko-KR" altLang="en-US" dirty="0" err="1" smtClean="0"/>
              <a:t>문자열형</a:t>
            </a:r>
            <a:r>
              <a:rPr lang="en-US" altLang="ko-KR" dirty="0" smtClean="0"/>
              <a:t>(character or string type), </a:t>
            </a:r>
            <a:r>
              <a:rPr lang="ko-KR" altLang="en-US" dirty="0" smtClean="0"/>
              <a:t>논리형</a:t>
            </a:r>
            <a:r>
              <a:rPr lang="en-US" altLang="ko-KR" dirty="0" smtClean="0"/>
              <a:t>(logical type)</a:t>
            </a:r>
            <a:r>
              <a:rPr lang="ko-KR" altLang="en-US" dirty="0" smtClean="0"/>
              <a:t> </a:t>
            </a:r>
            <a:r>
              <a:rPr lang="en-US" altLang="ko-KR" dirty="0" smtClean="0"/>
              <a:t/>
            </a:r>
            <a:br>
              <a:rPr lang="en-US" altLang="ko-KR" dirty="0" smtClean="0"/>
            </a:br>
            <a:r>
              <a:rPr lang="en-US" altLang="ko-KR" dirty="0" smtClean="0"/>
              <a:t>   </a:t>
            </a:r>
            <a:r>
              <a:rPr lang="ko-KR" altLang="en-US" dirty="0" smtClean="0"/>
              <a:t>등의  데이터 타입을 정의하고 있다</a:t>
            </a:r>
            <a:r>
              <a:rPr lang="en-US" altLang="ko-KR" dirty="0" smtClean="0"/>
              <a:t>. </a:t>
            </a:r>
            <a:r>
              <a:rPr lang="ko-KR" altLang="en-US" dirty="0" err="1" smtClean="0"/>
              <a:t>수치형은</a:t>
            </a:r>
            <a:r>
              <a:rPr lang="ko-KR" altLang="en-US" dirty="0" smtClean="0"/>
              <a:t> 정수</a:t>
            </a:r>
            <a:r>
              <a:rPr lang="en-US" altLang="ko-KR" dirty="0" smtClean="0"/>
              <a:t>(integer), </a:t>
            </a:r>
            <a:r>
              <a:rPr lang="ko-KR" altLang="en-US" dirty="0" smtClean="0"/>
              <a:t>실수</a:t>
            </a:r>
            <a:r>
              <a:rPr lang="en-US" altLang="ko-KR" dirty="0" smtClean="0"/>
              <a:t>(real), </a:t>
            </a:r>
            <a:r>
              <a:rPr lang="ko-KR" altLang="en-US" dirty="0" smtClean="0"/>
              <a:t>문자 및 문자열 형은 문자</a:t>
            </a:r>
            <a:r>
              <a:rPr lang="en-US" altLang="ko-KR" dirty="0" smtClean="0"/>
              <a:t>(character), </a:t>
            </a:r>
            <a:r>
              <a:rPr lang="ko-KR" altLang="en-US" dirty="0" smtClean="0"/>
              <a:t>문자열</a:t>
            </a:r>
            <a:r>
              <a:rPr lang="en-US" altLang="ko-KR" dirty="0" smtClean="0"/>
              <a:t>(string),</a:t>
            </a:r>
            <a:br>
              <a:rPr lang="en-US" altLang="ko-KR" dirty="0" smtClean="0"/>
            </a:br>
            <a:r>
              <a:rPr lang="en-US" altLang="ko-KR" dirty="0" smtClean="0"/>
              <a:t>   </a:t>
            </a:r>
            <a:r>
              <a:rPr lang="ko-KR" altLang="en-US" dirty="0" smtClean="0"/>
              <a:t>논리형은 부울린</a:t>
            </a:r>
            <a:r>
              <a:rPr lang="en-US" altLang="ko-KR" dirty="0" smtClean="0"/>
              <a:t>(</a:t>
            </a:r>
            <a:r>
              <a:rPr lang="en-US" altLang="ko-KR" dirty="0" err="1" smtClean="0"/>
              <a:t>boolean</a:t>
            </a:r>
            <a:r>
              <a:rPr lang="en-US" altLang="ko-KR" dirty="0" smtClean="0"/>
              <a:t>) </a:t>
            </a:r>
            <a:r>
              <a:rPr lang="ko-KR" altLang="en-US" dirty="0" smtClean="0"/>
              <a:t>등이 있으며</a:t>
            </a:r>
            <a:r>
              <a:rPr lang="en-US" altLang="ko-KR" dirty="0" smtClean="0"/>
              <a:t>, </a:t>
            </a:r>
            <a:r>
              <a:rPr lang="ko-KR" altLang="en-US" dirty="0" smtClean="0"/>
              <a:t>수치</a:t>
            </a:r>
            <a:r>
              <a:rPr lang="en-US" altLang="ko-KR" dirty="0" smtClean="0"/>
              <a:t>, </a:t>
            </a:r>
            <a:r>
              <a:rPr lang="ko-KR" altLang="en-US" dirty="0" smtClean="0"/>
              <a:t>문자</a:t>
            </a:r>
            <a:r>
              <a:rPr lang="en-US" altLang="ko-KR" dirty="0" smtClean="0"/>
              <a:t>, </a:t>
            </a:r>
            <a:r>
              <a:rPr lang="ko-KR" altLang="en-US" dirty="0" smtClean="0"/>
              <a:t>문자열</a:t>
            </a:r>
            <a:r>
              <a:rPr lang="en-US" altLang="ko-KR" dirty="0" smtClean="0"/>
              <a:t>, </a:t>
            </a:r>
            <a:r>
              <a:rPr lang="ko-KR" altLang="en-US" dirty="0" smtClean="0"/>
              <a:t>참</a:t>
            </a:r>
            <a:r>
              <a:rPr lang="en-US" altLang="ko-KR" dirty="0" smtClean="0"/>
              <a:t>/</a:t>
            </a:r>
            <a:r>
              <a:rPr lang="ko-KR" altLang="en-US" dirty="0" smtClean="0"/>
              <a:t>거짓 등의 이진수 형태로 표현된 데이터를 담을 수 있는 타입을</a:t>
            </a:r>
            <a:r>
              <a:rPr lang="en-US" altLang="ko-KR" dirty="0" smtClean="0"/>
              <a:t/>
            </a:r>
            <a:br>
              <a:rPr lang="en-US" altLang="ko-KR" dirty="0" smtClean="0"/>
            </a:br>
            <a:r>
              <a:rPr lang="en-US" altLang="ko-KR" dirty="0" smtClean="0"/>
              <a:t>  </a:t>
            </a:r>
            <a:r>
              <a:rPr lang="ko-KR" altLang="en-US" dirty="0" smtClean="0"/>
              <a:t> 데이터 타입이라 한다</a:t>
            </a:r>
            <a:r>
              <a:rPr lang="en-US" altLang="ko-KR" dirty="0" smtClean="0"/>
              <a:t>.</a:t>
            </a:r>
          </a:p>
          <a:p>
            <a:pPr>
              <a:buFontTx/>
              <a:buChar char="-"/>
            </a:pPr>
            <a:r>
              <a:rPr lang="en-US" altLang="ko-KR" dirty="0" smtClean="0"/>
              <a:t> </a:t>
            </a:r>
            <a:r>
              <a:rPr lang="ko-KR" altLang="en-US" dirty="0" smtClean="0"/>
              <a:t>자바의 타입</a:t>
            </a:r>
            <a:r>
              <a:rPr lang="en-US" altLang="ko-KR" dirty="0" smtClean="0"/>
              <a:t>(type)</a:t>
            </a:r>
            <a:r>
              <a:rPr lang="ko-KR" altLang="en-US" dirty="0" smtClean="0"/>
              <a:t>은 기본형 타입</a:t>
            </a:r>
            <a:r>
              <a:rPr lang="en-US" altLang="ko-KR" dirty="0" smtClean="0"/>
              <a:t>(primitive type)</a:t>
            </a:r>
            <a:r>
              <a:rPr lang="ko-KR" altLang="en-US" dirty="0" smtClean="0"/>
              <a:t>과  나머지 타입으로</a:t>
            </a:r>
            <a:r>
              <a:rPr lang="en-US" altLang="ko-KR" dirty="0" smtClean="0"/>
              <a:t> </a:t>
            </a:r>
            <a:r>
              <a:rPr lang="ko-KR" altLang="en-US" dirty="0" smtClean="0"/>
              <a:t>분류된다</a:t>
            </a:r>
            <a:r>
              <a:rPr lang="en-US" altLang="ko-KR" dirty="0" smtClean="0"/>
              <a:t>.</a:t>
            </a:r>
            <a:endParaRPr lang="ko-KR" altLang="en-US" dirty="0"/>
          </a:p>
        </p:txBody>
      </p:sp>
      <p:graphicFrame>
        <p:nvGraphicFramePr>
          <p:cNvPr id="4" name="표 3"/>
          <p:cNvGraphicFramePr>
            <a:graphicFrameLocks noGrp="1"/>
          </p:cNvGraphicFramePr>
          <p:nvPr/>
        </p:nvGraphicFramePr>
        <p:xfrm>
          <a:off x="482600" y="3691466"/>
          <a:ext cx="8928100" cy="2447714"/>
        </p:xfrm>
        <a:graphic>
          <a:graphicData uri="http://schemas.openxmlformats.org/drawingml/2006/table">
            <a:tbl>
              <a:tblPr firstRow="1" bandRow="1">
                <a:tableStyleId>{00A15C55-8517-42AA-B614-E9B94910E393}</a:tableStyleId>
              </a:tblPr>
              <a:tblGrid>
                <a:gridCol w="4406900"/>
                <a:gridCol w="4521200"/>
              </a:tblGrid>
              <a:tr h="359834">
                <a:tc>
                  <a:txBody>
                    <a:bodyPr/>
                    <a:lstStyle/>
                    <a:p>
                      <a:pPr latinLnBrk="1"/>
                      <a:r>
                        <a:rPr lang="ko-KR" altLang="en-US" sz="1200" dirty="0" smtClean="0"/>
                        <a:t>기본형 </a:t>
                      </a:r>
                      <a:r>
                        <a:rPr lang="en-US" altLang="ko-KR" sz="1200" dirty="0" smtClean="0"/>
                        <a:t>(primitive type)</a:t>
                      </a:r>
                      <a:endParaRPr lang="ko-KR" altLang="en-US" sz="1200" dirty="0"/>
                    </a:p>
                  </a:txBody>
                  <a:tcPr>
                    <a:solidFill>
                      <a:schemeClr val="tx1">
                        <a:lumMod val="65000"/>
                        <a:lumOff val="35000"/>
                      </a:schemeClr>
                    </a:solidFill>
                  </a:tcPr>
                </a:tc>
                <a:tc>
                  <a:txBody>
                    <a:bodyPr/>
                    <a:lstStyle/>
                    <a:p>
                      <a:pPr latinLnBrk="1"/>
                      <a:r>
                        <a:rPr lang="ko-KR" altLang="en-US" sz="1200" dirty="0" smtClean="0"/>
                        <a:t>나머지 타입</a:t>
                      </a:r>
                      <a:endParaRPr lang="ko-KR" altLang="en-US" sz="1200" dirty="0"/>
                    </a:p>
                  </a:txBody>
                  <a:tcPr>
                    <a:solidFill>
                      <a:schemeClr val="tx1">
                        <a:lumMod val="65000"/>
                        <a:lumOff val="35000"/>
                      </a:schemeClr>
                    </a:solidFill>
                  </a:tcPr>
                </a:tc>
              </a:tr>
              <a:tr h="1852789">
                <a:tc>
                  <a:txBody>
                    <a:bodyPr/>
                    <a:lstStyle/>
                    <a:p>
                      <a:pPr marL="0" marR="0" indent="0" algn="l" defTabSz="914400" rtl="0" eaLnBrk="1" fontAlgn="auto" latinLnBrk="1" hangingPunct="1">
                        <a:lnSpc>
                          <a:spcPct val="150000"/>
                        </a:lnSpc>
                        <a:spcBef>
                          <a:spcPts val="600"/>
                        </a:spcBef>
                        <a:spcAft>
                          <a:spcPts val="0"/>
                        </a:spcAft>
                        <a:buClrTx/>
                        <a:buSzTx/>
                        <a:buFontTx/>
                        <a:buChar char="-"/>
                        <a:tabLst/>
                        <a:defRPr/>
                      </a:pPr>
                      <a:r>
                        <a:rPr lang="en-US" altLang="ko-KR" sz="1200" dirty="0" smtClean="0"/>
                        <a:t> ‘</a:t>
                      </a:r>
                      <a:r>
                        <a:rPr lang="ko-KR" altLang="en-US" sz="1200" dirty="0" smtClean="0"/>
                        <a:t>단순한</a:t>
                      </a:r>
                      <a:r>
                        <a:rPr lang="en-US" altLang="ko-KR" sz="1200" dirty="0" smtClean="0"/>
                        <a:t>’ </a:t>
                      </a:r>
                      <a:r>
                        <a:rPr lang="ko-KR" altLang="en-US" sz="1200" dirty="0" smtClean="0"/>
                        <a:t>혹은 </a:t>
                      </a:r>
                      <a:r>
                        <a:rPr lang="en-US" altLang="ko-KR" sz="1200" dirty="0" smtClean="0"/>
                        <a:t>‘</a:t>
                      </a:r>
                      <a:r>
                        <a:rPr lang="ko-KR" altLang="en-US" sz="1200" dirty="0" smtClean="0"/>
                        <a:t>순수한</a:t>
                      </a:r>
                      <a:r>
                        <a:rPr lang="en-US" altLang="ko-KR" sz="1200" dirty="0" smtClean="0"/>
                        <a:t>’</a:t>
                      </a:r>
                      <a:r>
                        <a:rPr lang="ko-KR" altLang="en-US" sz="1200" dirty="0" smtClean="0"/>
                        <a:t>  데이터를 저장하는 타입을 의미한다</a:t>
                      </a:r>
                      <a:r>
                        <a:rPr lang="en-US" altLang="ko-KR" sz="1200" dirty="0" smtClean="0"/>
                        <a:t>.</a:t>
                      </a:r>
                    </a:p>
                    <a:p>
                      <a:pPr marL="0" marR="0" indent="0" algn="l" defTabSz="914400" rtl="0" eaLnBrk="1" fontAlgn="auto" latinLnBrk="1" hangingPunct="1">
                        <a:lnSpc>
                          <a:spcPct val="150000"/>
                        </a:lnSpc>
                        <a:spcBef>
                          <a:spcPts val="600"/>
                        </a:spcBef>
                        <a:spcAft>
                          <a:spcPts val="0"/>
                        </a:spcAft>
                        <a:buClrTx/>
                        <a:buSzTx/>
                        <a:buFontTx/>
                        <a:buChar char="-"/>
                        <a:tabLst/>
                        <a:defRPr/>
                      </a:pPr>
                      <a:r>
                        <a:rPr lang="en-US" altLang="ko-KR" sz="1200" dirty="0" smtClean="0"/>
                        <a:t> </a:t>
                      </a:r>
                      <a:r>
                        <a:rPr lang="en-US" altLang="ko-KR" sz="1200" dirty="0" err="1" smtClean="0"/>
                        <a:t>boolean</a:t>
                      </a:r>
                      <a:r>
                        <a:rPr lang="en-US" altLang="ko-KR" sz="1200" dirty="0" smtClean="0"/>
                        <a:t>, character, byte, short, int, long, float, double </a:t>
                      </a:r>
                      <a:r>
                        <a:rPr lang="ko-KR" altLang="en-US" sz="1200" dirty="0" smtClean="0"/>
                        <a:t>등의</a:t>
                      </a:r>
                      <a:r>
                        <a:rPr lang="en-US" altLang="ko-KR" sz="1200" dirty="0" smtClean="0"/>
                        <a:t/>
                      </a:r>
                      <a:br>
                        <a:rPr lang="en-US" altLang="ko-KR" sz="1200" dirty="0" smtClean="0"/>
                      </a:br>
                      <a:r>
                        <a:rPr lang="en-US" altLang="ko-KR" sz="1200" dirty="0" smtClean="0"/>
                        <a:t> </a:t>
                      </a:r>
                      <a:r>
                        <a:rPr lang="ko-KR" altLang="en-US" sz="1200" dirty="0" smtClean="0"/>
                        <a:t> 타입을 제공한다</a:t>
                      </a:r>
                      <a:r>
                        <a:rPr lang="en-US" altLang="ko-KR" sz="1200" dirty="0" smtClean="0"/>
                        <a:t>.</a:t>
                      </a:r>
                    </a:p>
                    <a:p>
                      <a:pPr marL="0" marR="0" indent="0" algn="l" defTabSz="914400" rtl="0" eaLnBrk="1" fontAlgn="auto" latinLnBrk="1" hangingPunct="1">
                        <a:lnSpc>
                          <a:spcPct val="150000"/>
                        </a:lnSpc>
                        <a:spcBef>
                          <a:spcPts val="600"/>
                        </a:spcBef>
                        <a:spcAft>
                          <a:spcPts val="0"/>
                        </a:spcAft>
                        <a:buClrTx/>
                        <a:buSzTx/>
                        <a:buFontTx/>
                        <a:buChar char="-"/>
                        <a:tabLst/>
                        <a:defRPr/>
                      </a:pPr>
                      <a:r>
                        <a:rPr lang="en-US" altLang="ko-KR" sz="1200" dirty="0" smtClean="0"/>
                        <a:t> </a:t>
                      </a:r>
                      <a:r>
                        <a:rPr lang="ko-KR" altLang="en-US" sz="1200" dirty="0" smtClean="0"/>
                        <a:t>기본형 타입은 정해진 </a:t>
                      </a:r>
                      <a:r>
                        <a:rPr lang="en-US" altLang="ko-KR" sz="1200" dirty="0" smtClean="0"/>
                        <a:t>(</a:t>
                      </a:r>
                      <a:r>
                        <a:rPr lang="ko-KR" altLang="en-US" sz="1200" dirty="0" smtClean="0"/>
                        <a:t>혹은 고정된</a:t>
                      </a:r>
                      <a:r>
                        <a:rPr lang="en-US" altLang="ko-KR" sz="1200" dirty="0" smtClean="0"/>
                        <a:t>)</a:t>
                      </a:r>
                      <a:r>
                        <a:rPr lang="en-US" altLang="ko-KR" sz="1200" baseline="0" dirty="0" smtClean="0"/>
                        <a:t> </a:t>
                      </a:r>
                      <a:r>
                        <a:rPr lang="ko-KR" altLang="en-US" sz="1200" baseline="0" dirty="0" smtClean="0"/>
                        <a:t>크기의 공간을 사용한다</a:t>
                      </a:r>
                      <a:r>
                        <a:rPr lang="en-US" altLang="ko-KR" sz="1200" baseline="0" dirty="0" smtClean="0"/>
                        <a:t>.</a:t>
                      </a:r>
                      <a:endParaRPr lang="ko-KR" altLang="en-US" sz="1200" dirty="0"/>
                    </a:p>
                  </a:txBody>
                  <a:tcPr/>
                </a:tc>
                <a:tc>
                  <a:txBody>
                    <a:bodyPr/>
                    <a:lstStyle/>
                    <a:p>
                      <a:pPr latinLnBrk="1">
                        <a:lnSpc>
                          <a:spcPct val="150000"/>
                        </a:lnSpc>
                        <a:spcBef>
                          <a:spcPts val="600"/>
                        </a:spcBef>
                        <a:buFontTx/>
                        <a:buChar char="-"/>
                      </a:pPr>
                      <a:r>
                        <a:rPr lang="ko-KR" altLang="en-US" sz="1200" dirty="0" smtClean="0"/>
                        <a:t> 기본형 이외의 모든 타입이라고 생각하자</a:t>
                      </a:r>
                      <a:r>
                        <a:rPr lang="en-US" altLang="ko-KR" sz="1200" dirty="0" smtClean="0"/>
                        <a:t>.</a:t>
                      </a:r>
                      <a:br>
                        <a:rPr lang="en-US" altLang="ko-KR" sz="1200" dirty="0" smtClean="0"/>
                      </a:br>
                      <a:r>
                        <a:rPr lang="en-US" altLang="ko-KR" sz="1200" dirty="0" smtClean="0"/>
                        <a:t> </a:t>
                      </a:r>
                      <a:r>
                        <a:rPr lang="en-US" altLang="ko-KR" sz="1200" baseline="0" dirty="0" smtClean="0"/>
                        <a:t>  </a:t>
                      </a:r>
                      <a:r>
                        <a:rPr lang="ko-KR" altLang="en-US" sz="1200" baseline="0" dirty="0" smtClean="0"/>
                        <a:t>배열</a:t>
                      </a:r>
                      <a:r>
                        <a:rPr lang="en-US" altLang="ko-KR" sz="1200" baseline="0" dirty="0" smtClean="0"/>
                        <a:t>, </a:t>
                      </a:r>
                      <a:r>
                        <a:rPr lang="ko-KR" altLang="en-US" sz="1200" dirty="0" smtClean="0"/>
                        <a:t>객체형</a:t>
                      </a:r>
                      <a:r>
                        <a:rPr lang="en-US" altLang="ko-KR" sz="1200" dirty="0" smtClean="0"/>
                        <a:t>(</a:t>
                      </a:r>
                      <a:r>
                        <a:rPr lang="ko-KR" altLang="en-US" sz="1200" dirty="0" smtClean="0"/>
                        <a:t>클래스</a:t>
                      </a:r>
                      <a:r>
                        <a:rPr lang="en-US" altLang="ko-KR" sz="1200" dirty="0" smtClean="0"/>
                        <a:t>)</a:t>
                      </a:r>
                      <a:r>
                        <a:rPr lang="ko-KR" altLang="en-US" sz="1200" dirty="0" smtClean="0"/>
                        <a:t> 등이 있다</a:t>
                      </a:r>
                      <a:r>
                        <a:rPr lang="en-US" altLang="ko-KR" sz="1200" dirty="0" smtClean="0"/>
                        <a:t>.</a:t>
                      </a:r>
                      <a:br>
                        <a:rPr lang="en-US" altLang="ko-KR" sz="1200" dirty="0" smtClean="0"/>
                      </a:br>
                      <a:r>
                        <a:rPr lang="en-US" altLang="ko-KR" sz="1200" dirty="0" smtClean="0"/>
                        <a:t>-</a:t>
                      </a:r>
                      <a:r>
                        <a:rPr lang="en-US" altLang="ko-KR" sz="1200" baseline="0" dirty="0" smtClean="0"/>
                        <a:t>  </a:t>
                      </a:r>
                      <a:r>
                        <a:rPr lang="ko-KR" altLang="en-US" sz="1200" baseline="0" dirty="0" smtClean="0"/>
                        <a:t>복합 데이터 타입</a:t>
                      </a:r>
                      <a:r>
                        <a:rPr lang="en-US" altLang="ko-KR" sz="1200" baseline="0" dirty="0" smtClean="0"/>
                        <a:t>(complex data type)</a:t>
                      </a:r>
                      <a:r>
                        <a:rPr lang="ko-KR" altLang="en-US" sz="1200" baseline="0" dirty="0" smtClean="0"/>
                        <a:t>이라 부르기도 하는데</a:t>
                      </a:r>
                      <a:r>
                        <a:rPr lang="en-US" altLang="ko-KR" sz="1200" baseline="0" dirty="0" smtClean="0"/>
                        <a:t>,</a:t>
                      </a:r>
                      <a:br>
                        <a:rPr lang="en-US" altLang="ko-KR" sz="1200" baseline="0" dirty="0" smtClean="0"/>
                      </a:br>
                      <a:r>
                        <a:rPr lang="en-US" altLang="ko-KR" sz="1200" baseline="0" dirty="0" smtClean="0"/>
                        <a:t>   </a:t>
                      </a:r>
                      <a:r>
                        <a:rPr lang="ko-KR" altLang="en-US" sz="1200" baseline="0" dirty="0" smtClean="0"/>
                        <a:t>여러 개의  값을 하나의 영역에 담기 때문에 그렇다</a:t>
                      </a:r>
                      <a:r>
                        <a:rPr lang="en-US" altLang="ko-KR" sz="1200" baseline="0" dirty="0" smtClean="0"/>
                        <a:t>.</a:t>
                      </a:r>
                    </a:p>
                    <a:p>
                      <a:pPr latinLnBrk="1">
                        <a:lnSpc>
                          <a:spcPct val="150000"/>
                        </a:lnSpc>
                        <a:spcBef>
                          <a:spcPts val="600"/>
                        </a:spcBef>
                        <a:buFontTx/>
                        <a:buChar char="-"/>
                      </a:pPr>
                      <a:r>
                        <a:rPr lang="en-US" altLang="ko-KR" sz="1200" baseline="0" dirty="0" smtClean="0"/>
                        <a:t>  </a:t>
                      </a:r>
                      <a:r>
                        <a:rPr lang="ko-KR" altLang="en-US" sz="1200" baseline="0" dirty="0" smtClean="0"/>
                        <a:t>참조형</a:t>
                      </a:r>
                      <a:r>
                        <a:rPr lang="en-US" altLang="ko-KR" sz="1200" baseline="0" dirty="0" smtClean="0"/>
                        <a:t>(reference type)</a:t>
                      </a:r>
                      <a:r>
                        <a:rPr lang="ko-KR" altLang="en-US" sz="1200" baseline="0" dirty="0" smtClean="0"/>
                        <a:t>이라고 하는데</a:t>
                      </a:r>
                      <a:r>
                        <a:rPr lang="en-US" altLang="ko-KR" sz="1200" baseline="0" dirty="0" smtClean="0"/>
                        <a:t>, </a:t>
                      </a:r>
                      <a:r>
                        <a:rPr lang="ko-KR" altLang="en-US" sz="1200" baseline="0" dirty="0" smtClean="0"/>
                        <a:t>실제 데이터가 </a:t>
                      </a:r>
                      <a:r>
                        <a:rPr lang="en-US" altLang="ko-KR" sz="1200" baseline="0" dirty="0" smtClean="0"/>
                        <a:t/>
                      </a:r>
                      <a:br>
                        <a:rPr lang="en-US" altLang="ko-KR" sz="1200" baseline="0" dirty="0" smtClean="0"/>
                      </a:br>
                      <a:r>
                        <a:rPr lang="en-US" altLang="ko-KR" sz="1200" baseline="0" dirty="0" smtClean="0"/>
                        <a:t>   </a:t>
                      </a:r>
                      <a:r>
                        <a:rPr lang="ko-KR" altLang="en-US" sz="1200" baseline="0" dirty="0" smtClean="0"/>
                        <a:t>변수가 데이터를 </a:t>
                      </a:r>
                      <a:r>
                        <a:rPr lang="ko-KR" altLang="en-US" sz="1200" baseline="0" dirty="0" err="1" smtClean="0"/>
                        <a:t>담는게</a:t>
                      </a:r>
                      <a:r>
                        <a:rPr lang="ko-KR" altLang="en-US" sz="1200" baseline="0" dirty="0" smtClean="0"/>
                        <a:t> 아니라 </a:t>
                      </a:r>
                      <a:r>
                        <a:rPr lang="en-US" altLang="ko-KR" sz="1200" baseline="0" dirty="0" smtClean="0"/>
                        <a:t> </a:t>
                      </a:r>
                      <a:r>
                        <a:rPr lang="ko-KR" altLang="en-US" sz="1200" baseline="0" dirty="0" smtClean="0"/>
                        <a:t>저장된 위치</a:t>
                      </a:r>
                      <a:r>
                        <a:rPr lang="en-US" altLang="ko-KR" sz="1200" baseline="0" dirty="0" smtClean="0"/>
                        <a:t>(</a:t>
                      </a:r>
                      <a:r>
                        <a:rPr lang="ko-KR" altLang="en-US" sz="1200" baseline="0" dirty="0" smtClean="0"/>
                        <a:t>메모리 주소</a:t>
                      </a:r>
                      <a:r>
                        <a:rPr lang="en-US" altLang="ko-KR" sz="1200" baseline="0" dirty="0" smtClean="0"/>
                        <a:t>)</a:t>
                      </a:r>
                      <a:r>
                        <a:rPr lang="ko-KR" altLang="en-US" sz="1200" baseline="0" dirty="0" smtClean="0"/>
                        <a:t>를 </a:t>
                      </a:r>
                      <a:r>
                        <a:rPr lang="en-US" altLang="ko-KR" sz="1200" baseline="0" dirty="0" smtClean="0"/>
                        <a:t/>
                      </a:r>
                      <a:br>
                        <a:rPr lang="en-US" altLang="ko-KR" sz="1200" baseline="0" dirty="0" smtClean="0"/>
                      </a:br>
                      <a:r>
                        <a:rPr lang="en-US" altLang="ko-KR" sz="1200" baseline="0" dirty="0" smtClean="0"/>
                        <a:t>   </a:t>
                      </a:r>
                      <a:r>
                        <a:rPr lang="ko-KR" altLang="en-US" sz="1200" baseline="0" dirty="0" smtClean="0"/>
                        <a:t>가리키고 있다</a:t>
                      </a:r>
                      <a:r>
                        <a:rPr lang="en-US" altLang="ko-KR" sz="1200" baseline="0" dirty="0" smtClean="0"/>
                        <a:t>. (</a:t>
                      </a:r>
                      <a:r>
                        <a:rPr lang="ko-KR" altLang="en-US" sz="1200" baseline="0" dirty="0" smtClean="0"/>
                        <a:t>궁금하면 포인터 개념 학습을</a:t>
                      </a:r>
                      <a:r>
                        <a:rPr lang="en-US" altLang="ko-KR" sz="1200" baseline="0" dirty="0" smtClean="0"/>
                        <a:t>…)</a:t>
                      </a:r>
                      <a:endParaRPr lang="ko-KR" altLang="en-US" sz="12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자바 기본형 분류</a:t>
            </a:r>
            <a:endParaRPr lang="ko-KR" altLang="en-US" dirty="0"/>
          </a:p>
        </p:txBody>
      </p:sp>
      <p:sp>
        <p:nvSpPr>
          <p:cNvPr id="3" name="내용 개체 틀 2"/>
          <p:cNvSpPr>
            <a:spLocks noGrp="1"/>
          </p:cNvSpPr>
          <p:nvPr>
            <p:ph idx="1"/>
          </p:nvPr>
        </p:nvSpPr>
        <p:spPr>
          <a:xfrm>
            <a:off x="382588" y="814388"/>
            <a:ext cx="9118600" cy="590931"/>
          </a:xfrm>
        </p:spPr>
        <p:txBody>
          <a:bodyPr/>
          <a:lstStyle/>
          <a:p>
            <a:pPr>
              <a:buFontTx/>
              <a:buChar char="-"/>
            </a:pPr>
            <a:r>
              <a:rPr lang="ko-KR" altLang="en-US" dirty="0" smtClean="0"/>
              <a:t> 자바의 기본형은 논리형</a:t>
            </a:r>
            <a:r>
              <a:rPr lang="en-US" altLang="ko-KR" dirty="0" smtClean="0"/>
              <a:t>, </a:t>
            </a:r>
            <a:r>
              <a:rPr lang="ko-KR" altLang="en-US" dirty="0" smtClean="0"/>
              <a:t>문자형</a:t>
            </a:r>
            <a:r>
              <a:rPr lang="en-US" altLang="ko-KR" dirty="0" smtClean="0"/>
              <a:t>, </a:t>
            </a:r>
            <a:r>
              <a:rPr lang="ko-KR" altLang="en-US" dirty="0" smtClean="0"/>
              <a:t>정수형</a:t>
            </a:r>
            <a:r>
              <a:rPr lang="en-US" altLang="ko-KR" dirty="0" smtClean="0"/>
              <a:t>,</a:t>
            </a:r>
            <a:r>
              <a:rPr lang="ko-KR" altLang="en-US" dirty="0" smtClean="0"/>
              <a:t> </a:t>
            </a:r>
            <a:r>
              <a:rPr lang="ko-KR" altLang="en-US" dirty="0" err="1" smtClean="0"/>
              <a:t>실수형으로</a:t>
            </a:r>
            <a:r>
              <a:rPr lang="ko-KR" altLang="en-US" dirty="0" smtClean="0"/>
              <a:t> 구분할 수 있다</a:t>
            </a:r>
            <a:r>
              <a:rPr lang="en-US" altLang="ko-KR" dirty="0" smtClean="0"/>
              <a:t>.</a:t>
            </a:r>
          </a:p>
          <a:p>
            <a:pPr>
              <a:buFontTx/>
              <a:buChar char="-"/>
            </a:pPr>
            <a:r>
              <a:rPr lang="en-US" altLang="ko-KR" dirty="0" smtClean="0"/>
              <a:t> </a:t>
            </a:r>
            <a:r>
              <a:rPr lang="ko-KR" altLang="en-US" dirty="0" smtClean="0"/>
              <a:t>또한 </a:t>
            </a:r>
            <a:r>
              <a:rPr lang="ko-KR" altLang="en-US" dirty="0" err="1" smtClean="0"/>
              <a:t>데이터형은</a:t>
            </a:r>
            <a:r>
              <a:rPr lang="ko-KR" altLang="en-US" dirty="0" smtClean="0"/>
              <a:t> 메모리에서 차지하는 공간의 크기에 따라 분류할 수도 있다</a:t>
            </a:r>
            <a:r>
              <a:rPr lang="en-US" altLang="ko-KR" dirty="0" smtClean="0"/>
              <a:t>.</a:t>
            </a:r>
            <a:endParaRPr lang="ko-KR" altLang="en-US" dirty="0"/>
          </a:p>
        </p:txBody>
      </p:sp>
      <p:graphicFrame>
        <p:nvGraphicFramePr>
          <p:cNvPr id="4" name="표 3"/>
          <p:cNvGraphicFramePr>
            <a:graphicFrameLocks noGrp="1"/>
          </p:cNvGraphicFramePr>
          <p:nvPr/>
        </p:nvGraphicFramePr>
        <p:xfrm>
          <a:off x="698500" y="1697566"/>
          <a:ext cx="8280400" cy="1719488"/>
        </p:xfrm>
        <a:graphic>
          <a:graphicData uri="http://schemas.openxmlformats.org/drawingml/2006/table">
            <a:tbl>
              <a:tblPr firstCol="1" bandRow="1">
                <a:tableStyleId>{8EC20E35-A176-4012-BC5E-935CFFF8708E}</a:tableStyleId>
              </a:tblPr>
              <a:tblGrid>
                <a:gridCol w="1054100"/>
                <a:gridCol w="7226300"/>
              </a:tblGrid>
              <a:tr h="227150">
                <a:tc>
                  <a:txBody>
                    <a:bodyPr/>
                    <a:lstStyle/>
                    <a:p>
                      <a:pPr latinLnBrk="1"/>
                      <a:r>
                        <a:rPr lang="ko-KR" altLang="en-US" sz="1200" dirty="0" smtClean="0"/>
                        <a:t>논리형</a:t>
                      </a:r>
                      <a:endParaRPr lang="ko-KR" altLang="en-US" sz="1200" dirty="0"/>
                    </a:p>
                  </a:txBody>
                  <a:tcP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ko-KR" altLang="en-US" sz="1200" dirty="0" smtClean="0"/>
                        <a:t>참</a:t>
                      </a:r>
                      <a:r>
                        <a:rPr lang="en-US" altLang="ko-KR" sz="1200" dirty="0" smtClean="0"/>
                        <a:t>(true)</a:t>
                      </a:r>
                      <a:r>
                        <a:rPr lang="ko-KR" altLang="en-US" sz="1200" dirty="0" smtClean="0"/>
                        <a:t>과 거짓</a:t>
                      </a:r>
                      <a:r>
                        <a:rPr lang="en-US" altLang="ko-KR" sz="1200" dirty="0" smtClean="0"/>
                        <a:t>(false) </a:t>
                      </a:r>
                      <a:r>
                        <a:rPr lang="ko-KR" altLang="en-US" sz="1200" dirty="0" smtClean="0"/>
                        <a:t>등 </a:t>
                      </a:r>
                      <a:r>
                        <a:rPr lang="en-US" altLang="ko-KR" sz="1200" dirty="0" smtClean="0"/>
                        <a:t>2</a:t>
                      </a:r>
                      <a:r>
                        <a:rPr lang="ko-KR" altLang="en-US" sz="1200" dirty="0" smtClean="0"/>
                        <a:t>가지 값만 표현할 수 있다</a:t>
                      </a:r>
                      <a:r>
                        <a:rPr lang="en-US" altLang="ko-KR" sz="1200" dirty="0" smtClean="0"/>
                        <a:t>.</a:t>
                      </a:r>
                      <a:endParaRPr lang="ko-KR" altLang="en-US" sz="1200" dirty="0"/>
                    </a:p>
                  </a:txBody>
                  <a:tcPr/>
                </a:tc>
              </a:tr>
              <a:tr h="225439">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문자형</a:t>
                      </a:r>
                      <a:endParaRPr lang="ko-KR" altLang="en-US" sz="1200"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lnSpc>
                          <a:spcPct val="150000"/>
                        </a:lnSpc>
                        <a:buFontTx/>
                        <a:buNone/>
                      </a:pPr>
                      <a:r>
                        <a:rPr lang="ko-KR" altLang="en-US" sz="1200" dirty="0" smtClean="0"/>
                        <a:t>하나의 문자를 표현할 수 있다</a:t>
                      </a:r>
                      <a:r>
                        <a:rPr lang="en-US" altLang="ko-KR" sz="1200" dirty="0" smtClean="0"/>
                        <a:t>. </a:t>
                      </a:r>
                      <a:br>
                        <a:rPr lang="en-US" altLang="ko-KR" sz="1200" dirty="0" smtClean="0"/>
                      </a:br>
                      <a:r>
                        <a:rPr lang="ko-KR" altLang="en-US" sz="1200" dirty="0" smtClean="0"/>
                        <a:t>자바는 유니코드</a:t>
                      </a:r>
                      <a:r>
                        <a:rPr lang="en-US" altLang="ko-KR" sz="1200" dirty="0" smtClean="0"/>
                        <a:t>(</a:t>
                      </a:r>
                      <a:r>
                        <a:rPr lang="en-US" altLang="ko-KR" sz="1200" dirty="0" err="1" smtClean="0"/>
                        <a:t>Unicde</a:t>
                      </a:r>
                      <a:r>
                        <a:rPr lang="en-US" altLang="ko-KR" sz="1200" dirty="0" smtClean="0"/>
                        <a:t>)</a:t>
                      </a:r>
                      <a:r>
                        <a:rPr lang="ko-KR" altLang="en-US" sz="1200" baseline="0" dirty="0" smtClean="0"/>
                        <a:t> 체계를 따르므로 전세계에서 사용되는 다양한 문자를 표현할 수 있다</a:t>
                      </a:r>
                      <a:r>
                        <a:rPr lang="en-US" altLang="ko-KR" sz="1200" baseline="0" dirty="0" smtClean="0"/>
                        <a:t>.</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정수형</a:t>
                      </a:r>
                      <a:endParaRPr lang="ko-KR" altLang="en-US" sz="1200"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lnSpc>
                          <a:spcPct val="150000"/>
                        </a:lnSpc>
                        <a:buFontTx/>
                        <a:buNone/>
                      </a:pPr>
                      <a:r>
                        <a:rPr lang="ko-KR" altLang="en-US" sz="1200" dirty="0" smtClean="0"/>
                        <a:t>소수점이 없는 수치를 표현할 수 있다</a:t>
                      </a:r>
                      <a:r>
                        <a:rPr lang="en-US" altLang="ko-KR" sz="1200" dirty="0" smtClean="0"/>
                        <a:t>.</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err="1" smtClean="0"/>
                        <a:t>실수형</a:t>
                      </a:r>
                      <a:endParaRPr lang="ko-KR" altLang="en-US" sz="1200" dirty="0"/>
                    </a:p>
                  </a:txBody>
                  <a:tcPr>
                    <a:lnT w="12700" cap="flat" cmpd="sng" algn="ctr">
                      <a:solidFill>
                        <a:schemeClr val="bg1">
                          <a:lumMod val="85000"/>
                        </a:schemeClr>
                      </a:solidFill>
                      <a:prstDash val="solid"/>
                      <a:round/>
                      <a:headEnd type="none" w="med" len="med"/>
                      <a:tailEnd type="none" w="med" len="med"/>
                    </a:lnT>
                    <a:solidFill>
                      <a:schemeClr val="tx1">
                        <a:lumMod val="65000"/>
                        <a:lumOff val="35000"/>
                      </a:schemeClr>
                    </a:solidFill>
                  </a:tcPr>
                </a:tc>
                <a:tc>
                  <a:txBody>
                    <a:bodyPr/>
                    <a:lstStyle/>
                    <a:p>
                      <a:pPr latinLnBrk="1">
                        <a:lnSpc>
                          <a:spcPct val="150000"/>
                        </a:lnSpc>
                        <a:buFontTx/>
                        <a:buNone/>
                      </a:pPr>
                      <a:r>
                        <a:rPr lang="ko-KR" altLang="en-US" sz="1200" dirty="0" smtClean="0"/>
                        <a:t>소수점이 있는 수치를 표현할 수 있다</a:t>
                      </a:r>
                      <a:r>
                        <a:rPr lang="en-US" altLang="ko-KR" sz="1200" dirty="0" smtClean="0"/>
                        <a:t>.</a:t>
                      </a:r>
                      <a:endParaRPr lang="ko-KR" altLang="en-US" sz="1200" dirty="0"/>
                    </a:p>
                  </a:txBody>
                  <a:tcPr/>
                </a:tc>
              </a:tr>
            </a:tbl>
          </a:graphicData>
        </a:graphic>
      </p:graphicFrame>
      <p:graphicFrame>
        <p:nvGraphicFramePr>
          <p:cNvPr id="6" name="표 5"/>
          <p:cNvGraphicFramePr>
            <a:graphicFrameLocks noGrp="1"/>
          </p:cNvGraphicFramePr>
          <p:nvPr/>
        </p:nvGraphicFramePr>
        <p:xfrm>
          <a:off x="698500" y="3742266"/>
          <a:ext cx="8191500" cy="2213472"/>
        </p:xfrm>
        <a:graphic>
          <a:graphicData uri="http://schemas.openxmlformats.org/drawingml/2006/table">
            <a:tbl>
              <a:tblPr firstRow="1" firstCol="1" bandRow="1">
                <a:tableStyleId>{8EC20E35-A176-4012-BC5E-935CFFF8708E}</a:tableStyleId>
              </a:tblPr>
              <a:tblGrid>
                <a:gridCol w="1041400"/>
                <a:gridCol w="825500"/>
                <a:gridCol w="1384300"/>
                <a:gridCol w="1422400"/>
                <a:gridCol w="1689100"/>
                <a:gridCol w="1828800"/>
              </a:tblGrid>
              <a:tr h="227150">
                <a:tc>
                  <a:txBody>
                    <a:bodyPr/>
                    <a:lstStyle/>
                    <a:p>
                      <a:pPr latinLnBrk="1"/>
                      <a:endParaRPr lang="ko-KR" altLang="en-US" sz="1200" dirty="0"/>
                    </a:p>
                  </a:txBody>
                  <a:tcPr>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lnTlToBr w="12700" cap="flat" cmpd="sng" algn="ctr">
                      <a:solidFill>
                        <a:schemeClr val="bg1">
                          <a:lumMod val="85000"/>
                        </a:schemeClr>
                      </a:solidFill>
                      <a:prstDash val="solid"/>
                      <a:round/>
                      <a:headEnd type="none" w="med" len="med"/>
                      <a:tailEnd type="none" w="med" len="med"/>
                    </a:lnTlToBr>
                    <a:solidFill>
                      <a:schemeClr val="tx1">
                        <a:lumMod val="65000"/>
                        <a:lumOff val="35000"/>
                      </a:schemeClr>
                    </a:solidFill>
                  </a:tcPr>
                </a:tc>
                <a:tc>
                  <a:txBody>
                    <a:bodyPr/>
                    <a:lstStyle/>
                    <a:p>
                      <a:pPr latinLnBrk="1"/>
                      <a:endParaRPr lang="ko-KR" alt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en-US" altLang="ko-KR" sz="1200" dirty="0" smtClean="0"/>
                        <a:t>1</a:t>
                      </a:r>
                      <a:r>
                        <a:rPr lang="en-US" altLang="ko-KR" sz="1200" baseline="0" dirty="0" smtClean="0"/>
                        <a:t> byte</a:t>
                      </a:r>
                      <a:endParaRPr lang="ko-KR" alt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en-US" altLang="ko-KR" sz="1200" dirty="0" smtClean="0"/>
                        <a:t>2 byte</a:t>
                      </a:r>
                      <a:endParaRPr lang="ko-KR" alt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en-US" altLang="ko-KR" sz="1200" dirty="0" smtClean="0"/>
                        <a:t>4 byte</a:t>
                      </a:r>
                      <a:endParaRPr lang="ko-KR" altLang="en-US" sz="12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r>
                        <a:rPr lang="en-US" altLang="ko-KR" sz="1200" dirty="0" smtClean="0"/>
                        <a:t>8 byte</a:t>
                      </a:r>
                      <a:endParaRPr lang="ko-KR" altLang="en-US" sz="1200" dirty="0"/>
                    </a:p>
                  </a:txBody>
                  <a:tcPr>
                    <a:lnL w="12700" cap="flat" cmpd="sng" algn="ctr">
                      <a:solidFill>
                        <a:schemeClr val="bg1">
                          <a:lumMod val="85000"/>
                        </a:schemeClr>
                      </a:solidFill>
                      <a:prstDash val="solid"/>
                      <a:round/>
                      <a:headEnd type="none" w="med" len="med"/>
                      <a:tailEnd type="none" w="med" len="med"/>
                    </a:lnL>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r>
              <a:tr h="225439">
                <a:tc rowSpan="4">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기본형</a:t>
                      </a:r>
                      <a:endParaRPr lang="ko-KR" altLang="en-US" sz="1200"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65000"/>
                        <a:lumOff val="35000"/>
                      </a:schemeClr>
                    </a:solidFill>
                  </a:tcPr>
                </a:tc>
                <a:tc>
                  <a:txBody>
                    <a:bodyPr/>
                    <a:lstStyle/>
                    <a:p>
                      <a:pPr latinLnBrk="1">
                        <a:lnSpc>
                          <a:spcPct val="150000"/>
                        </a:lnSpc>
                        <a:buFontTx/>
                        <a:buNone/>
                      </a:pPr>
                      <a:r>
                        <a:rPr lang="ko-KR" altLang="en-US" sz="1200" dirty="0" smtClean="0"/>
                        <a:t>논리형</a:t>
                      </a:r>
                      <a:endParaRPr lang="ko-KR" altLang="en-US" sz="1200" dirty="0"/>
                    </a:p>
                  </a:txBody>
                  <a:tcPr>
                    <a:lnT w="12700" cap="flat" cmpd="sng" algn="ctr">
                      <a:solidFill>
                        <a:schemeClr val="bg1">
                          <a:lumMod val="85000"/>
                        </a:schemeClr>
                      </a:solidFill>
                      <a:prstDash val="solid"/>
                      <a:round/>
                      <a:headEnd type="none" w="med" len="med"/>
                      <a:tailEnd type="none" w="med" len="med"/>
                    </a:lnT>
                  </a:tcPr>
                </a:tc>
                <a:tc>
                  <a:txBody>
                    <a:bodyPr/>
                    <a:lstStyle/>
                    <a:p>
                      <a:pPr latinLnBrk="1">
                        <a:lnSpc>
                          <a:spcPct val="150000"/>
                        </a:lnSpc>
                        <a:buFontTx/>
                        <a:buNone/>
                      </a:pPr>
                      <a:r>
                        <a:rPr lang="en-US" altLang="ko-KR" sz="1200" dirty="0" err="1" smtClean="0"/>
                        <a:t>boolean</a:t>
                      </a:r>
                      <a:endParaRPr lang="ko-KR" altLang="en-US" sz="1200" dirty="0"/>
                    </a:p>
                  </a:txBody>
                  <a:tcPr>
                    <a:lnT w="12700" cap="flat" cmpd="sng" algn="ctr">
                      <a:solidFill>
                        <a:schemeClr val="bg1">
                          <a:lumMod val="85000"/>
                        </a:schemeClr>
                      </a:solidFill>
                      <a:prstDash val="solid"/>
                      <a:round/>
                      <a:headEnd type="none" w="med" len="med"/>
                      <a:tailEnd type="none" w="med" len="med"/>
                    </a:lnT>
                  </a:tcPr>
                </a:tc>
                <a:tc>
                  <a:txBody>
                    <a:bodyPr/>
                    <a:lstStyle/>
                    <a:p>
                      <a:pPr latinLnBrk="1">
                        <a:lnSpc>
                          <a:spcPct val="150000"/>
                        </a:lnSpc>
                        <a:buFontTx/>
                        <a:buNone/>
                      </a:pPr>
                      <a:endParaRPr lang="ko-KR" altLang="en-US" sz="1200" dirty="0"/>
                    </a:p>
                  </a:txBody>
                  <a:tcPr>
                    <a:lnT w="12700" cap="flat" cmpd="sng" algn="ctr">
                      <a:solidFill>
                        <a:schemeClr val="bg1">
                          <a:lumMod val="85000"/>
                        </a:schemeClr>
                      </a:solidFill>
                      <a:prstDash val="solid"/>
                      <a:round/>
                      <a:headEnd type="none" w="med" len="med"/>
                      <a:tailEnd type="none" w="med" len="med"/>
                    </a:lnT>
                  </a:tcPr>
                </a:tc>
                <a:tc>
                  <a:txBody>
                    <a:bodyPr/>
                    <a:lstStyle/>
                    <a:p>
                      <a:pPr latinLnBrk="1">
                        <a:lnSpc>
                          <a:spcPct val="150000"/>
                        </a:lnSpc>
                        <a:buFontTx/>
                        <a:buNone/>
                      </a:pPr>
                      <a:endParaRPr lang="ko-KR" altLang="en-US" sz="1200" dirty="0"/>
                    </a:p>
                  </a:txBody>
                  <a:tcPr>
                    <a:lnT w="12700" cap="flat" cmpd="sng" algn="ctr">
                      <a:solidFill>
                        <a:schemeClr val="bg1">
                          <a:lumMod val="85000"/>
                        </a:schemeClr>
                      </a:solidFill>
                      <a:prstDash val="solid"/>
                      <a:round/>
                      <a:headEnd type="none" w="med" len="med"/>
                      <a:tailEnd type="none" w="med" len="med"/>
                    </a:lnT>
                  </a:tcPr>
                </a:tc>
                <a:tc>
                  <a:txBody>
                    <a:bodyPr/>
                    <a:lstStyle/>
                    <a:p>
                      <a:pPr latinLnBrk="1">
                        <a:lnSpc>
                          <a:spcPct val="150000"/>
                        </a:lnSpc>
                        <a:buFontTx/>
                        <a:buNone/>
                      </a:pPr>
                      <a:endParaRPr lang="ko-KR" altLang="en-US" sz="1200" dirty="0"/>
                    </a:p>
                  </a:txBody>
                  <a:tcPr>
                    <a:lnT w="12700" cap="flat" cmpd="sng" algn="ctr">
                      <a:solidFill>
                        <a:schemeClr val="bg1">
                          <a:lumMod val="85000"/>
                        </a:schemeClr>
                      </a:solidFill>
                      <a:prstDash val="solid"/>
                      <a:round/>
                      <a:headEnd type="none" w="med" len="med"/>
                      <a:tailEnd type="none" w="med" len="med"/>
                    </a:lnT>
                  </a:tcPr>
                </a:tc>
              </a:tr>
              <a:tr h="225439">
                <a:tc vMerge="1">
                  <a:txBody>
                    <a:bodyPr/>
                    <a:lstStyle/>
                    <a:p>
                      <a:pPr marL="0" marR="0" indent="0" algn="l" defTabSz="914400" rtl="0" eaLnBrk="1" fontAlgn="auto" latinLnBrk="1" hangingPunct="1">
                        <a:lnSpc>
                          <a:spcPct val="150000"/>
                        </a:lnSpc>
                        <a:spcBef>
                          <a:spcPts val="0"/>
                        </a:spcBef>
                        <a:spcAft>
                          <a:spcPts val="0"/>
                        </a:spcAft>
                        <a:buClrTx/>
                        <a:buSzTx/>
                        <a:buFontTx/>
                        <a:buNone/>
                        <a:tabLst/>
                        <a:defRPr/>
                      </a:pPr>
                      <a:endParaRPr lang="ko-KR" altLang="en-US" sz="1200" dirty="0"/>
                    </a:p>
                  </a:txBody>
                  <a:tcPr/>
                </a:tc>
                <a:tc>
                  <a:txBody>
                    <a:bodyPr/>
                    <a:lstStyle/>
                    <a:p>
                      <a:pPr latinLnBrk="1">
                        <a:lnSpc>
                          <a:spcPct val="150000"/>
                        </a:lnSpc>
                        <a:buFontTx/>
                        <a:buNone/>
                      </a:pPr>
                      <a:r>
                        <a:rPr lang="ko-KR" altLang="en-US" sz="1200" dirty="0" smtClean="0"/>
                        <a:t>문자형</a:t>
                      </a:r>
                      <a:endParaRPr lang="ko-KR" altLang="en-US" sz="1200" dirty="0"/>
                    </a:p>
                  </a:txBody>
                  <a:tcPr/>
                </a:tc>
                <a:tc>
                  <a:txBody>
                    <a:bodyPr/>
                    <a:lstStyle/>
                    <a:p>
                      <a:pPr latinLnBrk="1">
                        <a:lnSpc>
                          <a:spcPct val="150000"/>
                        </a:lnSpc>
                        <a:buFontTx/>
                        <a:buNone/>
                      </a:pPr>
                      <a:endParaRPr lang="ko-KR" altLang="en-US" sz="1200" dirty="0"/>
                    </a:p>
                  </a:txBody>
                  <a:tcPr/>
                </a:tc>
                <a:tc>
                  <a:txBody>
                    <a:bodyPr/>
                    <a:lstStyle/>
                    <a:p>
                      <a:pPr latinLnBrk="1">
                        <a:lnSpc>
                          <a:spcPct val="150000"/>
                        </a:lnSpc>
                        <a:buFontTx/>
                        <a:buNone/>
                      </a:pPr>
                      <a:r>
                        <a:rPr lang="en-US" altLang="ko-KR" sz="1200" dirty="0" smtClean="0"/>
                        <a:t>char</a:t>
                      </a:r>
                      <a:endParaRPr lang="ko-KR" altLang="en-US" sz="1200" dirty="0"/>
                    </a:p>
                  </a:txBody>
                  <a:tcPr/>
                </a:tc>
                <a:tc>
                  <a:txBody>
                    <a:bodyPr/>
                    <a:lstStyle/>
                    <a:p>
                      <a:pPr latinLnBrk="1">
                        <a:lnSpc>
                          <a:spcPct val="150000"/>
                        </a:lnSpc>
                        <a:buFontTx/>
                        <a:buNone/>
                      </a:pPr>
                      <a:endParaRPr lang="ko-KR" altLang="en-US" sz="1200" dirty="0"/>
                    </a:p>
                  </a:txBody>
                  <a:tcPr/>
                </a:tc>
                <a:tc>
                  <a:txBody>
                    <a:bodyPr/>
                    <a:lstStyle/>
                    <a:p>
                      <a:pPr latinLnBrk="1">
                        <a:lnSpc>
                          <a:spcPct val="150000"/>
                        </a:lnSpc>
                        <a:buFontTx/>
                        <a:buNone/>
                      </a:pPr>
                      <a:endParaRPr lang="ko-KR" altLang="en-US" sz="1200" dirty="0"/>
                    </a:p>
                  </a:txBody>
                  <a:tcPr/>
                </a:tc>
              </a:tr>
              <a:tr h="402544">
                <a:tc vMerge="1">
                  <a:txBody>
                    <a:bodyPr/>
                    <a:lstStyle/>
                    <a:p>
                      <a:pPr marL="0" marR="0" indent="0" algn="l" defTabSz="914400" rtl="0" eaLnBrk="1" fontAlgn="auto" latinLnBrk="1" hangingPunct="1">
                        <a:lnSpc>
                          <a:spcPct val="150000"/>
                        </a:lnSpc>
                        <a:spcBef>
                          <a:spcPts val="0"/>
                        </a:spcBef>
                        <a:spcAft>
                          <a:spcPts val="0"/>
                        </a:spcAft>
                        <a:buClrTx/>
                        <a:buSzTx/>
                        <a:buFontTx/>
                        <a:buNone/>
                        <a:tabLst/>
                        <a:defRPr/>
                      </a:pPr>
                      <a:endParaRPr lang="ko-KR" altLang="en-US" sz="1200" dirty="0"/>
                    </a:p>
                  </a:txBody>
                  <a:tcPr/>
                </a:tc>
                <a:tc>
                  <a:txBody>
                    <a:bodyPr/>
                    <a:lstStyle/>
                    <a:p>
                      <a:pPr latinLnBrk="1">
                        <a:lnSpc>
                          <a:spcPct val="150000"/>
                        </a:lnSpc>
                        <a:buFontTx/>
                        <a:buNone/>
                      </a:pPr>
                      <a:r>
                        <a:rPr lang="ko-KR" altLang="en-US" sz="1200" dirty="0" smtClean="0"/>
                        <a:t>정수형</a:t>
                      </a:r>
                      <a:endParaRPr lang="ko-KR" altLang="en-US" sz="1200" dirty="0"/>
                    </a:p>
                  </a:txBody>
                  <a:tcPr/>
                </a:tc>
                <a:tc>
                  <a:txBody>
                    <a:bodyPr/>
                    <a:lstStyle/>
                    <a:p>
                      <a:pPr latinLnBrk="1">
                        <a:lnSpc>
                          <a:spcPct val="150000"/>
                        </a:lnSpc>
                        <a:buFontTx/>
                        <a:buNone/>
                      </a:pPr>
                      <a:r>
                        <a:rPr lang="en-US" altLang="ko-KR" sz="1200" dirty="0" smtClean="0"/>
                        <a:t>byte</a:t>
                      </a:r>
                      <a:endParaRPr lang="ko-KR" altLang="en-US" sz="1200" dirty="0"/>
                    </a:p>
                  </a:txBody>
                  <a:tcPr/>
                </a:tc>
                <a:tc>
                  <a:txBody>
                    <a:bodyPr/>
                    <a:lstStyle/>
                    <a:p>
                      <a:pPr latinLnBrk="1">
                        <a:lnSpc>
                          <a:spcPct val="150000"/>
                        </a:lnSpc>
                        <a:buFontTx/>
                        <a:buNone/>
                      </a:pPr>
                      <a:r>
                        <a:rPr lang="en-US" altLang="ko-KR" sz="1200" dirty="0" smtClean="0"/>
                        <a:t>short</a:t>
                      </a:r>
                      <a:endParaRPr lang="ko-KR" altLang="en-US" sz="1200" dirty="0"/>
                    </a:p>
                  </a:txBody>
                  <a:tcPr/>
                </a:tc>
                <a:tc>
                  <a:txBody>
                    <a:bodyPr/>
                    <a:lstStyle/>
                    <a:p>
                      <a:pPr latinLnBrk="1">
                        <a:lnSpc>
                          <a:spcPct val="150000"/>
                        </a:lnSpc>
                        <a:buFontTx/>
                        <a:buNone/>
                      </a:pPr>
                      <a:r>
                        <a:rPr lang="en-US" altLang="ko-KR" sz="1200" dirty="0" err="1" smtClean="0"/>
                        <a:t>int</a:t>
                      </a:r>
                      <a:endParaRPr lang="ko-KR" altLang="en-US" sz="1200" dirty="0"/>
                    </a:p>
                  </a:txBody>
                  <a:tcPr/>
                </a:tc>
                <a:tc>
                  <a:txBody>
                    <a:bodyPr/>
                    <a:lstStyle/>
                    <a:p>
                      <a:pPr latinLnBrk="1">
                        <a:lnSpc>
                          <a:spcPct val="150000"/>
                        </a:lnSpc>
                        <a:buFontTx/>
                        <a:buNone/>
                      </a:pPr>
                      <a:r>
                        <a:rPr lang="en-US" altLang="ko-KR" sz="1200" dirty="0" smtClean="0"/>
                        <a:t>long</a:t>
                      </a:r>
                      <a:endParaRPr lang="ko-KR" altLang="en-US" sz="1200" dirty="0"/>
                    </a:p>
                  </a:txBody>
                  <a:tcPr/>
                </a:tc>
              </a:tr>
              <a:tr h="402544">
                <a:tc vMerge="1">
                  <a:txBody>
                    <a:bodyPr/>
                    <a:lstStyle/>
                    <a:p>
                      <a:pPr marL="0" marR="0" indent="0" algn="l" defTabSz="914400" rtl="0" eaLnBrk="1" fontAlgn="auto" latinLnBrk="1" hangingPunct="1">
                        <a:lnSpc>
                          <a:spcPct val="150000"/>
                        </a:lnSpc>
                        <a:spcBef>
                          <a:spcPts val="0"/>
                        </a:spcBef>
                        <a:spcAft>
                          <a:spcPts val="0"/>
                        </a:spcAft>
                        <a:buClrTx/>
                        <a:buSzTx/>
                        <a:buFontTx/>
                        <a:buNone/>
                        <a:tabLst/>
                        <a:defRPr/>
                      </a:pPr>
                      <a:endParaRPr lang="ko-KR" altLang="en-US" sz="1200" dirty="0"/>
                    </a:p>
                  </a:txBody>
                  <a:tcPr/>
                </a:tc>
                <a:tc>
                  <a:txBody>
                    <a:bodyPr/>
                    <a:lstStyle/>
                    <a:p>
                      <a:pPr latinLnBrk="1">
                        <a:lnSpc>
                          <a:spcPct val="150000"/>
                        </a:lnSpc>
                        <a:buFontTx/>
                        <a:buNone/>
                      </a:pPr>
                      <a:r>
                        <a:rPr lang="ko-KR" altLang="en-US" sz="1200" dirty="0" err="1" smtClean="0"/>
                        <a:t>실수형</a:t>
                      </a:r>
                      <a:endParaRPr lang="ko-KR" altLang="en-US" sz="1200" dirty="0"/>
                    </a:p>
                  </a:txBody>
                  <a:tcPr/>
                </a:tc>
                <a:tc>
                  <a:txBody>
                    <a:bodyPr/>
                    <a:lstStyle/>
                    <a:p>
                      <a:pPr latinLnBrk="1">
                        <a:lnSpc>
                          <a:spcPct val="150000"/>
                        </a:lnSpc>
                        <a:buFontTx/>
                        <a:buNone/>
                      </a:pPr>
                      <a:endParaRPr lang="ko-KR" altLang="en-US" sz="1200" dirty="0"/>
                    </a:p>
                  </a:txBody>
                  <a:tcPr/>
                </a:tc>
                <a:tc>
                  <a:txBody>
                    <a:bodyPr/>
                    <a:lstStyle/>
                    <a:p>
                      <a:pPr latinLnBrk="1">
                        <a:lnSpc>
                          <a:spcPct val="150000"/>
                        </a:lnSpc>
                        <a:buFontTx/>
                        <a:buNone/>
                      </a:pPr>
                      <a:endParaRPr lang="ko-KR" altLang="en-US" sz="1200" dirty="0"/>
                    </a:p>
                  </a:txBody>
                  <a:tcPr/>
                </a:tc>
                <a:tc>
                  <a:txBody>
                    <a:bodyPr/>
                    <a:lstStyle/>
                    <a:p>
                      <a:pPr latinLnBrk="1">
                        <a:lnSpc>
                          <a:spcPct val="150000"/>
                        </a:lnSpc>
                        <a:buFontTx/>
                        <a:buNone/>
                      </a:pPr>
                      <a:r>
                        <a:rPr lang="en-US" altLang="ko-KR" sz="1200" dirty="0" smtClean="0"/>
                        <a:t>float</a:t>
                      </a:r>
                      <a:endParaRPr lang="ko-KR" altLang="en-US" sz="1200" dirty="0"/>
                    </a:p>
                  </a:txBody>
                  <a:tcPr/>
                </a:tc>
                <a:tc>
                  <a:txBody>
                    <a:bodyPr/>
                    <a:lstStyle/>
                    <a:p>
                      <a:pPr latinLnBrk="1">
                        <a:lnSpc>
                          <a:spcPct val="150000"/>
                        </a:lnSpc>
                        <a:buFontTx/>
                        <a:buNone/>
                      </a:pPr>
                      <a:r>
                        <a:rPr lang="en-US" altLang="ko-KR" sz="1200" dirty="0" smtClean="0"/>
                        <a:t>double</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err="1" smtClean="0"/>
                        <a:t>참조형</a:t>
                      </a:r>
                      <a:endParaRPr lang="ko-KR" altLang="en-US" sz="1200" dirty="0"/>
                    </a:p>
                  </a:txBody>
                  <a:tcPr>
                    <a:lnT w="12700" cap="flat" cmpd="sng" algn="ctr">
                      <a:solidFill>
                        <a:schemeClr val="bg1">
                          <a:lumMod val="85000"/>
                        </a:schemeClr>
                      </a:solidFill>
                      <a:prstDash val="solid"/>
                      <a:round/>
                      <a:headEnd type="none" w="med" len="med"/>
                      <a:tailEnd type="none" w="med" len="med"/>
                    </a:lnT>
                    <a:solidFill>
                      <a:schemeClr val="tx1">
                        <a:lumMod val="65000"/>
                        <a:lumOff val="35000"/>
                      </a:schemeClr>
                    </a:solidFill>
                  </a:tcPr>
                </a:tc>
                <a:tc gridSpan="5">
                  <a:txBody>
                    <a:bodyPr/>
                    <a:lstStyle/>
                    <a:p>
                      <a:pPr algn="ctr" latinLnBrk="1">
                        <a:lnSpc>
                          <a:spcPct val="150000"/>
                        </a:lnSpc>
                        <a:buFontTx/>
                        <a:buNone/>
                      </a:pPr>
                      <a:r>
                        <a:rPr lang="ko-KR" altLang="en-US" sz="1200" dirty="0" smtClean="0"/>
                        <a:t>기본형을 제외한 모든 타입은 </a:t>
                      </a:r>
                      <a:r>
                        <a:rPr lang="en-US" altLang="ko-KR" sz="1200" dirty="0" smtClean="0"/>
                        <a:t>4 byte</a:t>
                      </a:r>
                      <a:endParaRPr lang="ko-KR" altLang="en-US" sz="1200" dirty="0"/>
                    </a:p>
                  </a:txBody>
                  <a:tcPr/>
                </a:tc>
                <a:tc hMerge="1">
                  <a:txBody>
                    <a:bodyPr/>
                    <a:lstStyle/>
                    <a:p>
                      <a:pPr latinLnBrk="1">
                        <a:lnSpc>
                          <a:spcPct val="150000"/>
                        </a:lnSpc>
                        <a:buFontTx/>
                        <a:buNone/>
                      </a:pPr>
                      <a:endParaRPr lang="ko-KR" altLang="en-US" sz="1200" dirty="0"/>
                    </a:p>
                  </a:txBody>
                  <a:tcPr/>
                </a:tc>
                <a:tc hMerge="1">
                  <a:txBody>
                    <a:bodyPr/>
                    <a:lstStyle/>
                    <a:p>
                      <a:pPr latinLnBrk="1">
                        <a:lnSpc>
                          <a:spcPct val="150000"/>
                        </a:lnSpc>
                        <a:buFontTx/>
                        <a:buNone/>
                      </a:pPr>
                      <a:endParaRPr lang="ko-KR" altLang="en-US" sz="1200" dirty="0"/>
                    </a:p>
                  </a:txBody>
                  <a:tcPr/>
                </a:tc>
                <a:tc hMerge="1">
                  <a:txBody>
                    <a:bodyPr/>
                    <a:lstStyle/>
                    <a:p>
                      <a:pPr latinLnBrk="1">
                        <a:lnSpc>
                          <a:spcPct val="150000"/>
                        </a:lnSpc>
                        <a:buFontTx/>
                        <a:buNone/>
                      </a:pPr>
                      <a:endParaRPr lang="ko-KR" altLang="en-US" sz="1200" dirty="0"/>
                    </a:p>
                  </a:txBody>
                  <a:tcPr/>
                </a:tc>
                <a:tc hMerge="1">
                  <a:txBody>
                    <a:bodyPr/>
                    <a:lstStyle/>
                    <a:p>
                      <a:pPr latinLnBrk="1">
                        <a:lnSpc>
                          <a:spcPct val="150000"/>
                        </a:lnSpc>
                        <a:buFontTx/>
                        <a:buNone/>
                      </a:pPr>
                      <a:endParaRPr lang="ko-KR" altLang="en-US" sz="12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데이터 타입 별 변수의 기본 값과 범위</a:t>
            </a:r>
            <a:endParaRPr lang="ko-KR" altLang="en-US" dirty="0"/>
          </a:p>
        </p:txBody>
      </p:sp>
      <p:graphicFrame>
        <p:nvGraphicFramePr>
          <p:cNvPr id="4" name="표 3"/>
          <p:cNvGraphicFramePr>
            <a:graphicFrameLocks noGrp="1"/>
          </p:cNvGraphicFramePr>
          <p:nvPr/>
        </p:nvGraphicFramePr>
        <p:xfrm>
          <a:off x="508000" y="1329266"/>
          <a:ext cx="8712199" cy="3860432"/>
        </p:xfrm>
        <a:graphic>
          <a:graphicData uri="http://schemas.openxmlformats.org/drawingml/2006/table">
            <a:tbl>
              <a:tblPr firstRow="1" bandRow="1">
                <a:tableStyleId>{073A0DAA-6AF3-43AB-8588-CEC1D06C72B9}</a:tableStyleId>
              </a:tblPr>
              <a:tblGrid>
                <a:gridCol w="1054100"/>
                <a:gridCol w="2806700"/>
                <a:gridCol w="850900"/>
                <a:gridCol w="4000499"/>
              </a:tblGrid>
              <a:tr h="227150">
                <a:tc>
                  <a:txBody>
                    <a:bodyPr/>
                    <a:lstStyle/>
                    <a:p>
                      <a:pPr latinLnBrk="1"/>
                      <a:r>
                        <a:rPr lang="ko-KR" altLang="en-US" sz="1200" dirty="0" smtClean="0"/>
                        <a:t>데이터  타입</a:t>
                      </a:r>
                      <a:endParaRPr lang="ko-KR" altLang="en-US" sz="1200" dirty="0"/>
                    </a:p>
                  </a:txBody>
                  <a:tcPr/>
                </a:tc>
                <a:tc>
                  <a:txBody>
                    <a:bodyPr/>
                    <a:lstStyle/>
                    <a:p>
                      <a:pPr latinLnBrk="1"/>
                      <a:r>
                        <a:rPr lang="ko-KR" altLang="en-US" sz="1200" dirty="0" smtClean="0"/>
                        <a:t>타입 설명</a:t>
                      </a:r>
                      <a:endParaRPr lang="ko-KR" altLang="en-US" sz="1200" dirty="0"/>
                    </a:p>
                  </a:txBody>
                  <a:tcPr/>
                </a:tc>
                <a:tc>
                  <a:txBody>
                    <a:bodyPr/>
                    <a:lstStyle/>
                    <a:p>
                      <a:pPr latinLnBrk="1"/>
                      <a:r>
                        <a:rPr lang="ko-KR" altLang="en-US" sz="1200" dirty="0" smtClean="0"/>
                        <a:t>기본 값</a:t>
                      </a:r>
                      <a:endParaRPr lang="ko-KR" altLang="en-US" sz="1200" dirty="0"/>
                    </a:p>
                  </a:txBody>
                  <a:tcPr/>
                </a:tc>
                <a:tc>
                  <a:txBody>
                    <a:bodyPr/>
                    <a:lstStyle/>
                    <a:p>
                      <a:pPr latinLnBrk="1"/>
                      <a:r>
                        <a:rPr lang="ko-KR" altLang="en-US" sz="1200" dirty="0" smtClean="0"/>
                        <a:t>저장 가능한 값의 범위</a:t>
                      </a:r>
                      <a:endParaRPr lang="ko-KR" altLang="en-US" sz="1200" dirty="0"/>
                    </a:p>
                  </a:txBody>
                  <a:tcPr/>
                </a:tc>
              </a:tr>
              <a:tr h="225439">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err="1" smtClean="0"/>
                        <a:t>boolean</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참</a:t>
                      </a:r>
                      <a:r>
                        <a:rPr lang="en-US" altLang="ko-KR" sz="1200" dirty="0" smtClean="0"/>
                        <a:t>(true) </a:t>
                      </a:r>
                      <a:r>
                        <a:rPr lang="ko-KR" altLang="en-US" sz="1200" dirty="0" smtClean="0"/>
                        <a:t>혹은 거짓</a:t>
                      </a:r>
                      <a:r>
                        <a:rPr lang="en-US" altLang="ko-KR" sz="1200" dirty="0" smtClean="0"/>
                        <a:t>(false)</a:t>
                      </a:r>
                      <a:endParaRPr lang="ko-KR" altLang="en-US" sz="1200" dirty="0"/>
                    </a:p>
                  </a:txBody>
                  <a:tcPr/>
                </a:tc>
                <a:tc>
                  <a:txBody>
                    <a:bodyPr/>
                    <a:lstStyle/>
                    <a:p>
                      <a:pPr latinLnBrk="1">
                        <a:lnSpc>
                          <a:spcPct val="150000"/>
                        </a:lnSpc>
                        <a:buFontTx/>
                        <a:buNone/>
                      </a:pPr>
                      <a:r>
                        <a:rPr lang="en-US" altLang="ko-KR" sz="1200" dirty="0" smtClean="0"/>
                        <a:t>false</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false, true</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char</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유니코드</a:t>
                      </a:r>
                      <a:r>
                        <a:rPr lang="en-US" altLang="ko-KR" sz="1200" dirty="0" smtClean="0"/>
                        <a:t>(</a:t>
                      </a:r>
                      <a:r>
                        <a:rPr lang="en-US" altLang="ko-KR" sz="1200" dirty="0" err="1" smtClean="0"/>
                        <a:t>unicode</a:t>
                      </a:r>
                      <a:r>
                        <a:rPr lang="en-US" altLang="ko-KR" sz="1200" dirty="0" smtClean="0"/>
                        <a:t>)</a:t>
                      </a:r>
                      <a:r>
                        <a:rPr lang="en-US" altLang="ko-KR" sz="1200" baseline="0" dirty="0" smtClean="0"/>
                        <a:t> </a:t>
                      </a:r>
                      <a:r>
                        <a:rPr lang="ko-KR" altLang="en-US" sz="1200" dirty="0" smtClean="0"/>
                        <a:t>한 문자</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'\u0000'</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‘\u0000’ ~ ‘\</a:t>
                      </a:r>
                      <a:r>
                        <a:rPr lang="en-US" altLang="ko-KR" sz="1200" dirty="0" err="1" smtClean="0"/>
                        <a:t>uffff</a:t>
                      </a:r>
                      <a:r>
                        <a:rPr lang="en-US" altLang="ko-KR" sz="1200" dirty="0" smtClean="0"/>
                        <a:t>’ (0 ~ 65,535)</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byte</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소수점 이하 값이 없는 숫자</a:t>
                      </a:r>
                      <a:endParaRPr lang="ko-KR" altLang="en-US" sz="1200" dirty="0"/>
                    </a:p>
                  </a:txBody>
                  <a:tcPr/>
                </a:tc>
                <a:tc>
                  <a:txBody>
                    <a:bodyPr/>
                    <a:lstStyle/>
                    <a:p>
                      <a:pPr latinLnBrk="1">
                        <a:lnSpc>
                          <a:spcPct val="150000"/>
                        </a:lnSpc>
                        <a:buFontTx/>
                        <a:buNone/>
                      </a:pPr>
                      <a:r>
                        <a:rPr lang="en-US" altLang="ko-KR" sz="1200" dirty="0" smtClean="0"/>
                        <a:t>0</a:t>
                      </a:r>
                      <a:endParaRPr lang="ko-KR" altLang="en-US" sz="1200" dirty="0"/>
                    </a:p>
                  </a:txBody>
                  <a:tcPr/>
                </a:tc>
                <a:tc>
                  <a:txBody>
                    <a:bodyPr/>
                    <a:lstStyle/>
                    <a:p>
                      <a:pPr latinLnBrk="1">
                        <a:lnSpc>
                          <a:spcPct val="150000"/>
                        </a:lnSpc>
                        <a:buFontTx/>
                        <a:buNone/>
                      </a:pPr>
                      <a:r>
                        <a:rPr lang="en-US" altLang="ko-KR" sz="1200" dirty="0" smtClean="0"/>
                        <a:t>-128 ~ 127</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short</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a:t>
                      </a:r>
                      <a:endParaRPr lang="ko-KR" altLang="en-US" sz="1200" dirty="0"/>
                    </a:p>
                  </a:txBody>
                  <a:tcPr/>
                </a:tc>
                <a:tc>
                  <a:txBody>
                    <a:bodyPr/>
                    <a:lstStyle/>
                    <a:p>
                      <a:pPr latinLnBrk="1">
                        <a:lnSpc>
                          <a:spcPct val="150000"/>
                        </a:lnSpc>
                        <a:buFontTx/>
                        <a:buNone/>
                      </a:pPr>
                      <a:r>
                        <a:rPr lang="en-US" altLang="ko-KR" sz="1200" dirty="0" smtClean="0"/>
                        <a:t>0</a:t>
                      </a:r>
                      <a:endParaRPr lang="ko-KR" altLang="en-US" sz="1200" dirty="0"/>
                    </a:p>
                  </a:txBody>
                  <a:tcPr/>
                </a:tc>
                <a:tc>
                  <a:txBody>
                    <a:bodyPr/>
                    <a:lstStyle/>
                    <a:p>
                      <a:pPr latinLnBrk="1">
                        <a:lnSpc>
                          <a:spcPct val="150000"/>
                        </a:lnSpc>
                        <a:buFontTx/>
                        <a:buNone/>
                      </a:pPr>
                      <a:r>
                        <a:rPr lang="en-US" altLang="ko-KR" sz="1200" dirty="0" smtClean="0"/>
                        <a:t>-32,768 ~ 32,767</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err="1" smtClean="0"/>
                        <a:t>int</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a:t>
                      </a:r>
                      <a:endParaRPr lang="ko-KR" altLang="en-US" sz="1200" dirty="0"/>
                    </a:p>
                  </a:txBody>
                  <a:tcPr/>
                </a:tc>
                <a:tc>
                  <a:txBody>
                    <a:bodyPr/>
                    <a:lstStyle/>
                    <a:p>
                      <a:pPr latinLnBrk="1">
                        <a:lnSpc>
                          <a:spcPct val="150000"/>
                        </a:lnSpc>
                        <a:buFontTx/>
                        <a:buNone/>
                      </a:pPr>
                      <a:r>
                        <a:rPr lang="en-US" altLang="ko-KR" sz="1200" dirty="0" smtClean="0"/>
                        <a:t>0</a:t>
                      </a:r>
                      <a:endParaRPr lang="ko-KR" altLang="en-US" sz="1200" dirty="0"/>
                    </a:p>
                  </a:txBody>
                  <a:tcPr/>
                </a:tc>
                <a:tc>
                  <a:txBody>
                    <a:bodyPr/>
                    <a:lstStyle/>
                    <a:p>
                      <a:pPr latinLnBrk="1">
                        <a:lnSpc>
                          <a:spcPct val="150000"/>
                        </a:lnSpc>
                        <a:buFontTx/>
                        <a:buNone/>
                      </a:pPr>
                      <a:r>
                        <a:rPr lang="en-US" altLang="ko-KR" sz="1200" dirty="0" smtClean="0"/>
                        <a:t>-2,147,483,648 ~ 2,147,483,647</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long</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a:t>
                      </a:r>
                      <a:endParaRPr lang="ko-KR" altLang="en-US" sz="1200" dirty="0"/>
                    </a:p>
                  </a:txBody>
                  <a:tcPr/>
                </a:tc>
                <a:tc>
                  <a:txBody>
                    <a:bodyPr/>
                    <a:lstStyle/>
                    <a:p>
                      <a:pPr latinLnBrk="1">
                        <a:lnSpc>
                          <a:spcPct val="150000"/>
                        </a:lnSpc>
                        <a:buFontTx/>
                        <a:buNone/>
                      </a:pPr>
                      <a:r>
                        <a:rPr lang="en-US" altLang="ko-KR" sz="1200" dirty="0" smtClean="0"/>
                        <a:t>0L</a:t>
                      </a:r>
                      <a:endParaRPr lang="ko-KR" altLang="en-US" sz="1200" dirty="0"/>
                    </a:p>
                  </a:txBody>
                  <a:tcPr/>
                </a:tc>
                <a:tc>
                  <a:txBody>
                    <a:bodyPr/>
                    <a:lstStyle/>
                    <a:p>
                      <a:pPr latinLnBrk="1">
                        <a:lnSpc>
                          <a:spcPct val="150000"/>
                        </a:lnSpc>
                        <a:buFontTx/>
                        <a:buNone/>
                      </a:pPr>
                      <a:r>
                        <a:rPr lang="en-US" altLang="ko-KR" sz="1200" dirty="0" smtClean="0"/>
                        <a:t>-9223372036854775808 ~ 9223372036854775807</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float</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소수점 이하 값을 포함할 수 있는 숫자</a:t>
                      </a:r>
                      <a:endParaRPr lang="ko-KR" altLang="en-US" sz="1200" dirty="0"/>
                    </a:p>
                  </a:txBody>
                  <a:tcPr/>
                </a:tc>
                <a:tc>
                  <a:txBody>
                    <a:bodyPr/>
                    <a:lstStyle/>
                    <a:p>
                      <a:pPr latinLnBrk="1">
                        <a:lnSpc>
                          <a:spcPct val="150000"/>
                        </a:lnSpc>
                        <a:buFontTx/>
                        <a:buNone/>
                      </a:pPr>
                      <a:r>
                        <a:rPr lang="en-US" altLang="ko-KR" sz="1200" dirty="0" smtClean="0"/>
                        <a:t>0.0f</a:t>
                      </a:r>
                      <a:endParaRPr lang="ko-KR" altLang="en-US" sz="1200" dirty="0"/>
                    </a:p>
                  </a:txBody>
                  <a:tcPr/>
                </a:tc>
                <a:tc>
                  <a:txBody>
                    <a:bodyPr/>
                    <a:lstStyle/>
                    <a:p>
                      <a:pPr latinLnBrk="1">
                        <a:lnSpc>
                          <a:spcPct val="150000"/>
                        </a:lnSpc>
                        <a:buFontTx/>
                        <a:buNone/>
                      </a:pPr>
                      <a:r>
                        <a:rPr lang="en-US" altLang="ko-KR" sz="1200" dirty="0" smtClean="0"/>
                        <a:t>1.4E-45 ~ 3.4028235E38</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double</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a:t>
                      </a:r>
                      <a:endParaRPr lang="ko-KR" altLang="en-US" sz="1200" dirty="0"/>
                    </a:p>
                  </a:txBody>
                  <a:tcPr/>
                </a:tc>
                <a:tc>
                  <a:txBody>
                    <a:bodyPr/>
                    <a:lstStyle/>
                    <a:p>
                      <a:pPr latinLnBrk="1">
                        <a:lnSpc>
                          <a:spcPct val="150000"/>
                        </a:lnSpc>
                        <a:buFontTx/>
                        <a:buNone/>
                      </a:pPr>
                      <a:r>
                        <a:rPr lang="en-US" altLang="ko-KR" sz="1200" dirty="0" smtClean="0"/>
                        <a:t>0.0d</a:t>
                      </a:r>
                      <a:endParaRPr lang="ko-KR" altLang="en-US" sz="1200" dirty="0"/>
                    </a:p>
                  </a:txBody>
                  <a:tcPr/>
                </a:tc>
                <a:tc>
                  <a:txBody>
                    <a:bodyPr/>
                    <a:lstStyle/>
                    <a:p>
                      <a:pPr latinLnBrk="1">
                        <a:lnSpc>
                          <a:spcPct val="150000"/>
                        </a:lnSpc>
                        <a:buFontTx/>
                        <a:buNone/>
                      </a:pPr>
                      <a:r>
                        <a:rPr lang="en-US" altLang="ko-KR" sz="1200" dirty="0" smtClean="0"/>
                        <a:t>4.9E-324 ~ 1.7976931348623157E308</a:t>
                      </a:r>
                      <a:endParaRPr lang="ko-KR" altLang="en-US" sz="1200" dirty="0"/>
                    </a:p>
                  </a:txBody>
                  <a:tcPr/>
                </a:tc>
              </a:tr>
              <a:tr h="402544">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dirty="0" smtClean="0"/>
                        <a:t>object</a:t>
                      </a:r>
                      <a:r>
                        <a:rPr lang="en-US" altLang="ko-KR" sz="1200" baseline="0" dirty="0" smtClean="0"/>
                        <a:t> type</a:t>
                      </a:r>
                      <a:endParaRPr lang="ko-KR" altLang="en-US" sz="1200" dirty="0"/>
                    </a:p>
                  </a:txBody>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ko-KR" altLang="en-US" sz="1200" dirty="0" smtClean="0"/>
                        <a:t>메모리 내에서의 객체</a:t>
                      </a:r>
                      <a:r>
                        <a:rPr lang="ko-KR" altLang="en-US" sz="1200" baseline="0" dirty="0" smtClean="0"/>
                        <a:t> </a:t>
                      </a:r>
                      <a:r>
                        <a:rPr lang="ko-KR" altLang="en-US" sz="1200" dirty="0" smtClean="0"/>
                        <a:t>위치</a:t>
                      </a:r>
                      <a:endParaRPr lang="ko-KR" altLang="en-US" sz="1200" dirty="0"/>
                    </a:p>
                  </a:txBody>
                  <a:tcPr/>
                </a:tc>
                <a:tc>
                  <a:txBody>
                    <a:bodyPr/>
                    <a:lstStyle/>
                    <a:p>
                      <a:pPr latinLnBrk="1">
                        <a:lnSpc>
                          <a:spcPct val="150000"/>
                        </a:lnSpc>
                        <a:buFontTx/>
                        <a:buNone/>
                      </a:pPr>
                      <a:r>
                        <a:rPr lang="en-US" altLang="ko-KR" sz="1200" dirty="0" smtClean="0"/>
                        <a:t>null</a:t>
                      </a:r>
                      <a:endParaRPr lang="ko-KR" altLang="en-US" sz="1200" dirty="0"/>
                    </a:p>
                  </a:txBody>
                  <a:tcPr/>
                </a:tc>
                <a:tc>
                  <a:txBody>
                    <a:bodyPr/>
                    <a:lstStyle/>
                    <a:p>
                      <a:pPr latinLnBrk="1">
                        <a:lnSpc>
                          <a:spcPct val="150000"/>
                        </a:lnSpc>
                        <a:buFontTx/>
                        <a:buNone/>
                      </a:pPr>
                      <a:r>
                        <a:rPr lang="en-US" altLang="ko-KR" sz="1200" dirty="0" smtClean="0"/>
                        <a:t>0x0 ~ 0xffffffff</a:t>
                      </a:r>
                      <a:endParaRPr lang="ko-KR" altLang="en-US" sz="1200" dirty="0"/>
                    </a:p>
                  </a:txBody>
                  <a:tcPr/>
                </a:tc>
              </a:tr>
            </a:tbl>
          </a:graphicData>
        </a:graphic>
      </p:graphicFrame>
      <p:sp>
        <p:nvSpPr>
          <p:cNvPr id="5" name="내용 개체 틀 2"/>
          <p:cNvSpPr>
            <a:spLocks noGrp="1"/>
          </p:cNvSpPr>
          <p:nvPr>
            <p:ph idx="1"/>
          </p:nvPr>
        </p:nvSpPr>
        <p:spPr>
          <a:xfrm>
            <a:off x="382588" y="814388"/>
            <a:ext cx="9118600" cy="276999"/>
          </a:xfrm>
        </p:spPr>
        <p:txBody>
          <a:bodyPr/>
          <a:lstStyle/>
          <a:p>
            <a:pPr>
              <a:buFontTx/>
              <a:buChar char="-"/>
            </a:pPr>
            <a:r>
              <a:rPr lang="ko-KR" altLang="en-US" dirty="0" smtClean="0"/>
              <a:t> 자바의 데이터 타입 별 기본 값 및 저장 가능한 값의 범위는 아래와 같다</a:t>
            </a:r>
            <a:r>
              <a:rPr lang="en-US" altLang="ko-KR"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그리고</a:t>
            </a:r>
            <a:r>
              <a:rPr lang="en-US" altLang="ko-KR" dirty="0" smtClean="0"/>
              <a:t>,</a:t>
            </a:r>
            <a:r>
              <a:rPr lang="ko-KR" altLang="en-US" dirty="0" smtClean="0"/>
              <a:t> 배열</a:t>
            </a:r>
            <a:r>
              <a:rPr lang="en-US" altLang="ko-KR" dirty="0" smtClean="0"/>
              <a:t>(array)</a:t>
            </a:r>
            <a:endParaRPr lang="ko-KR" altLang="en-US" dirty="0"/>
          </a:p>
        </p:txBody>
      </p:sp>
      <p:sp>
        <p:nvSpPr>
          <p:cNvPr id="3" name="내용 개체 틀 2"/>
          <p:cNvSpPr>
            <a:spLocks noGrp="1"/>
          </p:cNvSpPr>
          <p:nvPr>
            <p:ph idx="1"/>
          </p:nvPr>
        </p:nvSpPr>
        <p:spPr>
          <a:xfrm>
            <a:off x="382588" y="814388"/>
            <a:ext cx="9118600" cy="867930"/>
          </a:xfrm>
        </p:spPr>
        <p:txBody>
          <a:bodyPr/>
          <a:lstStyle/>
          <a:p>
            <a:pPr>
              <a:buFontTx/>
              <a:buChar char="-"/>
            </a:pPr>
            <a:r>
              <a:rPr lang="ko-KR" altLang="en-US" dirty="0" smtClean="0"/>
              <a:t> 배열</a:t>
            </a:r>
            <a:r>
              <a:rPr lang="en-US" altLang="ko-KR" dirty="0" smtClean="0"/>
              <a:t>(array)</a:t>
            </a:r>
            <a:r>
              <a:rPr lang="ko-KR" altLang="en-US" dirty="0" smtClean="0"/>
              <a:t>은 동일한 타입의 변수 여러 개를 하나로 묶어놓은 형태를 말한다</a:t>
            </a:r>
            <a:r>
              <a:rPr lang="en-US" altLang="ko-KR" dirty="0" smtClean="0"/>
              <a:t>.</a:t>
            </a:r>
          </a:p>
          <a:p>
            <a:pPr>
              <a:buFontTx/>
              <a:buChar char="-"/>
            </a:pPr>
            <a:r>
              <a:rPr lang="en-US" altLang="ko-KR" dirty="0" smtClean="0"/>
              <a:t> </a:t>
            </a:r>
            <a:r>
              <a:rPr lang="ko-KR" altLang="en-US" dirty="0" smtClean="0"/>
              <a:t>배열도 타입의 일종으로 여러 개의 값을 저장할 수 있는 공간을 정의하기 위해 사용하는 것이며</a:t>
            </a:r>
            <a:r>
              <a:rPr lang="en-US" altLang="ko-KR" dirty="0" smtClean="0"/>
              <a:t>, </a:t>
            </a:r>
            <a:br>
              <a:rPr lang="en-US" altLang="ko-KR" dirty="0" smtClean="0"/>
            </a:br>
            <a:r>
              <a:rPr lang="en-US" altLang="ko-KR" dirty="0" smtClean="0"/>
              <a:t>  </a:t>
            </a:r>
            <a:r>
              <a:rPr lang="ko-KR" altLang="en-US" dirty="0" smtClean="0"/>
              <a:t>배열의 크기는 그것을 선언하는</a:t>
            </a:r>
            <a:r>
              <a:rPr lang="en-US" altLang="ko-KR" dirty="0" smtClean="0"/>
              <a:t>(</a:t>
            </a:r>
            <a:r>
              <a:rPr lang="ko-KR" altLang="en-US" dirty="0" smtClean="0"/>
              <a:t>만드는</a:t>
            </a:r>
            <a:r>
              <a:rPr lang="en-US" altLang="ko-KR" dirty="0" smtClean="0"/>
              <a:t>) </a:t>
            </a:r>
            <a:r>
              <a:rPr lang="ko-KR" altLang="en-US" dirty="0" smtClean="0"/>
              <a:t>순간 고정된다</a:t>
            </a:r>
            <a:r>
              <a:rPr lang="en-US" altLang="ko-KR" dirty="0" smtClean="0"/>
              <a:t>. </a:t>
            </a:r>
            <a:r>
              <a:rPr lang="ko-KR" altLang="en-US" dirty="0" smtClean="0"/>
              <a:t>또한</a:t>
            </a:r>
            <a:r>
              <a:rPr lang="en-US" altLang="ko-KR" dirty="0" smtClean="0"/>
              <a:t>, 1</a:t>
            </a:r>
            <a:r>
              <a:rPr lang="ko-KR" altLang="en-US" dirty="0" smtClean="0"/>
              <a:t>차원</a:t>
            </a:r>
            <a:r>
              <a:rPr lang="en-US" altLang="ko-KR" dirty="0" smtClean="0"/>
              <a:t>, 2</a:t>
            </a:r>
            <a:r>
              <a:rPr lang="ko-KR" altLang="en-US" dirty="0" smtClean="0"/>
              <a:t>차원 그리고 </a:t>
            </a:r>
            <a:r>
              <a:rPr lang="en-US" altLang="ko-KR" dirty="0" smtClean="0"/>
              <a:t>n</a:t>
            </a:r>
            <a:r>
              <a:rPr lang="ko-KR" altLang="en-US" dirty="0" smtClean="0"/>
              <a:t>차원 형태로 만들 수 있다</a:t>
            </a:r>
            <a:r>
              <a:rPr lang="en-US" altLang="ko-KR" dirty="0" smtClean="0"/>
              <a:t>.</a:t>
            </a:r>
            <a:endParaRPr lang="ko-KR" altLang="en-US" dirty="0"/>
          </a:p>
        </p:txBody>
      </p:sp>
      <p:pic>
        <p:nvPicPr>
          <p:cNvPr id="8194" name="Picture 2" descr="https://docs.oracle.com/javase/tutorial/figures/java/objects-tenElementArray.gif"/>
          <p:cNvPicPr>
            <a:picLocks noChangeAspect="1" noChangeArrowheads="1"/>
          </p:cNvPicPr>
          <p:nvPr/>
        </p:nvPicPr>
        <p:blipFill>
          <a:blip r:embed="rId2"/>
          <a:srcRect/>
          <a:stretch>
            <a:fillRect/>
          </a:stretch>
        </p:blipFill>
        <p:spPr bwMode="auto">
          <a:xfrm>
            <a:off x="625475" y="1889850"/>
            <a:ext cx="3908425" cy="1446701"/>
          </a:xfrm>
          <a:prstGeom prst="rect">
            <a:avLst/>
          </a:prstGeom>
          <a:noFill/>
        </p:spPr>
      </p:pic>
      <p:pic>
        <p:nvPicPr>
          <p:cNvPr id="8196" name="Picture 4" descr="http://www.tutorialspoint.com/cprogramming/images/two_dimensional_arrays.jpg"/>
          <p:cNvPicPr>
            <a:picLocks noChangeAspect="1" noChangeArrowheads="1"/>
          </p:cNvPicPr>
          <p:nvPr/>
        </p:nvPicPr>
        <p:blipFill>
          <a:blip r:embed="rId3"/>
          <a:srcRect/>
          <a:stretch>
            <a:fillRect/>
          </a:stretch>
        </p:blipFill>
        <p:spPr bwMode="auto">
          <a:xfrm>
            <a:off x="4930775" y="2053852"/>
            <a:ext cx="4381703" cy="1282700"/>
          </a:xfrm>
          <a:prstGeom prst="rect">
            <a:avLst/>
          </a:prstGeom>
          <a:noFill/>
        </p:spPr>
      </p:pic>
      <p:pic>
        <p:nvPicPr>
          <p:cNvPr id="8198" name="Picture 6" descr="https://www.scirra.com/images/articles/3d_array.png"/>
          <p:cNvPicPr>
            <a:picLocks noChangeAspect="1" noChangeArrowheads="1"/>
          </p:cNvPicPr>
          <p:nvPr/>
        </p:nvPicPr>
        <p:blipFill>
          <a:blip r:embed="rId4"/>
          <a:srcRect/>
          <a:stretch>
            <a:fillRect/>
          </a:stretch>
        </p:blipFill>
        <p:spPr bwMode="auto">
          <a:xfrm>
            <a:off x="942975" y="3761921"/>
            <a:ext cx="3273425" cy="2299040"/>
          </a:xfrm>
          <a:prstGeom prst="rect">
            <a:avLst/>
          </a:prstGeom>
          <a:noFill/>
        </p:spPr>
      </p:pic>
      <p:pic>
        <p:nvPicPr>
          <p:cNvPr id="8200" name="Picture 8" descr="http://i.stack.imgur.com/oF9BA.gif"/>
          <p:cNvPicPr>
            <a:picLocks noChangeAspect="1" noChangeArrowheads="1"/>
          </p:cNvPicPr>
          <p:nvPr/>
        </p:nvPicPr>
        <p:blipFill>
          <a:blip r:embed="rId5"/>
          <a:srcRect/>
          <a:stretch>
            <a:fillRect/>
          </a:stretch>
        </p:blipFill>
        <p:spPr bwMode="auto">
          <a:xfrm>
            <a:off x="5186276" y="3881648"/>
            <a:ext cx="3870700" cy="2059587"/>
          </a:xfrm>
          <a:prstGeom prst="rect">
            <a:avLst/>
          </a:prstGeom>
          <a:noFill/>
        </p:spPr>
      </p:pic>
      <p:sp>
        <p:nvSpPr>
          <p:cNvPr id="8" name="TextBox 7"/>
          <p:cNvSpPr txBox="1"/>
          <p:nvPr/>
        </p:nvSpPr>
        <p:spPr>
          <a:xfrm>
            <a:off x="1739900" y="3352800"/>
            <a:ext cx="1322798" cy="307777"/>
          </a:xfrm>
          <a:prstGeom prst="rect">
            <a:avLst/>
          </a:prstGeom>
          <a:noFill/>
        </p:spPr>
        <p:txBody>
          <a:bodyPr wrap="none" rtlCol="0">
            <a:spAutoFit/>
          </a:bodyPr>
          <a:lstStyle/>
          <a:p>
            <a:r>
              <a:rPr lang="en-US" altLang="ko-KR" sz="1400" b="1" dirty="0" smtClean="0">
                <a:latin typeface="맑은 고딕" pitchFamily="50" charset="-127"/>
                <a:ea typeface="맑은 고딕" pitchFamily="50" charset="-127"/>
              </a:rPr>
              <a:t>[ 1</a:t>
            </a:r>
            <a:r>
              <a:rPr lang="ko-KR" altLang="en-US" sz="1400" b="1" dirty="0" smtClean="0">
                <a:latin typeface="맑은 고딕" pitchFamily="50" charset="-127"/>
                <a:ea typeface="맑은 고딕" pitchFamily="50" charset="-127"/>
              </a:rPr>
              <a:t>차원 배열 </a:t>
            </a:r>
            <a:r>
              <a:rPr lang="en-US" altLang="ko-KR" sz="1400" b="1" dirty="0" smtClean="0">
                <a:latin typeface="맑은 고딕" pitchFamily="50" charset="-127"/>
                <a:ea typeface="맑은 고딕" pitchFamily="50" charset="-127"/>
              </a:rPr>
              <a:t>]</a:t>
            </a:r>
          </a:p>
        </p:txBody>
      </p:sp>
      <p:sp>
        <p:nvSpPr>
          <p:cNvPr id="9" name="TextBox 8"/>
          <p:cNvSpPr txBox="1"/>
          <p:nvPr/>
        </p:nvSpPr>
        <p:spPr>
          <a:xfrm>
            <a:off x="1739900" y="6083300"/>
            <a:ext cx="1322798" cy="307777"/>
          </a:xfrm>
          <a:prstGeom prst="rect">
            <a:avLst/>
          </a:prstGeom>
          <a:noFill/>
        </p:spPr>
        <p:txBody>
          <a:bodyPr wrap="none" rtlCol="0">
            <a:spAutoFit/>
          </a:bodyPr>
          <a:lstStyle/>
          <a:p>
            <a:r>
              <a:rPr lang="en-US" altLang="ko-KR" sz="1400" b="1" dirty="0" smtClean="0">
                <a:latin typeface="맑은 고딕" pitchFamily="50" charset="-127"/>
                <a:ea typeface="맑은 고딕" pitchFamily="50" charset="-127"/>
              </a:rPr>
              <a:t>[ 3</a:t>
            </a:r>
            <a:r>
              <a:rPr lang="ko-KR" altLang="en-US" sz="1400" b="1" dirty="0" smtClean="0">
                <a:latin typeface="맑은 고딕" pitchFamily="50" charset="-127"/>
                <a:ea typeface="맑은 고딕" pitchFamily="50" charset="-127"/>
              </a:rPr>
              <a:t>차원 배열 </a:t>
            </a:r>
            <a:r>
              <a:rPr lang="en-US" altLang="ko-KR" sz="1400" b="1" dirty="0" smtClean="0">
                <a:latin typeface="맑은 고딕" pitchFamily="50" charset="-127"/>
                <a:ea typeface="맑은 고딕" pitchFamily="50" charset="-127"/>
              </a:rPr>
              <a:t>]</a:t>
            </a:r>
          </a:p>
        </p:txBody>
      </p:sp>
      <p:sp>
        <p:nvSpPr>
          <p:cNvPr id="10" name="TextBox 9"/>
          <p:cNvSpPr txBox="1"/>
          <p:nvPr/>
        </p:nvSpPr>
        <p:spPr>
          <a:xfrm>
            <a:off x="6489700" y="3352800"/>
            <a:ext cx="1322798" cy="307777"/>
          </a:xfrm>
          <a:prstGeom prst="rect">
            <a:avLst/>
          </a:prstGeom>
          <a:noFill/>
        </p:spPr>
        <p:txBody>
          <a:bodyPr wrap="none" rtlCol="0">
            <a:spAutoFit/>
          </a:bodyPr>
          <a:lstStyle/>
          <a:p>
            <a:r>
              <a:rPr lang="en-US" altLang="ko-KR" sz="1400" b="1" dirty="0" smtClean="0">
                <a:latin typeface="맑은 고딕" pitchFamily="50" charset="-127"/>
                <a:ea typeface="맑은 고딕" pitchFamily="50" charset="-127"/>
              </a:rPr>
              <a:t>[ 2</a:t>
            </a:r>
            <a:r>
              <a:rPr lang="ko-KR" altLang="en-US" sz="1400" b="1" dirty="0" smtClean="0">
                <a:latin typeface="맑은 고딕" pitchFamily="50" charset="-127"/>
                <a:ea typeface="맑은 고딕" pitchFamily="50" charset="-127"/>
              </a:rPr>
              <a:t>차원 배열 </a:t>
            </a:r>
            <a:r>
              <a:rPr lang="en-US" altLang="ko-KR" sz="1400" b="1" dirty="0" smtClean="0">
                <a:latin typeface="맑은 고딕" pitchFamily="50" charset="-127"/>
                <a:ea typeface="맑은 고딕" pitchFamily="50" charset="-127"/>
              </a:rPr>
              <a:t>]</a:t>
            </a:r>
          </a:p>
        </p:txBody>
      </p:sp>
      <p:sp>
        <p:nvSpPr>
          <p:cNvPr id="11" name="TextBox 10"/>
          <p:cNvSpPr txBox="1"/>
          <p:nvPr/>
        </p:nvSpPr>
        <p:spPr>
          <a:xfrm>
            <a:off x="6489700" y="6083300"/>
            <a:ext cx="1322798" cy="307777"/>
          </a:xfrm>
          <a:prstGeom prst="rect">
            <a:avLst/>
          </a:prstGeom>
          <a:noFill/>
        </p:spPr>
        <p:txBody>
          <a:bodyPr wrap="none" rtlCol="0">
            <a:spAutoFit/>
          </a:bodyPr>
          <a:lstStyle/>
          <a:p>
            <a:r>
              <a:rPr lang="en-US" altLang="ko-KR" sz="1400" b="1" dirty="0" smtClean="0">
                <a:latin typeface="맑은 고딕" pitchFamily="50" charset="-127"/>
                <a:ea typeface="맑은 고딕" pitchFamily="50" charset="-127"/>
              </a:rPr>
              <a:t>[ 4</a:t>
            </a:r>
            <a:r>
              <a:rPr lang="ko-KR" altLang="en-US" sz="1400" b="1" dirty="0" smtClean="0">
                <a:latin typeface="맑은 고딕" pitchFamily="50" charset="-127"/>
                <a:ea typeface="맑은 고딕" pitchFamily="50" charset="-127"/>
              </a:rPr>
              <a:t>차원 배열 </a:t>
            </a:r>
            <a:r>
              <a:rPr lang="en-US" altLang="ko-KR" sz="1400" b="1" dirty="0" smtClean="0">
                <a:latin typeface="맑은 고딕" pitchFamily="50" charset="-127"/>
                <a:ea typeface="맑은 고딕" pitchFamily="50" charset="-127"/>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자바 </a:t>
            </a:r>
            <a:r>
              <a:rPr lang="en-US" altLang="ko-KR" dirty="0" smtClean="0"/>
              <a:t>Wrapper </a:t>
            </a:r>
            <a:r>
              <a:rPr lang="ko-KR" altLang="en-US" dirty="0" smtClean="0"/>
              <a:t>클래스</a:t>
            </a:r>
            <a:endParaRPr lang="ko-KR" altLang="en-US" dirty="0"/>
          </a:p>
        </p:txBody>
      </p:sp>
      <p:sp>
        <p:nvSpPr>
          <p:cNvPr id="3" name="내용 개체 틀 2"/>
          <p:cNvSpPr>
            <a:spLocks noGrp="1"/>
          </p:cNvSpPr>
          <p:nvPr>
            <p:ph idx="1"/>
          </p:nvPr>
        </p:nvSpPr>
        <p:spPr>
          <a:xfrm>
            <a:off x="382588" y="814388"/>
            <a:ext cx="9118600" cy="867930"/>
          </a:xfrm>
        </p:spPr>
        <p:txBody>
          <a:bodyPr/>
          <a:lstStyle/>
          <a:p>
            <a:pPr>
              <a:buFontTx/>
              <a:buChar char="-"/>
            </a:pPr>
            <a:r>
              <a:rPr lang="ko-KR" altLang="en-US" dirty="0" smtClean="0"/>
              <a:t> 기본형 데이터를 기본형 변수가 아니라</a:t>
            </a:r>
            <a:r>
              <a:rPr lang="en-US" altLang="ko-KR" dirty="0" smtClean="0"/>
              <a:t>, </a:t>
            </a:r>
            <a:r>
              <a:rPr lang="ko-KR" altLang="en-US" dirty="0" smtClean="0"/>
              <a:t>필요에 따라</a:t>
            </a:r>
            <a:r>
              <a:rPr lang="en-US" altLang="ko-KR" dirty="0" smtClean="0"/>
              <a:t> </a:t>
            </a:r>
            <a:r>
              <a:rPr lang="ko-KR" altLang="en-US" dirty="0" smtClean="0"/>
              <a:t>객체 형태의 변수에 보관하고 싶을 때 사용하는 클래스</a:t>
            </a:r>
            <a:endParaRPr lang="en-US" altLang="ko-KR" dirty="0" smtClean="0"/>
          </a:p>
          <a:p>
            <a:pPr>
              <a:buFontTx/>
              <a:buChar char="-"/>
            </a:pPr>
            <a:r>
              <a:rPr lang="en-US" altLang="ko-KR" dirty="0" smtClean="0"/>
              <a:t> </a:t>
            </a:r>
            <a:r>
              <a:rPr lang="ko-KR" altLang="en-US" dirty="0" smtClean="0"/>
              <a:t>자바는 객체지향 언어이며</a:t>
            </a:r>
            <a:r>
              <a:rPr lang="en-US" altLang="ko-KR" dirty="0" smtClean="0"/>
              <a:t>, </a:t>
            </a:r>
            <a:r>
              <a:rPr lang="ko-KR" altLang="en-US" dirty="0" smtClean="0"/>
              <a:t>다양한 </a:t>
            </a:r>
            <a:r>
              <a:rPr lang="en-US" altLang="ko-KR" dirty="0" smtClean="0"/>
              <a:t>API</a:t>
            </a:r>
            <a:r>
              <a:rPr lang="ko-KR" altLang="en-US" dirty="0" smtClean="0"/>
              <a:t> 들이 인자</a:t>
            </a:r>
            <a:r>
              <a:rPr lang="en-US" altLang="ko-KR" dirty="0" smtClean="0"/>
              <a:t>(parameter)</a:t>
            </a:r>
            <a:r>
              <a:rPr lang="ko-KR" altLang="en-US" dirty="0" smtClean="0"/>
              <a:t>로 객체 타입만 허용하는 경우가 있기 때문에</a:t>
            </a:r>
            <a:r>
              <a:rPr lang="en-US" altLang="ko-KR" dirty="0" smtClean="0"/>
              <a:t>,</a:t>
            </a:r>
            <a:br>
              <a:rPr lang="en-US" altLang="ko-KR" dirty="0" smtClean="0"/>
            </a:br>
            <a:r>
              <a:rPr lang="en-US" altLang="ko-KR" dirty="0" smtClean="0"/>
              <a:t>   ‘</a:t>
            </a:r>
            <a:r>
              <a:rPr lang="ko-KR" altLang="en-US" dirty="0" smtClean="0"/>
              <a:t>기본형</a:t>
            </a:r>
            <a:r>
              <a:rPr lang="en-US" altLang="ko-KR" dirty="0" smtClean="0"/>
              <a:t>’ </a:t>
            </a:r>
            <a:r>
              <a:rPr lang="ko-KR" altLang="en-US" dirty="0" smtClean="0"/>
              <a:t>데이터를 굳이 객체로 변환해야 하는 상황이 발생하게 된다</a:t>
            </a:r>
            <a:r>
              <a:rPr lang="en-US" altLang="ko-KR" dirty="0" smtClean="0"/>
              <a:t>.</a:t>
            </a:r>
            <a:endParaRPr lang="ko-KR" altLang="en-US" dirty="0"/>
          </a:p>
        </p:txBody>
      </p:sp>
      <p:graphicFrame>
        <p:nvGraphicFramePr>
          <p:cNvPr id="4" name="표 3"/>
          <p:cNvGraphicFramePr>
            <a:graphicFrameLocks noGrp="1"/>
          </p:cNvGraphicFramePr>
          <p:nvPr/>
        </p:nvGraphicFramePr>
        <p:xfrm>
          <a:off x="812800" y="2015066"/>
          <a:ext cx="4775200" cy="3566160"/>
        </p:xfrm>
        <a:graphic>
          <a:graphicData uri="http://schemas.openxmlformats.org/drawingml/2006/table">
            <a:tbl>
              <a:tblPr firstRow="1" bandRow="1">
                <a:tableStyleId>{00A15C55-8517-42AA-B614-E9B94910E393}</a:tableStyleId>
              </a:tblPr>
              <a:tblGrid>
                <a:gridCol w="2032000"/>
                <a:gridCol w="2743200"/>
              </a:tblGrid>
              <a:tr h="0">
                <a:tc>
                  <a:txBody>
                    <a:bodyPr/>
                    <a:lstStyle/>
                    <a:p>
                      <a:pPr latinLnBrk="1"/>
                      <a:r>
                        <a:rPr lang="ko-KR" altLang="en-US" sz="1200" dirty="0" smtClean="0"/>
                        <a:t>기본형 </a:t>
                      </a:r>
                      <a:r>
                        <a:rPr lang="en-US" altLang="ko-KR" sz="1200" dirty="0" smtClean="0"/>
                        <a:t>(primitive type)</a:t>
                      </a:r>
                      <a:endParaRPr lang="ko-KR" altLang="en-US" sz="1200" dirty="0"/>
                    </a:p>
                  </a:txBody>
                  <a:tcPr>
                    <a:solidFill>
                      <a:schemeClr val="tx1">
                        <a:lumMod val="65000"/>
                        <a:lumOff val="35000"/>
                      </a:schemeClr>
                    </a:solidFill>
                  </a:tcPr>
                </a:tc>
                <a:tc>
                  <a:txBody>
                    <a:bodyPr/>
                    <a:lstStyle/>
                    <a:p>
                      <a:pPr latinLnBrk="1"/>
                      <a:r>
                        <a:rPr lang="ko-KR" altLang="en-US" sz="1200" dirty="0" smtClean="0"/>
                        <a:t>대응하는 </a:t>
                      </a:r>
                      <a:r>
                        <a:rPr lang="en-US" altLang="ko-KR" sz="1200" dirty="0" smtClean="0"/>
                        <a:t>Wrapper class</a:t>
                      </a:r>
                      <a:endParaRPr lang="ko-KR" altLang="en-US" sz="1200" dirty="0"/>
                    </a:p>
                  </a:txBody>
                  <a:tcPr>
                    <a:solidFill>
                      <a:schemeClr val="tx1">
                        <a:lumMod val="65000"/>
                        <a:lumOff val="35000"/>
                      </a:schemeClr>
                    </a:solidFill>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byte</a:t>
                      </a:r>
                      <a:endParaRPr lang="ko-KR" altLang="en-US" sz="1200" dirty="0"/>
                    </a:p>
                  </a:txBody>
                  <a:tcPr/>
                </a:tc>
                <a:tc>
                  <a:txBody>
                    <a:bodyPr/>
                    <a:lstStyle/>
                    <a:p>
                      <a:pPr latinLnBrk="1">
                        <a:lnSpc>
                          <a:spcPct val="150000"/>
                        </a:lnSpc>
                        <a:spcBef>
                          <a:spcPts val="600"/>
                        </a:spcBef>
                        <a:buFontTx/>
                        <a:buNone/>
                      </a:pPr>
                      <a:r>
                        <a:rPr lang="en-US" altLang="ko-KR" sz="1200" dirty="0" smtClean="0"/>
                        <a:t>Byte</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short</a:t>
                      </a:r>
                      <a:endParaRPr lang="ko-KR" altLang="en-US" sz="1200" dirty="0"/>
                    </a:p>
                  </a:txBody>
                  <a:tcPr/>
                </a:tc>
                <a:tc>
                  <a:txBody>
                    <a:bodyPr/>
                    <a:lstStyle/>
                    <a:p>
                      <a:pPr latinLnBrk="1">
                        <a:lnSpc>
                          <a:spcPct val="150000"/>
                        </a:lnSpc>
                        <a:spcBef>
                          <a:spcPts val="600"/>
                        </a:spcBef>
                        <a:buFontTx/>
                        <a:buNone/>
                      </a:pPr>
                      <a:r>
                        <a:rPr lang="en-US" altLang="ko-KR" sz="1200" dirty="0" smtClean="0"/>
                        <a:t>Short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int</a:t>
                      </a:r>
                      <a:endParaRPr lang="ko-KR" altLang="en-US" sz="1200" dirty="0"/>
                    </a:p>
                  </a:txBody>
                  <a:tcPr/>
                </a:tc>
                <a:tc>
                  <a:txBody>
                    <a:bodyPr/>
                    <a:lstStyle/>
                    <a:p>
                      <a:pPr latinLnBrk="1">
                        <a:lnSpc>
                          <a:spcPct val="150000"/>
                        </a:lnSpc>
                        <a:spcBef>
                          <a:spcPts val="600"/>
                        </a:spcBef>
                        <a:buFontTx/>
                        <a:buNone/>
                      </a:pPr>
                      <a:r>
                        <a:rPr lang="en-US" altLang="ko-KR" sz="1200" dirty="0" smtClean="0"/>
                        <a:t>Integer</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long</a:t>
                      </a:r>
                      <a:endParaRPr lang="ko-KR" altLang="en-US" sz="1200" dirty="0"/>
                    </a:p>
                  </a:txBody>
                  <a:tcPr/>
                </a:tc>
                <a:tc>
                  <a:txBody>
                    <a:bodyPr/>
                    <a:lstStyle/>
                    <a:p>
                      <a:pPr latinLnBrk="1">
                        <a:lnSpc>
                          <a:spcPct val="150000"/>
                        </a:lnSpc>
                        <a:spcBef>
                          <a:spcPts val="600"/>
                        </a:spcBef>
                        <a:buFontTx/>
                        <a:buNone/>
                      </a:pPr>
                      <a:r>
                        <a:rPr lang="en-US" altLang="ko-KR" sz="1200" dirty="0" smtClean="0"/>
                        <a:t>Long</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float</a:t>
                      </a:r>
                      <a:endParaRPr lang="ko-KR" altLang="en-US" sz="1200" dirty="0"/>
                    </a:p>
                  </a:txBody>
                  <a:tcPr/>
                </a:tc>
                <a:tc>
                  <a:txBody>
                    <a:bodyPr/>
                    <a:lstStyle/>
                    <a:p>
                      <a:pPr latinLnBrk="1">
                        <a:lnSpc>
                          <a:spcPct val="150000"/>
                        </a:lnSpc>
                        <a:spcBef>
                          <a:spcPts val="600"/>
                        </a:spcBef>
                        <a:buFontTx/>
                        <a:buNone/>
                      </a:pPr>
                      <a:r>
                        <a:rPr lang="en-US" altLang="ko-KR" sz="1200" dirty="0" smtClean="0"/>
                        <a:t>Float</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double</a:t>
                      </a:r>
                      <a:endParaRPr lang="ko-KR" altLang="en-US" sz="1200" dirty="0"/>
                    </a:p>
                  </a:txBody>
                  <a:tcPr/>
                </a:tc>
                <a:tc>
                  <a:txBody>
                    <a:bodyPr/>
                    <a:lstStyle/>
                    <a:p>
                      <a:pPr latinLnBrk="1">
                        <a:lnSpc>
                          <a:spcPct val="150000"/>
                        </a:lnSpc>
                        <a:spcBef>
                          <a:spcPts val="600"/>
                        </a:spcBef>
                        <a:buFontTx/>
                        <a:buNone/>
                      </a:pPr>
                      <a:r>
                        <a:rPr lang="en-US" altLang="ko-KR" sz="1200" dirty="0" smtClean="0"/>
                        <a:t>Double</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char</a:t>
                      </a:r>
                      <a:endParaRPr lang="ko-KR" altLang="en-US" sz="1200" dirty="0"/>
                    </a:p>
                  </a:txBody>
                  <a:tcPr/>
                </a:tc>
                <a:tc>
                  <a:txBody>
                    <a:bodyPr/>
                    <a:lstStyle/>
                    <a:p>
                      <a:pPr latinLnBrk="1">
                        <a:lnSpc>
                          <a:spcPct val="150000"/>
                        </a:lnSpc>
                        <a:spcBef>
                          <a:spcPts val="600"/>
                        </a:spcBef>
                        <a:buFontTx/>
                        <a:buNone/>
                      </a:pPr>
                      <a:r>
                        <a:rPr lang="en-US" altLang="ko-KR" sz="1200" dirty="0" smtClean="0"/>
                        <a:t>Char</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err="1" smtClean="0"/>
                        <a:t>boolean</a:t>
                      </a:r>
                      <a:endParaRPr lang="ko-KR" altLang="en-US" sz="1200" dirty="0"/>
                    </a:p>
                  </a:txBody>
                  <a:tcPr/>
                </a:tc>
                <a:tc>
                  <a:txBody>
                    <a:bodyPr/>
                    <a:lstStyle/>
                    <a:p>
                      <a:pPr latinLnBrk="1">
                        <a:lnSpc>
                          <a:spcPct val="150000"/>
                        </a:lnSpc>
                        <a:spcBef>
                          <a:spcPts val="600"/>
                        </a:spcBef>
                        <a:buFontTx/>
                        <a:buNone/>
                      </a:pPr>
                      <a:r>
                        <a:rPr lang="en-US" altLang="ko-KR" sz="1200" dirty="0" smtClean="0"/>
                        <a:t>Boolean</a:t>
                      </a:r>
                      <a:endParaRPr lang="ko-KR" altLang="en-US" sz="1200" dirty="0"/>
                    </a:p>
                  </a:txBody>
                  <a:tcPr/>
                </a:tc>
              </a:tr>
              <a:tr h="220385">
                <a:tc>
                  <a:txBody>
                    <a:bodyPr/>
                    <a:lstStyle/>
                    <a:p>
                      <a:pPr marL="0" marR="0" indent="0" algn="l" defTabSz="914400" rtl="0" eaLnBrk="1" fontAlgn="auto" latinLnBrk="1" hangingPunct="1">
                        <a:lnSpc>
                          <a:spcPct val="150000"/>
                        </a:lnSpc>
                        <a:spcBef>
                          <a:spcPts val="600"/>
                        </a:spcBef>
                        <a:spcAft>
                          <a:spcPts val="0"/>
                        </a:spcAft>
                        <a:buClrTx/>
                        <a:buSzTx/>
                        <a:buFontTx/>
                        <a:buNone/>
                        <a:tabLst/>
                        <a:defRPr/>
                      </a:pPr>
                      <a:r>
                        <a:rPr lang="en-US" altLang="ko-KR" sz="1200" dirty="0" smtClean="0"/>
                        <a:t>void</a:t>
                      </a:r>
                      <a:endParaRPr lang="ko-KR" altLang="en-US" sz="1200" dirty="0"/>
                    </a:p>
                  </a:txBody>
                  <a:tcPr/>
                </a:tc>
                <a:tc>
                  <a:txBody>
                    <a:bodyPr/>
                    <a:lstStyle/>
                    <a:p>
                      <a:pPr latinLnBrk="1">
                        <a:lnSpc>
                          <a:spcPct val="150000"/>
                        </a:lnSpc>
                        <a:spcBef>
                          <a:spcPts val="600"/>
                        </a:spcBef>
                        <a:buFontTx/>
                        <a:buNone/>
                      </a:pPr>
                      <a:r>
                        <a:rPr lang="en-US" altLang="ko-KR" sz="1200" dirty="0" smtClean="0"/>
                        <a:t>Void</a:t>
                      </a:r>
                      <a:endParaRPr lang="ko-KR" altLang="en-US" sz="12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he Next APM and Virtualization">
  <a:themeElements>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기본 디자인">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969696"/>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US" sz="1000" b="0" i="0" u="none" strike="noStrike" cap="none" normalizeH="0" baseline="0" smtClean="0">
            <a:ln>
              <a:noFill/>
            </a:ln>
            <a:solidFill>
              <a:srgbClr val="000000"/>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FFFFFF"/>
        </a:solidFill>
        <a:ln w="25400" cap="flat" cmpd="sng" algn="ctr">
          <a:solidFill>
            <a:srgbClr val="969696"/>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US" sz="1000" b="0" i="0" u="none" strike="noStrike" cap="none" normalizeH="0" baseline="0" smtClean="0">
            <a:ln>
              <a:noFill/>
            </a:ln>
            <a:solidFill>
              <a:srgbClr val="000000"/>
            </a:solidFill>
            <a:effectLst/>
            <a:latin typeface="Arial" charset="0"/>
            <a:ea typeface="돋움"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469</TotalTime>
  <Words>1865</Words>
  <Application>Microsoft Office PowerPoint</Application>
  <PresentationFormat>A4 용지(210x297mm)</PresentationFormat>
  <Paragraphs>317</Paragraphs>
  <Slides>20</Slides>
  <Notes>0</Notes>
  <HiddenSlides>0</HiddenSlides>
  <MMClips>0</MMClips>
  <ScaleCrop>false</ScaleCrop>
  <HeadingPairs>
    <vt:vector size="4" baseType="variant">
      <vt:variant>
        <vt:lpstr>테마</vt:lpstr>
      </vt:variant>
      <vt:variant>
        <vt:i4>1</vt:i4>
      </vt:variant>
      <vt:variant>
        <vt:lpstr>슬라이드 제목</vt:lpstr>
      </vt:variant>
      <vt:variant>
        <vt:i4>20</vt:i4>
      </vt:variant>
    </vt:vector>
  </HeadingPairs>
  <TitlesOfParts>
    <vt:vector size="21" baseType="lpstr">
      <vt:lpstr>The Next APM and Virtualization</vt:lpstr>
      <vt:lpstr>PowerPoint 프레젠테이션</vt:lpstr>
      <vt:lpstr>들어가기에 앞서 (preface)</vt:lpstr>
      <vt:lpstr>프로그램 내에 자료(data)의 구분</vt:lpstr>
      <vt:lpstr>값, 상수 그리고 변수</vt:lpstr>
      <vt:lpstr>타입 (Type)</vt:lpstr>
      <vt:lpstr>자바 기본형 분류</vt:lpstr>
      <vt:lpstr>데이터 타입 별 변수의 기본 값과 범위</vt:lpstr>
      <vt:lpstr>그리고, 배열(array)</vt:lpstr>
      <vt:lpstr>자바 Wrapper 클래스</vt:lpstr>
      <vt:lpstr>문자열 (String)</vt:lpstr>
      <vt:lpstr>자바의 자료형 정리</vt:lpstr>
      <vt:lpstr>자료 구조 (data structure)</vt:lpstr>
      <vt:lpstr>Java Collection Framework</vt:lpstr>
      <vt:lpstr>Collection, Set, List, Queue, Map</vt:lpstr>
      <vt:lpstr>컬렉션 구현 클래스 (Concrete Classes)</vt:lpstr>
      <vt:lpstr>컬렉션 구현 클래스 (Concrete Classes)</vt:lpstr>
      <vt:lpstr>컬렉션 구현 클래스 (Concrete Classes)</vt:lpstr>
      <vt:lpstr>컬렉션 구현 클래스 (Concrete Classes)</vt:lpstr>
      <vt:lpstr>컬렉션 구현 클래스 (Concrete Classes)</vt:lpstr>
      <vt:lpstr>Collection Summy 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admin</dc:creator>
  <cp:lastModifiedBy>05-02</cp:lastModifiedBy>
  <cp:revision>98</cp:revision>
  <dcterms:created xsi:type="dcterms:W3CDTF">2015-12-28T15:11:19Z</dcterms:created>
  <dcterms:modified xsi:type="dcterms:W3CDTF">2016-03-23T05:17:17Z</dcterms:modified>
</cp:coreProperties>
</file>