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1" r:id="rId4"/>
    <p:sldId id="259" r:id="rId5"/>
    <p:sldId id="262" r:id="rId6"/>
    <p:sldId id="265" r:id="rId7"/>
    <p:sldId id="263" r:id="rId8"/>
    <p:sldId id="266" r:id="rId9"/>
    <p:sldId id="267" r:id="rId10"/>
    <p:sldId id="264" r:id="rId11"/>
    <p:sldId id="268" r:id="rId12"/>
    <p:sldId id="26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10-jquery-file-uploads/" TargetMode="External"/><Relationship Id="rId2" Type="http://schemas.openxmlformats.org/officeDocument/2006/relationships/hyperlink" Target="https://github.com/blueimp/jQuery-File-Upload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eshdesignweb.com/jquery-html5-file-uplo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931" y="1752889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From Basic To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UsingTemplate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2018-05-14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81931" y="600761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SPRING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TEMFILEUPLOAD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81930" y="6597932"/>
            <a:ext cx="8562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3690" y="6140556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다중 파일 업로드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282" y="1500174"/>
            <a:ext cx="8229600" cy="460648"/>
          </a:xfrm>
        </p:spPr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HTML &lt;input&gt; multiple Attribute</a:t>
            </a:r>
          </a:p>
          <a:p>
            <a:pPr lvl="0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6643734" cy="11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818652"/>
            <a:ext cx="8501122" cy="146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85720" y="3247148"/>
            <a:ext cx="8229600" cy="460648"/>
          </a:xfrm>
        </p:spPr>
        <p:txBody>
          <a:bodyPr/>
          <a:lstStyle/>
          <a:p>
            <a:r>
              <a:rPr lang="en-US" b="1" dirty="0" smtClean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참고 사이트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3017496"/>
          </a:xfrm>
        </p:spPr>
        <p:txBody>
          <a:bodyPr/>
          <a:lstStyle/>
          <a:p>
            <a:pPr lvl="0"/>
            <a:r>
              <a:rPr lang="en-US" altLang="ko-KR" b="1" dirty="0" err="1" smtClean="0">
                <a:latin typeface="Arial" pitchFamily="34" charset="0"/>
                <a:cs typeface="Arial" pitchFamily="34" charset="0"/>
              </a:rPr>
              <a:t>Jquery-fileupload-plugins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r>
              <a:rPr lang="en-US" altLang="ko-KR" b="1" dirty="0" smtClean="0">
                <a:hlinkClick r:id="rId2"/>
              </a:rPr>
              <a:t>https://github.com/blueimp/jQuery-File-Upload</a:t>
            </a:r>
            <a:endParaRPr lang="en-US" altLang="ko-KR" b="1" dirty="0" smtClean="0"/>
          </a:p>
          <a:p>
            <a:pPr lvl="0"/>
            <a:endParaRPr lang="en-US" altLang="ko-KR" b="1" dirty="0" smtClean="0"/>
          </a:p>
          <a:p>
            <a:pPr lvl="0"/>
            <a:r>
              <a:rPr lang="ko-KR" altLang="en-US" b="1" dirty="0" smtClean="0"/>
              <a:t>파일 업로드 템플릿 </a:t>
            </a:r>
            <a:r>
              <a:rPr lang="en-US" altLang="ko-KR" b="1" dirty="0" smtClean="0"/>
              <a:t>list</a:t>
            </a:r>
          </a:p>
          <a:p>
            <a:pPr lvl="0"/>
            <a:r>
              <a:rPr lang="en-US" altLang="ko-KR" b="1" dirty="0" smtClean="0">
                <a:hlinkClick r:id="rId3"/>
              </a:rPr>
              <a:t>https://www.sitepoint.com/10-jquery-file-uploads/</a:t>
            </a:r>
            <a:endParaRPr lang="en-US" altLang="ko-KR" b="1" dirty="0" smtClean="0"/>
          </a:p>
          <a:p>
            <a:pPr lvl="0"/>
            <a:r>
              <a:rPr lang="en-US" altLang="ko-KR" b="1" dirty="0" smtClean="0">
                <a:hlinkClick r:id="rId4"/>
              </a:rPr>
              <a:t>https://freshdesignweb.com/jquery-html5-file-upload/</a:t>
            </a:r>
            <a:endParaRPr lang="en-US" altLang="ko-KR" b="1" dirty="0" smtClean="0"/>
          </a:p>
          <a:p>
            <a:pPr lvl="0"/>
            <a:endParaRPr lang="en-US" altLang="ko-KR" b="1" dirty="0" smtClean="0"/>
          </a:p>
          <a:p>
            <a:pPr lvl="0"/>
            <a:endParaRPr lang="en-US" altLang="ko-KR" b="1" dirty="0" smtClean="0">
              <a:latin typeface="Arial" pitchFamily="34" charset="0"/>
              <a:cs typeface="Arial" pitchFamily="34" charset="0"/>
            </a:endParaRPr>
          </a:p>
          <a:p>
            <a:pPr lvl="0"/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86454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From Basic To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UsingTemplate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2018-05-14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1472" y="1000108"/>
            <a:ext cx="771530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MultiPartResolver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3 Parameter Types</a:t>
            </a:r>
          </a:p>
          <a:p>
            <a:pPr>
              <a:buFont typeface="Wingdings" pitchFamily="2" charset="2"/>
              <a:buChar char="u"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Multi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FileUpload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JQuery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Template</a:t>
            </a:r>
          </a:p>
          <a:p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81930" y="6597932"/>
            <a:ext cx="8562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73470"/>
            <a:ext cx="7524328" cy="1069514"/>
          </a:xfrm>
        </p:spPr>
        <p:txBody>
          <a:bodyPr/>
          <a:lstStyle/>
          <a:p>
            <a:r>
              <a:rPr lang="en-US" altLang="ko-KR" dirty="0" err="1" smtClean="0"/>
              <a:t>MultiPartResolver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1785918" y="3071810"/>
            <a:ext cx="6858048" cy="2357454"/>
          </a:xfrm>
        </p:spPr>
        <p:txBody>
          <a:bodyPr/>
          <a:lstStyle/>
          <a:p>
            <a:pPr marL="514350" indent="-514350"/>
            <a:r>
              <a:rPr lang="en-US" altLang="ko-KR" b="1" dirty="0" err="1" smtClean="0">
                <a:solidFill>
                  <a:schemeClr val="tx1"/>
                </a:solidFill>
              </a:rPr>
              <a:t>multipartResolver</a:t>
            </a:r>
            <a:r>
              <a:rPr lang="ko-KR" altLang="en-US" dirty="0" smtClean="0">
                <a:solidFill>
                  <a:schemeClr val="tx1"/>
                </a:solidFill>
              </a:rPr>
              <a:t>는 멀티파트 형식으로 데이터가 전송된 경우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해당 데이터를 스프링 </a:t>
            </a:r>
            <a:r>
              <a:rPr lang="en-US" altLang="ko-KR" dirty="0" smtClean="0">
                <a:solidFill>
                  <a:schemeClr val="tx1"/>
                </a:solidFill>
              </a:rPr>
              <a:t>MVC</a:t>
            </a:r>
            <a:r>
              <a:rPr lang="ko-KR" altLang="en-US" dirty="0" smtClean="0">
                <a:solidFill>
                  <a:schemeClr val="tx1"/>
                </a:solidFill>
              </a:rPr>
              <a:t>에서 사용할 수있도록 변환해주는 역할을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/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ko-KR" altLang="en-US" dirty="0" smtClean="0">
                <a:solidFill>
                  <a:schemeClr val="tx1"/>
                </a:solidFill>
              </a:rPr>
              <a:t>스프링에서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가지의 </a:t>
            </a:r>
            <a:r>
              <a:rPr lang="en-US" altLang="ko-KR" dirty="0" err="1" smtClean="0">
                <a:solidFill>
                  <a:schemeClr val="tx1"/>
                </a:solidFill>
              </a:rPr>
              <a:t>multipartResolver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구현체를 지원해 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/>
            <a:r>
              <a:rPr lang="en-US" altLang="ko-KR" b="1" dirty="0" smtClean="0">
                <a:solidFill>
                  <a:schemeClr val="tx1"/>
                </a:solidFill>
              </a:rPr>
              <a:t>Commons </a:t>
            </a:r>
            <a:r>
              <a:rPr lang="en-US" altLang="ko-KR" b="1" dirty="0" err="1" smtClean="0">
                <a:solidFill>
                  <a:schemeClr val="tx1"/>
                </a:solidFill>
              </a:rPr>
              <a:t>FileUpload</a:t>
            </a:r>
            <a:r>
              <a:rPr lang="en-US" altLang="ko-KR" b="1" dirty="0" smtClean="0">
                <a:solidFill>
                  <a:schemeClr val="tx1"/>
                </a:solidFill>
              </a:rPr>
              <a:t> API</a:t>
            </a:r>
          </a:p>
          <a:p>
            <a:pPr marL="514350" indent="-51435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o.s.web.multipart.commons.commonsmultipartresolver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ko-KR" altLang="en-US" b="1" dirty="0" err="1" smtClean="0">
                <a:solidFill>
                  <a:schemeClr val="tx1"/>
                </a:solidFill>
              </a:rPr>
              <a:t>서블릿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3.0 Part</a:t>
            </a:r>
          </a:p>
          <a:p>
            <a:pPr marL="514350" indent="-514350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o.s.web.multipart.support.StandardServletMultipartResolver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514350" indent="-514350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0672" y="1357298"/>
            <a:ext cx="7389495" cy="166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5000628" y="1214422"/>
            <a:ext cx="200026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430660"/>
            <a:ext cx="7524328" cy="855200"/>
          </a:xfrm>
        </p:spPr>
        <p:txBody>
          <a:bodyPr/>
          <a:lstStyle/>
          <a:p>
            <a:r>
              <a:rPr lang="en-US" altLang="ko-KR" dirty="0" err="1" smtClean="0"/>
              <a:t>MultiPartResolver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solidFill>
                  <a:schemeClr val="tx1"/>
                </a:solidFill>
              </a:rPr>
              <a:t>Commons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FileUpload</a:t>
            </a:r>
            <a:r>
              <a:rPr lang="en-US" altLang="ko-KR" sz="1600" dirty="0" smtClean="0">
                <a:solidFill>
                  <a:schemeClr val="tx1"/>
                </a:solidFill>
              </a:rPr>
              <a:t> API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72660" y="1071546"/>
            <a:ext cx="192882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571612"/>
            <a:ext cx="5786478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7097" y="3929066"/>
            <a:ext cx="817690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1857356" y="1142984"/>
            <a:ext cx="4877164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Pom.xml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1766538" y="3357562"/>
            <a:ext cx="4877164" cy="460648"/>
          </a:xfrm>
        </p:spPr>
        <p:txBody>
          <a:bodyPr/>
          <a:lstStyle/>
          <a:p>
            <a:pPr lvl="0"/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Dispatcher-servlet.xml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857760"/>
            <a:ext cx="6705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76993" y="6429396"/>
            <a:ext cx="826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http://devbox.tistory.com/entry/Spring-%ED%8C%8C%EC%9D%BC%EC%97%85%EB%A1%9C%EB%93%9C-%EC%B2%98%EB%A6%AC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73470"/>
            <a:ext cx="7524328" cy="1069514"/>
          </a:xfrm>
        </p:spPr>
        <p:txBody>
          <a:bodyPr/>
          <a:lstStyle/>
          <a:p>
            <a:r>
              <a:rPr lang="en-US" altLang="ko-KR" dirty="0" err="1" smtClean="0"/>
              <a:t>MultiPartResolver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600" dirty="0" err="1" smtClean="0">
                <a:solidFill>
                  <a:schemeClr val="tx1"/>
                </a:solidFill>
              </a:rPr>
              <a:t>서블릿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3.0 Part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72660" y="1071546"/>
            <a:ext cx="192882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ontent Placeholder 11"/>
          <p:cNvSpPr>
            <a:spLocks noGrp="1"/>
          </p:cNvSpPr>
          <p:nvPr>
            <p:ph idx="1"/>
          </p:nvPr>
        </p:nvSpPr>
        <p:spPr>
          <a:xfrm>
            <a:off x="1857356" y="1142984"/>
            <a:ext cx="4877164" cy="460648"/>
          </a:xfrm>
        </p:spPr>
        <p:txBody>
          <a:bodyPr/>
          <a:lstStyle/>
          <a:p>
            <a:pPr lvl="0"/>
            <a:r>
              <a:rPr lang="en-US" altLang="ko-KR" b="1" dirty="0" smtClean="0"/>
              <a:t>Web.xml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1"/>
          <p:cNvSpPr>
            <a:spLocks noGrp="1"/>
          </p:cNvSpPr>
          <p:nvPr>
            <p:ph idx="1"/>
          </p:nvPr>
        </p:nvSpPr>
        <p:spPr>
          <a:xfrm>
            <a:off x="1766538" y="3357562"/>
            <a:ext cx="4877164" cy="460648"/>
          </a:xfrm>
        </p:spPr>
        <p:txBody>
          <a:bodyPr/>
          <a:lstStyle/>
          <a:p>
            <a:pPr lvl="0"/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Dispatcher-servlet.xml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8864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3929066"/>
            <a:ext cx="8229600" cy="57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73470"/>
            <a:ext cx="7524328" cy="1069514"/>
          </a:xfrm>
        </p:spPr>
        <p:txBody>
          <a:bodyPr/>
          <a:lstStyle/>
          <a:p>
            <a:r>
              <a:rPr lang="en-US" altLang="ko-KR" dirty="0" smtClean="0"/>
              <a:t>Parameter types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571604" y="2000240"/>
            <a:ext cx="7572396" cy="520748"/>
            <a:chOff x="1571604" y="2000240"/>
            <a:chExt cx="7572396" cy="52074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71604" y="2067400"/>
              <a:ext cx="7572396" cy="453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직사각형 10"/>
            <p:cNvSpPr/>
            <p:nvPr/>
          </p:nvSpPr>
          <p:spPr>
            <a:xfrm>
              <a:off x="4857752" y="2000240"/>
              <a:ext cx="428624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14480" y="3500438"/>
            <a:ext cx="7637372" cy="428628"/>
            <a:chOff x="1714480" y="2928934"/>
            <a:chExt cx="7637372" cy="42862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480" y="2928934"/>
              <a:ext cx="7637372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직사각형 11"/>
            <p:cNvSpPr/>
            <p:nvPr/>
          </p:nvSpPr>
          <p:spPr>
            <a:xfrm>
              <a:off x="2428860" y="3071810"/>
              <a:ext cx="428624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785918" y="4929198"/>
            <a:ext cx="6788914" cy="428628"/>
            <a:chOff x="1785918" y="3786190"/>
            <a:chExt cx="6788914" cy="428628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85918" y="3786190"/>
              <a:ext cx="6788914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직사각형 13"/>
            <p:cNvSpPr/>
            <p:nvPr/>
          </p:nvSpPr>
          <p:spPr>
            <a:xfrm>
              <a:off x="2428860" y="3929066"/>
              <a:ext cx="4286248" cy="2857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714480" y="1500174"/>
            <a:ext cx="22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85918" y="4429132"/>
            <a:ext cx="437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타입을 가지고 있는 </a:t>
            </a:r>
            <a:r>
              <a:rPr lang="en-US" altLang="ko-KR" dirty="0" smtClean="0"/>
              <a:t>DTO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14480" y="2928934"/>
            <a:ext cx="393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MultipartHttpservletRequest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500166" y="2786058"/>
            <a:ext cx="7643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500166" y="4286256"/>
            <a:ext cx="7643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73470"/>
            <a:ext cx="7524328" cy="1069514"/>
          </a:xfrm>
        </p:spPr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1" y="1285860"/>
            <a:ext cx="750095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071942"/>
            <a:ext cx="7358114" cy="22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그룹 21"/>
          <p:cNvGrpSpPr/>
          <p:nvPr/>
        </p:nvGrpSpPr>
        <p:grpSpPr>
          <a:xfrm>
            <a:off x="1214382" y="2500306"/>
            <a:ext cx="7929618" cy="928694"/>
            <a:chOff x="1357290" y="2357430"/>
            <a:chExt cx="7929618" cy="928694"/>
          </a:xfrm>
        </p:grpSpPr>
        <p:sp>
          <p:nvSpPr>
            <p:cNvPr id="21" name="직사각형 20"/>
            <p:cNvSpPr/>
            <p:nvPr/>
          </p:nvSpPr>
          <p:spPr>
            <a:xfrm>
              <a:off x="1357290" y="2357430"/>
              <a:ext cx="7929618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34651" y="2500306"/>
              <a:ext cx="7709349" cy="64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73470"/>
            <a:ext cx="7524328" cy="1069514"/>
          </a:xfrm>
        </p:spPr>
        <p:txBody>
          <a:bodyPr/>
          <a:lstStyle/>
          <a:p>
            <a:r>
              <a:rPr lang="en-US" altLang="ko-KR" dirty="0" err="1" smtClean="0"/>
              <a:t>MultipartHttpservletRequest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14422"/>
            <a:ext cx="757239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14479" y="4000504"/>
            <a:ext cx="711000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1714480" y="5143512"/>
            <a:ext cx="707236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6993" y="6429396"/>
            <a:ext cx="826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http://devbox.tistory.com/entry/Spring-%ED%8C%8C%EC%9D%BC%EC%97%85%EB%A1%9C%EB%93%9C-%EC%B2%98%EB%A6%AC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9672" y="73470"/>
            <a:ext cx="7524328" cy="1069514"/>
          </a:xfrm>
        </p:spPr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타입이 있는 </a:t>
            </a:r>
            <a:r>
              <a:rPr lang="en-US" altLang="ko-KR" dirty="0" smtClean="0"/>
              <a:t>DTO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3" y="3929066"/>
            <a:ext cx="735811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1" y="1000107"/>
            <a:ext cx="3896793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155</Words>
  <Application>Microsoft Office PowerPoint</Application>
  <PresentationFormat>화면 슬라이드 쇼(4:3)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슬라이드 1</vt:lpstr>
      <vt:lpstr>슬라이드 2</vt:lpstr>
      <vt:lpstr>MultiPartResolver 사용</vt:lpstr>
      <vt:lpstr>MultiPartResolver 구현 Commons FileUpload API </vt:lpstr>
      <vt:lpstr>MultiPartResolver 구현 서블릿 3.0 Part</vt:lpstr>
      <vt:lpstr>Parameter types</vt:lpstr>
      <vt:lpstr>MultipartFile 타입</vt:lpstr>
      <vt:lpstr>MultipartHttpservletRequest </vt:lpstr>
      <vt:lpstr>MultipartFile 타입이 있는 DTO</vt:lpstr>
      <vt:lpstr> 다중 파일 업로드</vt:lpstr>
      <vt:lpstr> 참고 사이트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Bitcamp</cp:lastModifiedBy>
  <cp:revision>59</cp:revision>
  <dcterms:created xsi:type="dcterms:W3CDTF">2014-04-01T16:35:38Z</dcterms:created>
  <dcterms:modified xsi:type="dcterms:W3CDTF">2018-05-16T05:03:14Z</dcterms:modified>
</cp:coreProperties>
</file>