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58" r:id="rId5"/>
    <p:sldId id="262" r:id="rId6"/>
    <p:sldId id="275" r:id="rId7"/>
    <p:sldId id="272" r:id="rId8"/>
    <p:sldId id="273" r:id="rId9"/>
    <p:sldId id="274" r:id="rId10"/>
  </p:sldIdLst>
  <p:sldSz cx="9144000" cy="6858000" type="screen4x3"/>
  <p:notesSz cx="6858000" cy="9144000"/>
  <p:embeddedFontLst>
    <p:embeddedFont>
      <p:font typeface="나눔스퀘어 ExtraBold" pitchFamily="50" charset="-127"/>
      <p:bold r:id="rId12"/>
    </p:embeddedFont>
    <p:embeddedFont>
      <p:font typeface="나눔스퀘어 Bold" pitchFamily="50" charset="-127"/>
      <p:bold r:id="rId13"/>
    </p:embeddedFont>
    <p:embeddedFont>
      <p:font typeface="나눔스퀘어" pitchFamily="50" charset="-127"/>
      <p:regular r:id="rId14"/>
    </p:embeddedFon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D8"/>
    <a:srgbClr val="434B56"/>
    <a:srgbClr val="A59C91"/>
    <a:srgbClr val="FFCC00"/>
    <a:srgbClr val="606F8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32" autoAdjust="0"/>
  </p:normalViewPr>
  <p:slideViewPr>
    <p:cSldViewPr>
      <p:cViewPr>
        <p:scale>
          <a:sx n="90" d="100"/>
          <a:sy n="90" d="100"/>
        </p:scale>
        <p:origin x="-2208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0D411-C666-42E8-8F5F-FE45164F49DB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C5BAF-C9D4-4947-9D3B-48F8C9833A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예를 들어 재고 관리 프로그램이라면 어떤 작업을 하던지 상관없이 백그라운드로  정의해준 시간마다 재고를 확인해 출력해준다거나</a:t>
            </a:r>
            <a:endParaRPr lang="en-US" altLang="ko-KR" dirty="0" smtClean="0"/>
          </a:p>
          <a:p>
            <a:r>
              <a:rPr lang="ko-KR" altLang="en-US" dirty="0" smtClean="0"/>
              <a:t>우리가 흔히 사용하는 멜론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음악 </a:t>
            </a:r>
            <a:r>
              <a:rPr lang="ko-KR" altLang="en-US" baseline="0" dirty="0" err="1" smtClean="0"/>
              <a:t>어플</a:t>
            </a:r>
            <a:r>
              <a:rPr lang="ko-KR" altLang="en-US" baseline="0" dirty="0" smtClean="0"/>
              <a:t> 같이 한 달마다 주기적으로 자동 결제하는 시스템을 만들기 위해 사용합니다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5BAF-C9D4-4947-9D3B-48F8C9833A6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TaskExecutor</a:t>
            </a:r>
            <a:r>
              <a:rPr lang="en-US" altLang="ko-KR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baseline="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baseline="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및 </a:t>
            </a:r>
            <a:r>
              <a:rPr lang="en-US" altLang="ko-KR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TaskScheduler</a:t>
            </a:r>
            <a:r>
              <a:rPr lang="ko-KR" altLang="en-US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를 이용해서 작업을 실행하고 </a:t>
            </a:r>
            <a:r>
              <a:rPr lang="ko-KR" altLang="en-US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스케줄링하는</a:t>
            </a:r>
            <a:r>
              <a:rPr lang="ko-KR" altLang="en-US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 방법에 대해 설명하도록 하겠습니다</a:t>
            </a:r>
            <a:r>
              <a:rPr lang="en-US" altLang="ko-KR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5BAF-C9D4-4947-9D3B-48F8C9833A6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task:executor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태그를 사용하면 내부적으로 </a:t>
            </a:r>
            <a:r>
              <a:rPr lang="en-US" altLang="ko-KR" baseline="0" dirty="0" err="1" smtClean="0"/>
              <a:t>threaedpoolTaskexecutor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객체를 생성하여 작업실행과 관련된 인터페이스를 제공하고 있으며</a:t>
            </a:r>
            <a:r>
              <a:rPr lang="en-US" altLang="ko-KR" baseline="0" dirty="0" smtClean="0"/>
              <a:t>, &lt;</a:t>
            </a:r>
            <a:r>
              <a:rPr lang="en-US" altLang="ko-KR" baseline="0" dirty="0" err="1" smtClean="0"/>
              <a:t>task:executor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태그의 주요 속성으로는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아래에 보시는 것처럼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가지가 존재합니다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5BAF-C9D4-4947-9D3B-48F8C9833A6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task:scheduler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태그를 이용하면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ThreadPoolTaskScheduler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타입의 빈 객체가 생성되는데 스케줄링을 위한 </a:t>
            </a:r>
            <a:r>
              <a:rPr lang="ko-KR" altLang="en-US" baseline="0" dirty="0" err="1" smtClean="0"/>
              <a:t>메소드와</a:t>
            </a:r>
            <a:r>
              <a:rPr lang="ko-KR" altLang="en-US" baseline="0" dirty="0" smtClean="0"/>
              <a:t> 실행을 위한 </a:t>
            </a:r>
            <a:r>
              <a:rPr lang="ko-KR" altLang="en-US" baseline="0" dirty="0" err="1" smtClean="0"/>
              <a:t>메소드도</a:t>
            </a:r>
            <a:r>
              <a:rPr lang="ko-KR" altLang="en-US" baseline="0" dirty="0" smtClean="0"/>
              <a:t> 실행할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생성할 빈의 </a:t>
            </a:r>
            <a:r>
              <a:rPr lang="ko-KR" altLang="en-US" dirty="0" err="1" smtClean="0"/>
              <a:t>식별값과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풀의 개수만 입력하면 사용할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5BAF-C9D4-4947-9D3B-48F8C9833A6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@</a:t>
            </a:r>
            <a:r>
              <a:rPr lang="en-US" altLang="ko-KR" dirty="0" smtClean="0"/>
              <a:t>Scheduler </a:t>
            </a:r>
            <a:r>
              <a:rPr lang="ko-KR" altLang="en-US" dirty="0" err="1" smtClean="0"/>
              <a:t>애노테이션과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Async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애노테이션을 사용하면 빈 객체의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주기적으로 실행하거나 </a:t>
            </a:r>
            <a:r>
              <a:rPr lang="ko-KR" altLang="en-US" baseline="0" dirty="0" err="1" smtClean="0"/>
              <a:t>비동기로</a:t>
            </a:r>
            <a:r>
              <a:rPr lang="ko-KR" altLang="en-US" baseline="0" dirty="0" smtClean="0"/>
              <a:t> 실행할 수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@Scheduled </a:t>
            </a:r>
            <a:r>
              <a:rPr lang="ko-KR" altLang="en-US" baseline="0" dirty="0" err="1" smtClean="0"/>
              <a:t>애노테이션</a:t>
            </a:r>
            <a:r>
              <a:rPr lang="ko-KR" altLang="en-US" baseline="0" dirty="0" smtClean="0"/>
              <a:t> 속성에는 대표적으로 </a:t>
            </a:r>
            <a:r>
              <a:rPr lang="en-US" altLang="ko-KR" baseline="0" dirty="0" err="1" smtClean="0"/>
              <a:t>fixedDelay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fixedRate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cron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가지가 있는데 반드시 한 개는 속성을 지정해줘야 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fixedDelay</a:t>
            </a:r>
            <a:r>
              <a:rPr lang="ko-KR" altLang="en-US" baseline="0" dirty="0" smtClean="0"/>
              <a:t>나 </a:t>
            </a:r>
            <a:r>
              <a:rPr lang="en-US" altLang="ko-KR" baseline="0" dirty="0" err="1" smtClean="0"/>
              <a:t>fixedRate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속성같은</a:t>
            </a:r>
            <a:r>
              <a:rPr lang="ko-KR" altLang="en-US" baseline="0" dirty="0" smtClean="0"/>
              <a:t> 경우는 지정한 시간 마다 실행하는 것이고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cron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속성은 초 분 시 일 월 요일 순으로 설정하여 해당 설정 마다 실행하는 것입니다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fixed-rate  : </a:t>
            </a:r>
            <a:r>
              <a:rPr lang="ko-KR" altLang="en-US" dirty="0" smtClean="0"/>
              <a:t>이전 수행의 종료를 기다리지 않고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고정적으로 정의한 시간마다 수행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fixed-delay : </a:t>
            </a:r>
            <a:r>
              <a:rPr lang="ko-KR" altLang="en-US" dirty="0" smtClean="0"/>
              <a:t>이전 호출이 완료된 시점부터 고정적으로 정의한 시간마다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5BAF-C9D4-4947-9D3B-48F8C9833A6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r>
              <a:rPr lang="ko-KR" altLang="en-US" sz="1200" dirty="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이 </a:t>
            </a:r>
            <a:r>
              <a:rPr lang="ko-KR" altLang="en-US" sz="1200" dirty="0" err="1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애노테이션들을</a:t>
            </a:r>
            <a:r>
              <a:rPr lang="ko-KR" altLang="en-US" sz="1200" dirty="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 이용해 설정하기 위해서는</a:t>
            </a:r>
            <a:r>
              <a:rPr lang="en-US" altLang="ko-KR" sz="1200" baseline="0" dirty="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pom.xml</a:t>
            </a:r>
            <a:r>
              <a:rPr lang="ko-KR" altLang="en-US" baseline="0" dirty="0" smtClean="0"/>
              <a:t>에 해당 </a:t>
            </a:r>
            <a:r>
              <a:rPr lang="en-US" altLang="ko-KR" baseline="0" dirty="0" smtClean="0"/>
              <a:t>dependency</a:t>
            </a:r>
            <a:r>
              <a:rPr lang="ko-KR" altLang="en-US" baseline="0" dirty="0" smtClean="0"/>
              <a:t>를 추가해주고</a:t>
            </a:r>
            <a:r>
              <a:rPr lang="en-US" altLang="ko-KR" baseline="0" dirty="0" smtClean="0"/>
              <a:t>, &lt;</a:t>
            </a:r>
            <a:r>
              <a:rPr lang="en-US" altLang="ko-KR" baseline="0" dirty="0" err="1" smtClean="0"/>
              <a:t>task:executor</a:t>
            </a:r>
            <a:r>
              <a:rPr lang="en-US" altLang="ko-KR" baseline="0" dirty="0" smtClean="0"/>
              <a:t>&gt;  &lt;</a:t>
            </a:r>
            <a:r>
              <a:rPr lang="en-US" altLang="ko-KR" baseline="0" dirty="0" err="1" smtClean="0"/>
              <a:t>task:scheduled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태그를 사용하기 위해서는 </a:t>
            </a:r>
            <a:r>
              <a:rPr lang="en-US" altLang="ko-KR" baseline="0" dirty="0" smtClean="0"/>
              <a:t>task </a:t>
            </a:r>
            <a:r>
              <a:rPr lang="ko-KR" altLang="en-US" baseline="0" dirty="0" smtClean="0"/>
              <a:t>네임스페이스를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에 설정해주어야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마지막으로 </a:t>
            </a:r>
            <a:r>
              <a:rPr lang="en-US" altLang="ko-KR" baseline="0" smtClean="0"/>
              <a:t>t</a:t>
            </a:r>
            <a:r>
              <a:rPr lang="en-US" altLang="ko-KR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ask:annotation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-driven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엘리먼트를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추가해주면 빈에 설정되어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@Schedule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애노테이션을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활성화 시켜줍니다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5BAF-C9D4-4947-9D3B-48F8C9833A6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Async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애노테이션을</a:t>
            </a:r>
            <a:r>
              <a:rPr lang="ko-KR" altLang="en-US" baseline="0" dirty="0" smtClean="0"/>
              <a:t> 이용해 </a:t>
            </a:r>
            <a:r>
              <a:rPr lang="ko-KR" altLang="en-US" baseline="0" dirty="0" err="1" smtClean="0"/>
              <a:t>로그인이</a:t>
            </a:r>
            <a:r>
              <a:rPr lang="ko-KR" altLang="en-US" baseline="0" dirty="0" smtClean="0"/>
              <a:t> 완료된 기준으로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초 후 </a:t>
            </a:r>
            <a:r>
              <a:rPr lang="en-US" altLang="ko-KR" baseline="0" dirty="0" smtClean="0"/>
              <a:t>session invalidate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비동기</a:t>
            </a:r>
            <a:r>
              <a:rPr lang="ko-KR" altLang="en-US" baseline="0" dirty="0" smtClean="0"/>
              <a:t> 처리하는 예제를 만들어보았습니다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5BAF-C9D4-4947-9D3B-48F8C9833A6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@Scheduled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애노테이션으로는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초 마다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에서 게시물 개수를 검색해 출력</a:t>
            </a:r>
            <a:r>
              <a:rPr lang="en-US" altLang="ko-KR" baseline="0" dirty="0" smtClean="0"/>
              <a:t>, 20</a:t>
            </a:r>
            <a:r>
              <a:rPr lang="ko-KR" altLang="en-US" baseline="0" dirty="0" smtClean="0"/>
              <a:t>초 마다 페이지 방문한 시간 출력</a:t>
            </a:r>
            <a:r>
              <a:rPr lang="en-US" altLang="ko-KR" baseline="0" dirty="0" smtClean="0"/>
              <a:t>, 30</a:t>
            </a:r>
            <a:r>
              <a:rPr lang="ko-KR" altLang="en-US" baseline="0" dirty="0" smtClean="0"/>
              <a:t>초 마다 현재 시각을 반복적으로 출력하게끔 예제를 만들어 보았습니다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5BAF-C9D4-4947-9D3B-48F8C9833A6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CC53-7A1F-4770-AB47-1892869B76C8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6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1000108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작업 실행과 스케줄링</a:t>
            </a:r>
            <a:endParaRPr lang="ko-KR" altLang="en-US" sz="2800" dirty="0">
              <a:solidFill>
                <a:srgbClr val="E0E0D8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E0E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E0E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606F8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조 </a:t>
            </a:r>
            <a:r>
              <a:rPr lang="en-US" altLang="ko-KR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Spring </a:t>
            </a:r>
            <a:r>
              <a:rPr lang="ko-KR" altLang="en-US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발표</a:t>
            </a:r>
            <a:endParaRPr lang="ko-KR" altLang="en-US">
              <a:solidFill>
                <a:srgbClr val="E0E0D8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E0E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07257" y="3075057"/>
            <a:ext cx="6929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dirty="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작업을 정해진 시간에 실행시키거나 어떤 함수를 실행했을 때 </a:t>
            </a:r>
            <a:r>
              <a:rPr lang="ko-KR" altLang="en-US" sz="2000" dirty="0" err="1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비동기</a:t>
            </a:r>
            <a:r>
              <a:rPr lang="ko-KR" altLang="en-US" sz="2000" dirty="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 처리하기 위함</a:t>
            </a:r>
            <a:endParaRPr lang="en-US" altLang="ko-KR" sz="2000" dirty="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9396" y="571480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Spring Scheduler </a:t>
            </a:r>
            <a:r>
              <a:rPr lang="ko-KR" altLang="en-US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사용</a:t>
            </a:r>
            <a:endParaRPr lang="ko-KR" altLang="en-US" sz="2400" dirty="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작업 실행과 스케줄링</a:t>
            </a:r>
            <a:endParaRPr lang="ko-KR" altLang="en-US" sz="1200" dirty="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07257" y="3075057"/>
            <a:ext cx="7179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err="1" smtClean="0">
                <a:solidFill>
                  <a:srgbClr val="434B56"/>
                </a:solidFill>
                <a:latin typeface="나눔스퀘어OTF Bold" pitchFamily="34" charset="-127"/>
                <a:ea typeface="나눔스퀘어OTF Bold" pitchFamily="34" charset="-127"/>
              </a:rPr>
              <a:t>TaskExecutor</a:t>
            </a:r>
            <a:r>
              <a:rPr lang="en-US" altLang="ko-KR" dirty="0" smtClean="0">
                <a:solidFill>
                  <a:srgbClr val="434B56"/>
                </a:solidFill>
                <a:latin typeface="나눔스퀘어OTF Bold" pitchFamily="34" charset="-127"/>
                <a:ea typeface="나눔스퀘어OTF Bold" pitchFamily="34" charset="-127"/>
              </a:rPr>
              <a:t>  : 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지정된 </a:t>
            </a:r>
            <a:r>
              <a:rPr lang="en-US" altLang="ko-KR" dirty="0" smtClean="0">
                <a:latin typeface="나눔스퀘어OTF Bold" pitchFamily="34" charset="-127"/>
                <a:ea typeface="나눔스퀘어OTF Bold" pitchFamily="34" charset="-127"/>
              </a:rPr>
              <a:t>Task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를 실행시키기 위한 </a:t>
            </a:r>
            <a:r>
              <a:rPr lang="en-US" altLang="ko-KR" dirty="0" smtClean="0">
                <a:latin typeface="나눔스퀘어OTF Bold" pitchFamily="34" charset="-127"/>
                <a:ea typeface="나눔스퀘어OTF Bold" pitchFamily="34" charset="-127"/>
              </a:rPr>
              <a:t>execute </a:t>
            </a:r>
            <a:r>
              <a:rPr lang="ko-KR" altLang="en-US" dirty="0" err="1" smtClean="0">
                <a:latin typeface="나눔스퀘어OTF Bold" pitchFamily="34" charset="-127"/>
                <a:ea typeface="나눔스퀘어OTF Bold" pitchFamily="34" charset="-127"/>
              </a:rPr>
              <a:t>메소드를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 정의</a:t>
            </a:r>
            <a:b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</a:br>
            <a:endParaRPr lang="en-US" altLang="ko-KR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pPr>
              <a:buNone/>
            </a:pPr>
            <a:r>
              <a:rPr lang="en-US" altLang="ko-KR" dirty="0" err="1" smtClean="0">
                <a:solidFill>
                  <a:srgbClr val="434B56"/>
                </a:solidFill>
                <a:latin typeface="나눔스퀘어OTF Bold" pitchFamily="34" charset="-127"/>
                <a:ea typeface="나눔스퀘어OTF Bold" pitchFamily="34" charset="-127"/>
              </a:rPr>
              <a:t>TaskScheduler</a:t>
            </a:r>
            <a:r>
              <a:rPr lang="en-US" altLang="ko-KR" dirty="0" smtClean="0">
                <a:solidFill>
                  <a:srgbClr val="434B56"/>
                </a:solidFill>
                <a:latin typeface="나눔스퀘어OTF Bold" pitchFamily="34" charset="-127"/>
                <a:ea typeface="나눔스퀘어OTF Bold" pitchFamily="34" charset="-127"/>
              </a:rPr>
              <a:t> : </a:t>
            </a:r>
            <a:r>
              <a:rPr lang="en-US" altLang="ko-KR" dirty="0" smtClean="0">
                <a:latin typeface="나눔스퀘어OTF Bold" pitchFamily="34" charset="-127"/>
                <a:ea typeface="나눔스퀘어OTF Bold" pitchFamily="34" charset="-127"/>
              </a:rPr>
              <a:t>Execution 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대상이 되는 </a:t>
            </a:r>
            <a:r>
              <a:rPr lang="en-US" altLang="ko-KR" dirty="0" smtClean="0">
                <a:latin typeface="나눔스퀘어OTF Bold" pitchFamily="34" charset="-127"/>
                <a:ea typeface="나눔스퀘어OTF Bold" pitchFamily="34" charset="-127"/>
              </a:rPr>
              <a:t>Task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를 특정 시점 이후에 한 번 실행하거나 </a:t>
            </a:r>
            <a:r>
              <a:rPr lang="en-US" altLang="ko-KR" dirty="0" err="1" smtClean="0">
                <a:latin typeface="나눔스퀘어OTF Bold" pitchFamily="34" charset="-127"/>
                <a:ea typeface="나눔스퀘어OTF Bold" pitchFamily="34" charset="-127"/>
              </a:rPr>
              <a:t>fixedRate</a:t>
            </a:r>
            <a:r>
              <a:rPr lang="en-US" altLang="ko-KR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또는 </a:t>
            </a:r>
            <a:r>
              <a:rPr lang="en-US" altLang="ko-KR" dirty="0" err="1" smtClean="0">
                <a:latin typeface="나눔스퀘어OTF Bold" pitchFamily="34" charset="-127"/>
                <a:ea typeface="나눔스퀘어OTF Bold" pitchFamily="34" charset="-127"/>
              </a:rPr>
              <a:t>fixedDelay</a:t>
            </a:r>
            <a:r>
              <a:rPr lang="en-US" altLang="ko-KR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정보를 기반으로 주기적으로 실행할 수 있는 </a:t>
            </a:r>
            <a:r>
              <a:rPr lang="ko-KR" altLang="en-US" dirty="0" err="1" smtClean="0">
                <a:latin typeface="나눔스퀘어OTF Bold" pitchFamily="34" charset="-127"/>
                <a:ea typeface="나눔스퀘어OTF Bold" pitchFamily="34" charset="-127"/>
              </a:rPr>
              <a:t>메소드를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 제공</a:t>
            </a:r>
            <a:endParaRPr lang="en-US" altLang="ko-KR" dirty="0" smtClean="0">
              <a:solidFill>
                <a:srgbClr val="434B56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9396" y="571480"/>
            <a:ext cx="4668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TaskExecutor</a:t>
            </a:r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및 </a:t>
            </a:r>
            <a:r>
              <a:rPr lang="en-US" altLang="ko-KR" sz="2400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TaskScheduler</a:t>
            </a:r>
            <a:endParaRPr lang="ko-KR" altLang="en-US" sz="2400" dirty="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작업 실행과 스케줄링</a:t>
            </a:r>
            <a:endParaRPr lang="ko-KR" altLang="en-US" sz="1200" dirty="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6954" y="571480"/>
            <a:ext cx="503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&lt;</a:t>
            </a:r>
            <a:r>
              <a:rPr lang="en-US" altLang="ko-KR" sz="2400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task:executor</a:t>
            </a:r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&gt;</a:t>
            </a:r>
            <a:r>
              <a:rPr lang="ko-KR" altLang="en-US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를 이용한 작업 실행</a:t>
            </a:r>
            <a:endParaRPr lang="ko-KR" altLang="en-US" sz="2400" dirty="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7224" y="2285992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지정된 </a:t>
            </a:r>
            <a:r>
              <a:rPr lang="en-US" altLang="ko-KR" dirty="0" smtClean="0">
                <a:latin typeface="나눔스퀘어OTF Bold" pitchFamily="34" charset="-127"/>
                <a:ea typeface="나눔스퀘어OTF Bold" pitchFamily="34" charset="-127"/>
              </a:rPr>
              <a:t>Task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를 실행시키기 위한 </a:t>
            </a:r>
            <a:r>
              <a:rPr lang="en-US" altLang="ko-KR" dirty="0" smtClean="0">
                <a:latin typeface="나눔스퀘어OTF Bold" pitchFamily="34" charset="-127"/>
                <a:ea typeface="나눔스퀘어OTF Bold" pitchFamily="34" charset="-127"/>
              </a:rPr>
              <a:t>execute(</a:t>
            </a:r>
            <a:r>
              <a:rPr lang="en-US" altLang="ko-KR" dirty="0" err="1" smtClean="0">
                <a:latin typeface="나눔스퀘어OTF Bold" pitchFamily="34" charset="-127"/>
                <a:ea typeface="나눔스퀘어OTF Bold" pitchFamily="34" charset="-127"/>
              </a:rPr>
              <a:t>Runnable</a:t>
            </a:r>
            <a:r>
              <a:rPr lang="en-US" altLang="ko-KR" dirty="0" smtClean="0">
                <a:latin typeface="나눔스퀘어OTF Bold" pitchFamily="34" charset="-127"/>
                <a:ea typeface="나눔스퀘어OTF Bold" pitchFamily="34" charset="-127"/>
              </a:rPr>
              <a:t> task) </a:t>
            </a:r>
            <a:r>
              <a:rPr lang="ko-KR" altLang="en-US" dirty="0" err="1" smtClean="0">
                <a:latin typeface="나눔스퀘어OTF Bold" pitchFamily="34" charset="-127"/>
                <a:ea typeface="나눔스퀘어OTF Bold" pitchFamily="34" charset="-127"/>
              </a:rPr>
              <a:t>메소드를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 정의</a:t>
            </a:r>
            <a:b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</a:br>
            <a:endParaRPr lang="en-US" altLang="ko-KR" dirty="0" smtClean="0">
              <a:solidFill>
                <a:srgbClr val="434B56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작업 실행과 스케줄링</a:t>
            </a:r>
            <a:endParaRPr lang="ko-KR" altLang="en-US" sz="1200" dirty="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00100" y="3214686"/>
          <a:ext cx="7000924" cy="2641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86981"/>
                <a:gridCol w="51139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생성할 빈의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식별값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pool-size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쓰레드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풀의 개수를 지정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queue-capacity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풀의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쓰레드가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모두 작업을 실행중인 경우 큐에서 대기할 수 있는 작업의 개수를 지정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풀에 있는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쓰레드의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최대 유휴 시간을 지정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rejection-policy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큐가 다 차서 더 이상 작업을 받을 수 없을 때 작업을 어떻게 처리할지 결정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9598" y="571480"/>
            <a:ext cx="5735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&lt;</a:t>
            </a:r>
            <a:r>
              <a:rPr lang="en-US" altLang="ko-KR" sz="2400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task:scheduler</a:t>
            </a:r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&gt;</a:t>
            </a:r>
            <a:r>
              <a:rPr lang="ko-KR" altLang="en-US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를 이용한 스케줄러 사용</a:t>
            </a:r>
            <a:endParaRPr lang="ko-KR" altLang="en-US" sz="2400" dirty="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작업 실행과 스케줄링</a:t>
            </a:r>
            <a:endParaRPr lang="ko-KR" altLang="en-US" sz="1200" dirty="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5786" y="3143248"/>
            <a:ext cx="7500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지정된 시간 또는 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반복적으로</a:t>
            </a:r>
            <a:r>
              <a:rPr lang="ko-KR" altLang="en-US" dirty="0" smtClean="0"/>
              <a:t> 작업을 실행하기 위한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endParaRPr lang="en-US" altLang="ko-KR" dirty="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 생성할 빈의 식별 값과 풀의 개수만 입력</a:t>
            </a:r>
            <a:endParaRPr lang="en-US" altLang="ko-KR" dirty="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9598" y="571480"/>
            <a:ext cx="4392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@Scheduled </a:t>
            </a:r>
            <a:r>
              <a:rPr lang="ko-KR" altLang="en-US" sz="2400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애노테이션의</a:t>
            </a:r>
            <a:r>
              <a:rPr lang="ko-KR" altLang="en-US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 속성</a:t>
            </a:r>
            <a:endParaRPr lang="ko-KR" altLang="en-US" sz="2400" dirty="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작업 실행과 스케줄링</a:t>
            </a:r>
            <a:endParaRPr lang="ko-KR" altLang="en-US" sz="1200" dirty="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2910" y="2285992"/>
            <a:ext cx="79296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나눔스퀘어OTF Bold" pitchFamily="34" charset="-127"/>
                <a:ea typeface="나눔스퀘어OTF Bold" pitchFamily="34" charset="-127"/>
              </a:rPr>
              <a:t> </a:t>
            </a:r>
            <a:r>
              <a:rPr lang="en-US" dirty="0" err="1" smtClean="0">
                <a:latin typeface="나눔스퀘어OTF Bold" pitchFamily="34" charset="-127"/>
                <a:ea typeface="나눔스퀘어OTF Bold" pitchFamily="34" charset="-127"/>
              </a:rPr>
              <a:t>fixedDelay</a:t>
            </a:r>
            <a:r>
              <a:rPr lang="en-US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en-US" dirty="0" err="1" smtClean="0">
                <a:latin typeface="나눔스퀘어OTF Bold" pitchFamily="34" charset="-127"/>
                <a:ea typeface="나눔스퀘어OTF Bold" pitchFamily="34" charset="-127"/>
              </a:rPr>
              <a:t>fixedRate</a:t>
            </a:r>
            <a:r>
              <a:rPr lang="en-US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en-US" dirty="0" err="1" smtClean="0">
                <a:latin typeface="나눔스퀘어OTF Bold" pitchFamily="34" charset="-127"/>
                <a:ea typeface="나눔스퀘어OTF Bold" pitchFamily="34" charset="-127"/>
              </a:rPr>
              <a:t>cron</a:t>
            </a:r>
            <a:r>
              <a:rPr lang="en-US" dirty="0" smtClean="0">
                <a:latin typeface="나눔스퀘어OTF Bold" pitchFamily="34" charset="-127"/>
                <a:ea typeface="나눔스퀘어OTF Bold" pitchFamily="34" charset="-127"/>
              </a:rPr>
              <a:t> 3</a:t>
            </a:r>
            <a: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  <a:t>가지 속성 존재</a:t>
            </a:r>
            <a:br>
              <a:rPr lang="ko-KR" altLang="en-US" dirty="0" smtClean="0">
                <a:latin typeface="나눔스퀘어OTF Bold" pitchFamily="34" charset="-127"/>
                <a:ea typeface="나눔스퀘어OTF Bold" pitchFamily="34" charset="-127"/>
              </a:rPr>
            </a:br>
            <a:endParaRPr lang="en-US" altLang="ko-KR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endParaRPr lang="en-US" altLang="ko-KR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endParaRPr lang="en-US" altLang="ko-KR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dirty="0" err="1" smtClean="0">
                <a:latin typeface="나눔스퀘어OTF" pitchFamily="34" charset="-127"/>
                <a:ea typeface="나눔스퀘어OTF" pitchFamily="34" charset="-127"/>
              </a:rPr>
              <a:t>cron</a:t>
            </a:r>
            <a:r>
              <a:rPr lang="en-US" altLang="ko-KR" dirty="0" smtClean="0">
                <a:latin typeface="나눔스퀘어OTF" pitchFamily="34" charset="-127"/>
                <a:ea typeface="나눔스퀘어OTF" pitchFamily="34" charset="-127"/>
              </a:rPr>
              <a:t> : 6</a:t>
            </a:r>
            <a:r>
              <a:rPr lang="ko-KR" altLang="en-US" dirty="0" smtClean="0">
                <a:latin typeface="나눔스퀘어OTF" pitchFamily="34" charset="-127"/>
                <a:ea typeface="나눔스퀘어OTF" pitchFamily="34" charset="-127"/>
              </a:rPr>
              <a:t>개의 </a:t>
            </a:r>
            <a:r>
              <a:rPr lang="en-US" altLang="ko-KR" dirty="0" smtClean="0">
                <a:latin typeface="나눔스퀘어OTF" pitchFamily="34" charset="-127"/>
                <a:ea typeface="나눔스퀘어OTF" pitchFamily="34" charset="-127"/>
              </a:rPr>
              <a:t>Field</a:t>
            </a:r>
            <a:r>
              <a:rPr lang="ko-KR" altLang="en-US" dirty="0" smtClean="0">
                <a:latin typeface="나눔스퀘어OTF" pitchFamily="34" charset="-127"/>
                <a:ea typeface="나눔스퀘어OTF" pitchFamily="34" charset="-127"/>
              </a:rPr>
              <a:t>로 구성되며 각 </a:t>
            </a:r>
            <a:r>
              <a:rPr lang="en-US" altLang="ko-KR" dirty="0" smtClean="0">
                <a:latin typeface="나눔스퀘어OTF" pitchFamily="34" charset="-127"/>
                <a:ea typeface="나눔스퀘어OTF" pitchFamily="34" charset="-127"/>
              </a:rPr>
              <a:t>Field</a:t>
            </a:r>
            <a:r>
              <a:rPr lang="ko-KR" altLang="en-US" dirty="0" smtClean="0">
                <a:latin typeface="나눔스퀘어OTF" pitchFamily="34" charset="-127"/>
                <a:ea typeface="나눔스퀘어OTF" pitchFamily="34" charset="-127"/>
              </a:rPr>
              <a:t>는 순서대로 </a:t>
            </a:r>
            <a:r>
              <a:rPr lang="en-US" altLang="ko-KR" dirty="0" smtClean="0">
                <a:latin typeface="나눔스퀘어OTF" pitchFamily="34" charset="-127"/>
                <a:ea typeface="나눔스퀘어OTF" pitchFamily="34" charset="-127"/>
              </a:rPr>
              <a:t>second, minute, hour, day, month, weekday</a:t>
            </a:r>
            <a:r>
              <a:rPr lang="ko-KR" altLang="en-US" dirty="0" smtClean="0">
                <a:latin typeface="나눔스퀘어OTF" pitchFamily="34" charset="-127"/>
                <a:ea typeface="나눔스퀘어OTF" pitchFamily="34" charset="-127"/>
              </a:rPr>
              <a:t>를 의미 </a:t>
            </a:r>
            <a:endParaRPr lang="en-US" altLang="ko-KR" dirty="0" smtClean="0">
              <a:latin typeface="나눔스퀘어OTF" pitchFamily="34" charset="-127"/>
              <a:ea typeface="나눔스퀘어OTF" pitchFamily="34" charset="-127"/>
            </a:endParaRPr>
          </a:p>
          <a:p>
            <a:r>
              <a:rPr lang="en-US" altLang="ko-KR" dirty="0" smtClean="0">
                <a:latin typeface="나눔스퀘어OTF" pitchFamily="34" charset="-127"/>
                <a:ea typeface="나눔스퀘어OTF" pitchFamily="34" charset="-127"/>
              </a:rPr>
              <a:t>           Ex) 0 0 * * * * : </a:t>
            </a:r>
            <a:r>
              <a:rPr lang="ko-KR" altLang="en-US" dirty="0" smtClean="0">
                <a:latin typeface="나눔스퀘어OTF" pitchFamily="34" charset="-127"/>
                <a:ea typeface="나눔스퀘어OTF" pitchFamily="34" charset="-127"/>
              </a:rPr>
              <a:t>매일 매시 시작 시점</a:t>
            </a:r>
            <a:endParaRPr lang="en-US" altLang="ko-KR" dirty="0" smtClean="0">
              <a:latin typeface="나눔스퀘어OTF" pitchFamily="34" charset="-127"/>
              <a:ea typeface="나눔스퀘어OTF" pitchFamily="34" charset="-127"/>
            </a:endParaRPr>
          </a:p>
          <a:p>
            <a:endParaRPr lang="en-US" altLang="ko-KR" dirty="0" smtClean="0">
              <a:latin typeface="나눔스퀘어OTF" pitchFamily="34" charset="-127"/>
              <a:ea typeface="나눔스퀘어OTF" pitchFamily="34" charset="-127"/>
            </a:endParaRPr>
          </a:p>
          <a:p>
            <a:r>
              <a:rPr lang="en-US" altLang="ko-KR" dirty="0" smtClean="0">
                <a:latin typeface="나눔스퀘어OTF" pitchFamily="34" charset="-127"/>
                <a:ea typeface="나눔스퀘어OTF" pitchFamily="34" charset="-127"/>
              </a:rPr>
              <a:t>fixed-rate  : </a:t>
            </a:r>
            <a:r>
              <a:rPr lang="ko-KR" altLang="en-US" dirty="0" smtClean="0">
                <a:latin typeface="나눔스퀘어OTF" pitchFamily="34" charset="-127"/>
                <a:ea typeface="나눔스퀘어OTF" pitchFamily="34" charset="-127"/>
              </a:rPr>
              <a:t>정의한 시간 간격마다 수행</a:t>
            </a:r>
            <a:endParaRPr lang="en-US" altLang="ko-KR" dirty="0" smtClean="0">
              <a:latin typeface="나눔스퀘어OTF" pitchFamily="34" charset="-127"/>
              <a:ea typeface="나눔스퀘어OTF" pitchFamily="34" charset="-127"/>
            </a:endParaRPr>
          </a:p>
          <a:p>
            <a:endParaRPr lang="en-US" altLang="ko-KR" dirty="0" smtClean="0">
              <a:latin typeface="나눔스퀘어OTF" pitchFamily="34" charset="-127"/>
              <a:ea typeface="나눔스퀘어OTF" pitchFamily="34" charset="-127"/>
            </a:endParaRPr>
          </a:p>
          <a:p>
            <a:r>
              <a:rPr lang="en-US" altLang="ko-KR" dirty="0" smtClean="0">
                <a:latin typeface="나눔스퀘어OTF" pitchFamily="34" charset="-127"/>
                <a:ea typeface="나눔스퀘어OTF" pitchFamily="34" charset="-127"/>
              </a:rPr>
              <a:t>fixed-delay : </a:t>
            </a:r>
            <a:r>
              <a:rPr lang="ko-KR" altLang="en-US" dirty="0" smtClean="0">
                <a:latin typeface="나눔스퀘어OTF" pitchFamily="34" charset="-127"/>
                <a:ea typeface="나눔스퀘어OTF" pitchFamily="34" charset="-127"/>
              </a:rPr>
              <a:t>정의한 시간 간격마다 수행</a:t>
            </a:r>
            <a:endParaRPr lang="en-US" altLang="ko-KR" dirty="0" smtClean="0">
              <a:latin typeface="나눔스퀘어OTF" pitchFamily="34" charset="-127"/>
              <a:ea typeface="나눔스퀘어OTF" pitchFamily="34" charset="-127"/>
            </a:endParaRPr>
          </a:p>
          <a:p>
            <a:endParaRPr lang="ko-KR" altLang="en-US" dirty="0" smtClean="0">
              <a:latin typeface="나눔스퀘어OTF" pitchFamily="34" charset="-127"/>
              <a:ea typeface="나눔스퀘어OTF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9598" y="571480"/>
            <a:ext cx="4700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애노테이션을</a:t>
            </a:r>
            <a:r>
              <a:rPr lang="ko-KR" altLang="en-US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 이용한 작업 실행 설정</a:t>
            </a:r>
            <a:endParaRPr lang="ko-KR" altLang="en-US" sz="2400" dirty="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작업 실행과 스케줄링</a:t>
            </a:r>
            <a:endParaRPr lang="ko-KR" altLang="en-US" sz="1200" dirty="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026" name="Picture 2" descr="C:\Users\Bit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7"/>
            <a:ext cx="6316663" cy="1143008"/>
          </a:xfrm>
          <a:prstGeom prst="rect">
            <a:avLst/>
          </a:prstGeom>
          <a:noFill/>
        </p:spPr>
      </p:pic>
      <p:pic>
        <p:nvPicPr>
          <p:cNvPr id="1027" name="Picture 3" descr="C:\Users\Bit\Desktop\dipatcher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786058"/>
            <a:ext cx="8286808" cy="2428892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643174" y="4693618"/>
            <a:ext cx="5450554" cy="428628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224" y="3286124"/>
            <a:ext cx="5072098" cy="224947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Bit\Desktop\dipatcher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5429264"/>
            <a:ext cx="7497763" cy="742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9598" y="571480"/>
            <a:ext cx="4467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@</a:t>
            </a:r>
            <a:r>
              <a:rPr lang="en-US" altLang="ko-KR" sz="2400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Async</a:t>
            </a:r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이용한 </a:t>
            </a:r>
            <a:r>
              <a:rPr lang="ko-KR" altLang="en-US" sz="2400" dirty="0" err="1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비동기</a:t>
            </a:r>
            <a:r>
              <a:rPr lang="ko-KR" altLang="en-US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 작업 실행</a:t>
            </a:r>
            <a:endParaRPr lang="ko-KR" altLang="en-US" sz="2400" dirty="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작업 실행과 스케줄링</a:t>
            </a:r>
            <a:endParaRPr lang="ko-KR" altLang="en-US" sz="1200" dirty="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2050" name="Picture 2" descr="C:\Users\Bit\Desktop\@asyn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2"/>
            <a:ext cx="8215370" cy="2071702"/>
          </a:xfrm>
          <a:prstGeom prst="rect">
            <a:avLst/>
          </a:prstGeom>
          <a:noFill/>
        </p:spPr>
      </p:pic>
      <p:pic>
        <p:nvPicPr>
          <p:cNvPr id="1026" name="Picture 2" descr="C:\Users\Bit\Desktop\async_log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00438"/>
            <a:ext cx="8215370" cy="270504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1214414" y="5032535"/>
            <a:ext cx="3429024" cy="214313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9598" y="571480"/>
            <a:ext cx="5107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@Scheduled </a:t>
            </a:r>
            <a:r>
              <a:rPr lang="ko-KR" altLang="en-US" sz="2400" dirty="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이용한 반복적 작업 실행</a:t>
            </a:r>
            <a:endParaRPr lang="ko-KR" altLang="en-US" sz="2400" dirty="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작업 실행과 스케줄링</a:t>
            </a:r>
            <a:endParaRPr lang="ko-KR" altLang="en-US" sz="1200" dirty="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026" name="Picture 2" descr="C:\Users\Bit\Desktop\scheduled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8072494" cy="3162300"/>
          </a:xfrm>
          <a:prstGeom prst="rect">
            <a:avLst/>
          </a:prstGeom>
          <a:noFill/>
        </p:spPr>
      </p:pic>
      <p:pic>
        <p:nvPicPr>
          <p:cNvPr id="1027" name="Picture 3" descr="C:\Users\Bit\Desktop\scheduled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00570"/>
            <a:ext cx="8072494" cy="157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499</Words>
  <Application>Microsoft Office PowerPoint</Application>
  <PresentationFormat>화면 슬라이드 쇼(4:3)</PresentationFormat>
  <Paragraphs>84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나눔스퀘어 ExtraBold</vt:lpstr>
      <vt:lpstr>나눔스퀘어 Bold</vt:lpstr>
      <vt:lpstr>나눔스퀘어</vt:lpstr>
      <vt:lpstr>나눔스퀘어OTF Bold</vt:lpstr>
      <vt:lpstr>맑은 고딕</vt:lpstr>
      <vt:lpstr>나눔스퀘어OTF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</dc:creator>
  <cp:lastModifiedBy>Bit</cp:lastModifiedBy>
  <cp:revision>61</cp:revision>
  <dcterms:created xsi:type="dcterms:W3CDTF">2018-05-08T10:47:51Z</dcterms:created>
  <dcterms:modified xsi:type="dcterms:W3CDTF">2018-05-15T09:01:32Z</dcterms:modified>
</cp:coreProperties>
</file>