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0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embeddedFontLst>
    <p:embeddedFont>
      <p:font typeface="나눔스퀘어 ExtraBold" pitchFamily="50" charset="-127"/>
      <p:bold r:id="rId16"/>
    </p:embeddedFont>
    <p:embeddedFont>
      <p:font typeface="나눔스퀘어 Bold" pitchFamily="50" charset="-127"/>
      <p:bold r:id="rId17"/>
    </p:embeddedFont>
    <p:embeddedFont>
      <p:font typeface="나눔스퀘어" pitchFamily="50" charset="-127"/>
      <p:regular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0E0D8"/>
    <a:srgbClr val="434B56"/>
    <a:srgbClr val="606F82"/>
    <a:srgbClr val="A59C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46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CC53-7A1F-4770-AB47-1892869B76C8}" type="datetimeFigureOut">
              <a:rPr lang="ko-KR" altLang="en-US" smtClean="0"/>
              <a:pPr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6607-1233-4868-827A-6B71650745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6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000108"/>
            <a:ext cx="400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커맨드 객체 값 검증과 </a:t>
            </a:r>
            <a:endParaRPr lang="en-US" altLang="ko-KR" sz="2800" smtClean="0">
              <a:solidFill>
                <a:srgbClr val="E0E0D8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2800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에러메시지</a:t>
            </a:r>
            <a:endParaRPr lang="ko-KR" altLang="en-US" sz="2800">
              <a:solidFill>
                <a:srgbClr val="E0E0D8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E0E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E0E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606F8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조 </a:t>
            </a:r>
            <a:r>
              <a:rPr lang="en-US" altLang="ko-KR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Spring </a:t>
            </a:r>
            <a:r>
              <a:rPr lang="ko-KR" altLang="en-US" smtClean="0">
                <a:solidFill>
                  <a:srgbClr val="E0E0D8"/>
                </a:solidFill>
                <a:latin typeface="나눔스퀘어 ExtraBold" pitchFamily="50" charset="-127"/>
                <a:ea typeface="나눔스퀘어 ExtraBold" pitchFamily="50" charset="-127"/>
              </a:rPr>
              <a:t>발표</a:t>
            </a:r>
            <a:endParaRPr lang="ko-KR" altLang="en-US">
              <a:solidFill>
                <a:srgbClr val="E0E0D8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E0E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642910" y="1500174"/>
            <a:ext cx="8001056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Validator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클래스 작성 없이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애노테이션만으로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 커맨드 객체의 값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검증을 처리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@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NotNull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을 제외한 나머지 애노테이션은 값이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null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인 경우 유효한 것으로 판단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또한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@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NotNull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만 사용하면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빈 문자열일 경우 값 검사 과정에서 통과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71810"/>
            <a:ext cx="746046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5720" y="642918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JSR303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Hibernate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설정방법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614386" y="1643050"/>
            <a:ext cx="757242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JS303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에 정의된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단점 보완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@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NotEmpty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@Range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같은 추가적인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애노테이션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4B56"/>
                </a:solidFill>
                <a:effectLst/>
                <a:uLnTx/>
                <a:uFillTx/>
                <a:latin typeface="나눔스퀘어" pitchFamily="50" charset="-127"/>
                <a:ea typeface="나눔스퀘어" pitchFamily="50" charset="-127"/>
              </a:rPr>
              <a:t> 사용가능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34B56"/>
              </a:solidFill>
              <a:effectLst/>
              <a:uLnTx/>
              <a:uFillTx/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38" y="3143248"/>
            <a:ext cx="73152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5720" y="642918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JSR303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Hibernate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설정방법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Bit\Desktop\캡ㅇ쳐\캡쳐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81227"/>
            <a:ext cx="8501122" cy="34194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5720" y="642918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JSR303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Hibernate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설정방법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5720" y="2121850"/>
            <a:ext cx="785818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5720" y="2357430"/>
            <a:ext cx="3071834" cy="142876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720" y="2786058"/>
            <a:ext cx="3071834" cy="142876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5719" y="4214818"/>
            <a:ext cx="4000529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5720" y="4643446"/>
            <a:ext cx="8358246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5087" y="3182787"/>
            <a:ext cx="785818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Bit\Desktop\캡ㅇ쳐\캡쳐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6659562" cy="3429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5720" y="642918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JSR303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Hibernate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설정방법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39559" y="2378696"/>
            <a:ext cx="714380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00166" y="2786058"/>
            <a:ext cx="2500330" cy="642942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5720" y="642918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JSR303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Hibernate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설정방법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1" name="Picture 2" descr="C:\Users\Bit\Desktop\캡ㅇ쳐\zoqcu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90" y="1128736"/>
            <a:ext cx="8135938" cy="508634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785786" y="1500174"/>
            <a:ext cx="6715172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42976" y="1878630"/>
            <a:ext cx="5072098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86446" y="4143380"/>
            <a:ext cx="2214578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57884" y="5500702"/>
            <a:ext cx="1928826" cy="142876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43174" y="4347061"/>
            <a:ext cx="2428892" cy="164142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43174" y="5654211"/>
            <a:ext cx="2143140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07257" y="3075057"/>
            <a:ext cx="6929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요청 파라미터 값을 확인하지 않고 그대로 사용하게 되면 데이터베이스에 잘못된 데이터가 들어갈 가능성이 있다</a:t>
            </a:r>
            <a:endParaRPr lang="en-US" altLang="ko-KR" sz="2000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396" y="571480"/>
            <a:ext cx="357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객체 값 검증이 필요한 이유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5720" y="571480"/>
            <a:ext cx="357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요청 파라미터 값 검사 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8662" y="2786058"/>
            <a:ext cx="7500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웹 브라우저 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자바스크립트를 이용해서 데이터를 웹 서버에 전송하기 전에 미리 검사</a:t>
            </a:r>
            <a:endParaRPr lang="en-US" altLang="ko-KR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b="1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웹 서버 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전달받은 요청 파라미터의 값을 검사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값이 올바르지 않을 경우 에러 코드를 응답하거나 재입력을 위한 폼 화면을 웹 브라우저에 전송</a:t>
            </a:r>
            <a:endParaRPr lang="en-US" altLang="ko-KR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598" y="571480"/>
            <a:ext cx="2966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Validator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인터페이스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2976" y="2143116"/>
            <a:ext cx="642942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Public interface Validator   {</a:t>
            </a:r>
          </a:p>
          <a:p>
            <a:pPr lvl="1">
              <a:buNone/>
            </a:pPr>
            <a:r>
              <a:rPr lang="en-US" altLang="ko-KR" sz="16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boolean supports(Class&lt;?&gt; clazz);</a:t>
            </a:r>
          </a:p>
          <a:p>
            <a:pPr lvl="1">
              <a:buNone/>
            </a:pPr>
            <a:r>
              <a:rPr lang="en-US" altLang="ko-KR" sz="16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void validate(Object target, Errors errors);</a:t>
            </a:r>
          </a:p>
          <a:p>
            <a:pPr lvl="1"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}</a:t>
            </a:r>
          </a:p>
          <a:p>
            <a:pPr>
              <a:buNone/>
            </a:pP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Validate 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메서드의 </a:t>
            </a: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target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은 </a:t>
            </a: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parameter 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검증 객체이고</a:t>
            </a: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Errors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는 </a:t>
            </a: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parameter 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값이 올바르지 않을 경우 그 내용을 저장하기 위해 사용된다</a:t>
            </a:r>
            <a:endParaRPr lang="en-US" altLang="ko-KR" sz="2000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5720" y="538443"/>
            <a:ext cx="108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Errors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72" y="2143116"/>
            <a:ext cx="821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Validator 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객체 데이터에 오류가 있을 경우 </a:t>
            </a: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Errors 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객체에 오류를 등록한다</a:t>
            </a: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Errors 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인터페이스의 주요 </a:t>
            </a: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method</a:t>
            </a:r>
          </a:p>
          <a:p>
            <a:pPr lvl="1"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-reject</a:t>
            </a:r>
          </a:p>
          <a:p>
            <a:pPr lvl="1"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전체 객체에 대한 글로벌 에러 코드 추가</a:t>
            </a: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객체 자체의 에러 정보를 추가할 때 사용</a:t>
            </a: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>
              <a:buNone/>
            </a:pPr>
            <a:endParaRPr lang="en-US" altLang="ko-KR" sz="200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 lvl="1"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-rejectValue</a:t>
            </a:r>
          </a:p>
          <a:p>
            <a:pPr lvl="1">
              <a:buNone/>
            </a:pPr>
            <a:r>
              <a:rPr lang="en-US" altLang="ko-KR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	</a:t>
            </a:r>
            <a:r>
              <a:rPr lang="ko-KR" altLang="en-US" sz="2000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필드에 대한 에러 코드 추가</a:t>
            </a:r>
            <a:endParaRPr lang="en-US" altLang="ko-KR" sz="2000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14414" y="2357430"/>
            <a:ext cx="6357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에러 발생 여부 확인 가능한 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method</a:t>
            </a:r>
          </a:p>
          <a:p>
            <a:pPr>
              <a:buNone/>
            </a:pPr>
            <a:endParaRPr lang="en-US" altLang="ko-KR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-boolean hasErrors() : 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에러가 존재하는 경우 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true 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리턴</a:t>
            </a:r>
            <a:endParaRPr lang="en-US" altLang="ko-KR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endParaRPr lang="en-US" altLang="ko-KR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buNone/>
            </a:pP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다른 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method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도 존재하지만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 hasErrors() 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메서드를 이용하면 모든 검증 에러 존재 여부를 확인 가능</a:t>
            </a:r>
            <a:endParaRPr lang="en-US" altLang="ko-KR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5720" y="538443"/>
            <a:ext cx="108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Errors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5720" y="642918"/>
            <a:ext cx="267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@Valid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애노테이션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1538" y="1571612"/>
            <a:ext cx="6286528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@Valid </a:t>
            </a:r>
            <a:r>
              <a:rPr lang="ko-KR" altLang="en-US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애노테이션은 </a:t>
            </a:r>
            <a:r>
              <a:rPr lang="en-US" altLang="ko-KR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Bean Validation </a:t>
            </a: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API(JSR303)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에 </a:t>
            </a:r>
            <a:r>
              <a:rPr lang="ko-KR" altLang="en-US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정의</a:t>
            </a:r>
            <a:endParaRPr lang="en-US" altLang="ko-KR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pom.xml </a:t>
            </a:r>
            <a:r>
              <a:rPr lang="ko-KR" altLang="en-US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파일에 </a:t>
            </a:r>
            <a:r>
              <a:rPr lang="en-US" altLang="ko-KR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jar </a:t>
            </a:r>
            <a:r>
              <a:rPr lang="ko-KR" altLang="en-US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파일 클래스패스에 등록</a:t>
            </a:r>
            <a:endParaRPr lang="en-US" altLang="ko-KR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JSR 303 </a:t>
            </a:r>
            <a:r>
              <a:rPr lang="ko-KR" altLang="en-US" smtClean="0">
                <a:solidFill>
                  <a:srgbClr val="434B56"/>
                </a:solidFill>
                <a:latin typeface="나눔스퀘어" pitchFamily="50" charset="-127"/>
                <a:ea typeface="나눔스퀘어" pitchFamily="50" charset="-127"/>
              </a:rPr>
              <a:t>애노테이션의 단점을 보완하기 위한 모듈</a:t>
            </a:r>
            <a:endParaRPr lang="ko-KR" altLang="en-US" dirty="0" smtClean="0">
              <a:solidFill>
                <a:srgbClr val="434B56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4" name="Picture 2" descr="C:\Users\Bit\Desktop\캡ㅇ쳐\캡쳐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0"/>
            <a:ext cx="6643734" cy="24384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Users\Bit\Desktop\캡ㅇ쳐\캡쳐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4005250"/>
            <a:ext cx="8786873" cy="2124075"/>
          </a:xfrm>
          <a:prstGeom prst="rect">
            <a:avLst/>
          </a:prstGeom>
          <a:noFill/>
        </p:spPr>
      </p:pic>
      <p:pic>
        <p:nvPicPr>
          <p:cNvPr id="15" name="Picture 2" descr="C:\Users\Bit\Desktop\캡ㅇ쳐\캡쳐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85860"/>
            <a:ext cx="8840787" cy="2362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5720" y="642918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JSR303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Hibernate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설정방법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03635" y="3389461"/>
            <a:ext cx="5572164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18915" y="3214686"/>
            <a:ext cx="4096225" cy="153509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4348" y="1928803"/>
            <a:ext cx="5214974" cy="21431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85720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85720" y="6429396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43636" y="6215082"/>
            <a:ext cx="1857388" cy="369332"/>
          </a:xfrm>
          <a:prstGeom prst="rect">
            <a:avLst/>
          </a:prstGeom>
          <a:solidFill>
            <a:srgbClr val="E0E0D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조 </a:t>
            </a:r>
            <a:r>
              <a:rPr lang="en-US" altLang="ko-KR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Spring </a:t>
            </a:r>
            <a:r>
              <a:rPr lang="ko-KR" altLang="en-US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발표</a:t>
            </a:r>
            <a:endParaRPr lang="ko-KR" altLang="en-US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7158" y="500042"/>
            <a:ext cx="8429684" cy="1588"/>
          </a:xfrm>
          <a:prstGeom prst="line">
            <a:avLst/>
          </a:prstGeom>
          <a:ln w="19050">
            <a:solidFill>
              <a:srgbClr val="A59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Bit\Desktop\캡ㅇ쳐\err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071834" cy="2780009"/>
          </a:xfrm>
          <a:prstGeom prst="rect">
            <a:avLst/>
          </a:prstGeom>
          <a:noFill/>
        </p:spPr>
      </p:pic>
      <p:pic>
        <p:nvPicPr>
          <p:cNvPr id="14" name="Picture 3" descr="C:\Users\Bit\Desktop\캡ㅇ쳐\캡쳐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00504"/>
            <a:ext cx="8501090" cy="221457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720" y="357166"/>
            <a:ext cx="2286016" cy="276999"/>
          </a:xfrm>
          <a:prstGeom prst="rect">
            <a:avLst/>
          </a:prstGeom>
          <a:solidFill>
            <a:srgbClr val="E0E0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59C91"/>
                </a:solidFill>
                <a:latin typeface="나눔스퀘어 Bold" pitchFamily="50" charset="-127"/>
                <a:ea typeface="나눔스퀘어 Bold" pitchFamily="50" charset="-127"/>
              </a:rPr>
              <a:t>커맨드 객체 값 검증과 에러메시지</a:t>
            </a:r>
            <a:endParaRPr lang="ko-KR" altLang="en-US" sz="1200">
              <a:solidFill>
                <a:srgbClr val="A59C9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5720" y="642918"/>
            <a:ext cx="434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JSR303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및 </a:t>
            </a:r>
            <a:r>
              <a:rPr lang="en-US" altLang="ko-KR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Hibernate </a:t>
            </a:r>
            <a:r>
              <a:rPr lang="ko-KR" altLang="en-US" sz="2400" smtClean="0">
                <a:solidFill>
                  <a:srgbClr val="434B56"/>
                </a:solidFill>
                <a:latin typeface="나눔스퀘어 Bold" pitchFamily="50" charset="-127"/>
                <a:ea typeface="나눔스퀘어 Bold" pitchFamily="50" charset="-127"/>
              </a:rPr>
              <a:t>설정방법</a:t>
            </a:r>
            <a:endParaRPr lang="ko-KR" altLang="en-US" sz="2400">
              <a:solidFill>
                <a:srgbClr val="434B56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42976" y="3357562"/>
            <a:ext cx="2071702" cy="571504"/>
          </a:xfrm>
          <a:prstGeom prst="rect">
            <a:avLst/>
          </a:prstGeom>
          <a:solidFill>
            <a:srgbClr val="FFCC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376</Words>
  <Application>Microsoft Office PowerPoint</Application>
  <PresentationFormat>화면 슬라이드 쇼(4:3)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나눔스퀘어 ExtraBold</vt:lpstr>
      <vt:lpstr>나눔스퀘어 Bold</vt:lpstr>
      <vt:lpstr>나눔스퀘어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Bit</cp:lastModifiedBy>
  <cp:revision>17</cp:revision>
  <dcterms:created xsi:type="dcterms:W3CDTF">2018-05-08T10:47:51Z</dcterms:created>
  <dcterms:modified xsi:type="dcterms:W3CDTF">2018-05-09T00:15:02Z</dcterms:modified>
</cp:coreProperties>
</file>