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3" r:id="rId4"/>
    <p:sldId id="264" r:id="rId5"/>
    <p:sldId id="265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0B4FC-5550-04C6-22E9-C9198D3BA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D9A0AC-66A1-27BC-BD6A-90166E3AF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C1E66-33D9-950D-D33E-60AA3373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0D236-AA65-D3D2-F172-AF053655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38CB7-671E-DE92-06B8-89B4A639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0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7FB0B-D067-B469-5A5B-D6978D22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DC8A1-6DDE-2CBF-9CEF-9D7E8EAE1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221F9-8E4C-5A0E-C71C-C94BDF0B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688ED-731F-B6EF-869E-E5AACCD4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AB0E3-2263-7D67-A8B4-366F4626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0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6B84F3-A860-BB6E-4E2A-969C4455E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CE1D10-E495-B5CD-7BE6-4A44F5482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123C0-8B6A-BA1C-08E4-74DD5366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B3817-B981-097E-B44D-4F3022C9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1950-7D48-4B8E-DC64-D5545B34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1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33573-2A3D-DA0D-4D76-B23235D6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72C4F-A27D-06B4-9A42-A61AFE6D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42103-A670-655F-84C1-D7A4CA3A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F7EE2-7435-FB5E-8A29-55DD2889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77D7E-50A3-73CB-B319-0F8F1EE3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0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756FD-47E1-5870-881A-5DC5F623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99401-4FDE-6DDC-B0F5-65DC8823D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5E699-00FD-DEBE-B1C9-3C25ABC4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E3543-F4E7-CAA3-65CC-FBCC81CA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26806-CACA-F3F7-B793-5097D0E3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9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9A755-4719-A804-6449-D2A96C7A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E51E3-9994-D8CA-4AF9-765C2F39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449762-030C-AD80-1FB6-F30235C83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FD022-AE54-9C2B-05EB-5CED708D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BE00E-9040-36B2-D582-902AE533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18074-8EA3-5CFB-5BAE-FDB498AA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4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40B8-B259-7AC1-376A-490D89E5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338B0-BFCA-BD46-6266-7D6F6A887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8C4531-D5B3-2DC7-E40E-7B561B3FE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32A7A8-3F5D-EBEC-79D8-7DB0EAD24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A6EF37-6FF5-24DD-F337-D3728CB52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CF10E-FBD9-E9D2-AE7A-47DC39F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C0EA54-0633-7AF9-C43C-84303B8F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F887C1-5E5C-3823-44A7-3580EC82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3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779B9-7130-03A2-DCDA-490DA5D5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562A54-3661-49A0-6DC7-A837837F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6DF886-7539-DDAA-5897-0BA00846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D9F65F-721D-51B8-B0EE-EAB31862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EEB5D5-5D32-1549-15CB-30724318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83EA1E-C1CA-28B2-1508-2D2D41EC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A8D954-F5C8-7046-2F53-0A6C5CB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4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442CD-87B3-132A-6A6A-46C3511C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6E7C8-7A92-3E0E-EA38-0D84050DD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121F44-626D-5593-B19B-833EE6BD9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68A656-6915-3F80-9A0B-FC1746F6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D0AEF-402C-6448-1643-9B852D30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328B13-AA85-5F39-EC9C-1AE1666D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4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D39AC-C55B-A738-8811-F09F01A4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2DF0D5-E0AA-E5E6-9F66-C033499E2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B66D26-BFE9-7491-B0FE-232839E78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AD21B-7985-91DE-A51D-1C93289D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41CFAF-E111-5071-D2CB-A1AC0256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310D76-F563-4258-B4C1-1B7BBE8A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5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3B9B07-4FDA-308B-DDF2-A87410EE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5081B-0124-2FBB-4249-C1B447113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278A5-9325-18E0-0904-14D67FAB4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32B3C-384C-48E0-A579-91473E9BAF9C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4671D-462C-D778-B582-63CD5B920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5F5E3-C356-8BB9-F6C6-67D5B9960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8F8E-2686-4441-AD17-4E91C74AC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2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96396-EAC8-2031-5597-CF77A08FD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18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조 공대농부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sz="3200" dirty="0"/>
              <a:t>스마트폰으로 제어하는 </a:t>
            </a:r>
            <a:r>
              <a:rPr lang="ko-KR" altLang="en-US" sz="3200" dirty="0" err="1"/>
              <a:t>스마트팜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AD9BB6-CB93-ED2A-2F7D-517CDFD7F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3109" y="4079875"/>
            <a:ext cx="3306147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2018011898 </a:t>
            </a:r>
            <a:r>
              <a:rPr lang="ko-KR" altLang="en-US" dirty="0"/>
              <a:t>이태상</a:t>
            </a:r>
            <a:endParaRPr lang="en-US" altLang="ko-KR" dirty="0"/>
          </a:p>
          <a:p>
            <a:r>
              <a:rPr lang="en-US" altLang="ko-KR" dirty="0"/>
              <a:t>2018011821 </a:t>
            </a:r>
            <a:r>
              <a:rPr lang="ko-KR" altLang="en-US" dirty="0"/>
              <a:t>김동환</a:t>
            </a:r>
            <a:endParaRPr lang="en-US" altLang="ko-KR" dirty="0"/>
          </a:p>
          <a:p>
            <a:r>
              <a:rPr lang="en-US" altLang="ko-KR" dirty="0"/>
              <a:t>2018011861 </a:t>
            </a:r>
            <a:r>
              <a:rPr lang="ko-KR" altLang="en-US" dirty="0"/>
              <a:t>손명원</a:t>
            </a:r>
            <a:endParaRPr lang="en-US" altLang="ko-KR" dirty="0"/>
          </a:p>
          <a:p>
            <a:r>
              <a:rPr lang="en-US" altLang="ko-KR" dirty="0"/>
              <a:t>2018011938 </a:t>
            </a:r>
            <a:r>
              <a:rPr lang="ko-KR" altLang="en-US" dirty="0"/>
              <a:t>하준영</a:t>
            </a:r>
          </a:p>
        </p:txBody>
      </p:sp>
    </p:spTree>
    <p:extLst>
      <p:ext uri="{BB962C8B-B14F-4D97-AF65-F5344CB8AC3E}">
        <p14:creationId xmlns:p14="http://schemas.microsoft.com/office/powerpoint/2010/main" val="26628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5CC6B-01CA-B06F-4BEB-463E7A6D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목록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F0E8EA-3DED-AEE9-0A05-CC693864C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7950" y="750765"/>
            <a:ext cx="6797250" cy="5856750"/>
          </a:xfrm>
        </p:spPr>
      </p:pic>
    </p:spTree>
    <p:extLst>
      <p:ext uri="{BB962C8B-B14F-4D97-AF65-F5344CB8AC3E}">
        <p14:creationId xmlns:p14="http://schemas.microsoft.com/office/powerpoint/2010/main" val="49085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461EC-E621-3373-6D18-2EB19F1B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자동제어 시퀀스 다이어그램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1FDC8DC-2C08-E330-19F1-6454C28CD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58" y="1422141"/>
            <a:ext cx="8097484" cy="5435859"/>
          </a:xfrm>
        </p:spPr>
      </p:pic>
    </p:spTree>
    <p:extLst>
      <p:ext uri="{BB962C8B-B14F-4D97-AF65-F5344CB8AC3E}">
        <p14:creationId xmlns:p14="http://schemas.microsoft.com/office/powerpoint/2010/main" val="113357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89F42-1279-172D-47B3-A88D732B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수동제어 시퀀스 다이어그램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38DEFDD-CBC1-6204-51FA-A72853EE6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67" y="1328578"/>
            <a:ext cx="7963573" cy="5640865"/>
          </a:xfrm>
        </p:spPr>
      </p:pic>
    </p:spTree>
    <p:extLst>
      <p:ext uri="{BB962C8B-B14F-4D97-AF65-F5344CB8AC3E}">
        <p14:creationId xmlns:p14="http://schemas.microsoft.com/office/powerpoint/2010/main" val="170605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EF9AC-751E-4559-E53F-2A0944AC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관찰일지 시퀀스 다이어그램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30CC00F-EA60-18E8-7EB5-C2C7F2B32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16" y="1570691"/>
            <a:ext cx="9183796" cy="4922184"/>
          </a:xfrm>
        </p:spPr>
      </p:pic>
    </p:spTree>
    <p:extLst>
      <p:ext uri="{BB962C8B-B14F-4D97-AF65-F5344CB8AC3E}">
        <p14:creationId xmlns:p14="http://schemas.microsoft.com/office/powerpoint/2010/main" val="67570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DD0EE-2AD7-FBA0-6BFD-B9AA2283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74829B-AAC0-3F39-CB6A-ABF0B4793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4" y="1790982"/>
            <a:ext cx="8893672" cy="5067018"/>
          </a:xfrm>
        </p:spPr>
      </p:pic>
    </p:spTree>
    <p:extLst>
      <p:ext uri="{BB962C8B-B14F-4D97-AF65-F5344CB8AC3E}">
        <p14:creationId xmlns:p14="http://schemas.microsoft.com/office/powerpoint/2010/main" val="7612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30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9조 공대농부 -스마트폰으로 제어하는 스마트팜</vt:lpstr>
      <vt:lpstr>클래스 목록 </vt:lpstr>
      <vt:lpstr>자동제어 시퀀스 다이어그램</vt:lpstr>
      <vt:lpstr>수동제어 시퀀스 다이어그램</vt:lpstr>
      <vt:lpstr>관찰일지 시퀀스 다이어그램</vt:lpstr>
      <vt:lpstr>클래스 다이어그램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9조 공대농부 -스마트폰으로 제어하는 스마트팜</dc:title>
  <dc:creator>이태상</dc:creator>
  <cp:lastModifiedBy>태상 이</cp:lastModifiedBy>
  <cp:revision>5</cp:revision>
  <dcterms:created xsi:type="dcterms:W3CDTF">2022-10-02T05:29:43Z</dcterms:created>
  <dcterms:modified xsi:type="dcterms:W3CDTF">2022-10-09T07:36:13Z</dcterms:modified>
</cp:coreProperties>
</file>