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5"/>
  </p:notesMasterIdLst>
  <p:sldIdLst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EB0B0"/>
    <a:srgbClr val="FED4D5"/>
    <a:srgbClr val="D7ABDE"/>
    <a:srgbClr val="72C9E3"/>
    <a:srgbClr val="D7F792"/>
    <a:srgbClr val="A9D88A"/>
    <a:srgbClr val="8FE5D8"/>
    <a:srgbClr val="EAE2B4"/>
    <a:srgbClr val="A5D7E9"/>
    <a:srgbClr val="73CAD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83499" autoAdjust="0"/>
  </p:normalViewPr>
  <p:slideViewPr>
    <p:cSldViewPr snapToGrid="0" snapToObjects="1">
      <p:cViewPr varScale="1">
        <p:scale>
          <a:sx n="72" d="100"/>
          <a:sy n="7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5D47-7581-4EC6-9DBA-51A73CFF6B9C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E3B0C-D74A-45B0-AB75-3151BAD62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6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26D40-7CB1-4FBA-BEBA-D9C0B939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9DBA1-AABC-432A-9AFB-28B8A752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F4D9-5B17-4B25-BB9A-4E8B39C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8510-8C55-4F51-B879-B07384F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0FFA4-4133-4D52-A03C-60AC35E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34-2A97-427E-8FD6-EBE0B619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AA49-6B64-42E9-B243-E79B48C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0088-AACD-4155-9F56-785820FF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8A02-DB12-4488-818F-EF5A078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8BEF-E983-4A30-B240-0DA6230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3051-E24E-47CE-B7A5-EB62E1CC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5A4B3-63FE-489F-9E41-2BDCB087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CD4D-AA0A-40C4-89BB-DA94EC4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9230-D2D2-4B9C-B87A-4265483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8533-6617-41F4-9483-6FE93D2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71FDA-412D-42D5-B9C3-48A699D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F7C6-BF2B-47B9-A384-175035A4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BD35-D597-4143-8B28-0528891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8FB2-5331-4B9F-B068-EC30335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CE9A-A049-4C89-95C3-058E3C9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066E-F2FE-4032-A008-D0221145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EAFC-D0F2-40FD-AAF6-F1ECD021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2C10C-FF3E-48E2-A288-1D75FDB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2611-256C-4473-9578-858ED39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3A394-B167-4DCC-9D26-FF223CF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9D30-DCED-499E-B5E7-E44C120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5F992-DDE6-458F-9B68-FB20B086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08790-6506-460D-B3AF-9EC793D3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481A4-DC82-452C-BCE8-E8433FC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E5851-7E8A-4B33-A8E7-E0767DF0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703F0-814A-4D88-BB2A-EDB1D90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2D07-D47D-4D21-BFF0-16DC98A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D147-AE71-4B74-98CE-8F31126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7B583-E251-47F2-941B-A24F25D9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B3B-7FE5-4A32-A6BF-91464DB7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B5B71-EE12-420F-9976-D8F27020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AC2B2-E3AD-4C1E-9E33-BD39C86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41022-C193-4C41-B906-FB65A97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B53DB-E631-4D9D-9A2A-0216351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FF16-817F-4CCF-BF8F-EDA8694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86A49-1872-46E8-BFCB-0545A55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6074B-816D-43AE-8931-B20F4E4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A3D30-6C61-428D-98AE-D9F5C19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6B96F-909F-4DA3-8788-345BEA7F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24135-3ED8-48F0-94AD-B8FF538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F55F-6E01-48C2-B96C-6D886E6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0392-6677-42EB-809F-A14D826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7A59F-C342-4470-A7EC-5CE534BA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D93E5-AE21-4D73-B0B2-56DC7B7D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4FFF-93B3-4AC6-9306-00EDF172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3A995-4E48-4510-8662-02602C0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BFCA-BC2B-42BC-A37A-7D489D9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2990-D704-483C-8E9B-3B476813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B6FA8-D26E-407C-AA16-0EF072E7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AE7A7-38B8-4499-8801-B28BD66C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48441-FC39-48C1-826A-CC778D8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A814-97DD-434B-BFAF-4813453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C8067-FFBB-43B2-ACE8-B97BE2EE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95F1-0FC7-4B4A-BE56-8D573527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E2DE3-24A9-4740-B220-27D928F7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B9907-FDF2-4EFA-83EE-8D0D4545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AC588-E4CC-4F9E-AF4A-4A6F274A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7D2E5-86D5-4012-8415-2FA955ED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8"/>
          <p:cNvSpPr>
            <a:spLocks/>
          </p:cNvSpPr>
          <p:nvPr/>
        </p:nvSpPr>
        <p:spPr>
          <a:xfrm rot="0">
            <a:off x="4792345" y="1757680"/>
            <a:ext cx="2748915" cy="86741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1"/>
          <p:cNvSpPr>
            <a:spLocks/>
          </p:cNvSpPr>
          <p:nvPr/>
        </p:nvSpPr>
        <p:spPr>
          <a:xfrm rot="0">
            <a:off x="5109210" y="3482340"/>
            <a:ext cx="2103120" cy="41148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1차 스프린트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13"/>
          <p:cNvSpPr>
            <a:spLocks/>
          </p:cNvSpPr>
          <p:nvPr/>
        </p:nvSpPr>
        <p:spPr>
          <a:xfrm rot="0">
            <a:off x="1747520" y="3500120"/>
            <a:ext cx="2051050" cy="41148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제안서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6"/>
          <p:cNvSpPr>
            <a:spLocks/>
          </p:cNvSpPr>
          <p:nvPr/>
        </p:nvSpPr>
        <p:spPr>
          <a:xfrm rot="0">
            <a:off x="8787130" y="3508375"/>
            <a:ext cx="2103120" cy="41148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2차 스프린트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6"/>
          <p:cNvSpPr>
            <a:spLocks/>
          </p:cNvSpPr>
          <p:nvPr/>
        </p:nvSpPr>
        <p:spPr>
          <a:xfrm rot="0">
            <a:off x="5488940" y="6331585"/>
            <a:ext cx="1325880" cy="3378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1차스프린트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7"/>
          <p:cNvSpPr>
            <a:spLocks/>
          </p:cNvSpPr>
          <p:nvPr/>
        </p:nvSpPr>
        <p:spPr>
          <a:xfrm rot="0">
            <a:off x="3820795" y="6313170"/>
            <a:ext cx="1293495" cy="3378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백로그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38"/>
          <p:cNvSpPr>
            <a:spLocks/>
          </p:cNvSpPr>
          <p:nvPr/>
        </p:nvSpPr>
        <p:spPr>
          <a:xfrm rot="0">
            <a:off x="7154545" y="6312535"/>
            <a:ext cx="1325880" cy="3378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 및 회고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39"/>
          <p:cNvSpPr>
            <a:spLocks/>
          </p:cNvSpPr>
          <p:nvPr/>
        </p:nvSpPr>
        <p:spPr>
          <a:xfrm rot="0">
            <a:off x="7454265" y="4700270"/>
            <a:ext cx="1325880" cy="3378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1차스프린트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40"/>
          <p:cNvSpPr>
            <a:spLocks/>
          </p:cNvSpPr>
          <p:nvPr/>
        </p:nvSpPr>
        <p:spPr>
          <a:xfrm rot="0">
            <a:off x="10823575" y="4700270"/>
            <a:ext cx="1293495" cy="3378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기말발표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41"/>
          <p:cNvSpPr>
            <a:spLocks/>
          </p:cNvSpPr>
          <p:nvPr/>
        </p:nvSpPr>
        <p:spPr>
          <a:xfrm rot="0">
            <a:off x="9174480" y="4681220"/>
            <a:ext cx="1325880" cy="3378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 및 회고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49"/>
          <p:cNvSpPr>
            <a:spLocks/>
          </p:cNvSpPr>
          <p:nvPr/>
        </p:nvSpPr>
        <p:spPr>
          <a:xfrm rot="0">
            <a:off x="2108835" y="4699635"/>
            <a:ext cx="1325880" cy="3378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회고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50"/>
          <p:cNvSpPr>
            <a:spLocks/>
          </p:cNvSpPr>
          <p:nvPr/>
        </p:nvSpPr>
        <p:spPr>
          <a:xfrm rot="0">
            <a:off x="241300" y="4711065"/>
            <a:ext cx="1254125" cy="2997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51"/>
          <p:cNvSpPr>
            <a:spLocks/>
          </p:cNvSpPr>
          <p:nvPr/>
        </p:nvSpPr>
        <p:spPr>
          <a:xfrm rot="0">
            <a:off x="3901440" y="4707890"/>
            <a:ext cx="1402080" cy="3378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제품 백로그 수정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66"/>
          <p:cNvCxnSpPr>
            <a:stCxn id="2" idx="2"/>
            <a:endCxn id="5" idx="0"/>
          </p:cNvCxnSpPr>
          <p:nvPr/>
        </p:nvCxnSpPr>
        <p:spPr>
          <a:xfrm rot="5400000">
            <a:off x="4032250" y="1365250"/>
            <a:ext cx="876300" cy="3394075"/>
          </a:xfrm>
          <a:prstGeom prst="bentConnector3">
            <a:avLst>
              <a:gd name="adj1" fmla="val 5004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67"/>
          <p:cNvCxnSpPr>
            <a:stCxn id="2" idx="2"/>
            <a:endCxn id="3" idx="0"/>
          </p:cNvCxnSpPr>
          <p:nvPr/>
        </p:nvCxnSpPr>
        <p:spPr>
          <a:xfrm rot="5400000">
            <a:off x="5734685" y="3049905"/>
            <a:ext cx="858520" cy="6985"/>
          </a:xfrm>
          <a:prstGeom prst="bentConnector3">
            <a:avLst>
              <a:gd name="adj1" fmla="val 5003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68"/>
          <p:cNvCxnSpPr>
            <a:stCxn id="2" idx="2"/>
            <a:endCxn id="8" idx="0"/>
          </p:cNvCxnSpPr>
          <p:nvPr/>
        </p:nvCxnSpPr>
        <p:spPr>
          <a:xfrm rot="16200000" flipH="1">
            <a:off x="7560310" y="1230630"/>
            <a:ext cx="884555" cy="3672205"/>
          </a:xfrm>
          <a:prstGeom prst="bentConnector3">
            <a:avLst>
              <a:gd name="adj1" fmla="val 4992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69"/>
          <p:cNvCxnSpPr>
            <a:stCxn id="3" idx="2"/>
            <a:endCxn id="10" idx="0"/>
          </p:cNvCxnSpPr>
          <p:nvPr/>
        </p:nvCxnSpPr>
        <p:spPr>
          <a:xfrm rot="5400000">
            <a:off x="4104005" y="4256405"/>
            <a:ext cx="2420620" cy="1693545"/>
          </a:xfrm>
          <a:prstGeom prst="bentConnector3">
            <a:avLst>
              <a:gd name="adj1" fmla="val 5000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70"/>
          <p:cNvCxnSpPr>
            <a:stCxn id="3" idx="2"/>
            <a:endCxn id="9" idx="0"/>
          </p:cNvCxnSpPr>
          <p:nvPr/>
        </p:nvCxnSpPr>
        <p:spPr>
          <a:xfrm rot="5400000">
            <a:off x="4936490" y="5107940"/>
            <a:ext cx="2439035" cy="9525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71"/>
          <p:cNvCxnSpPr>
            <a:stCxn id="3" idx="2"/>
            <a:endCxn id="11" idx="0"/>
          </p:cNvCxnSpPr>
          <p:nvPr/>
        </p:nvCxnSpPr>
        <p:spPr>
          <a:xfrm rot="16200000" flipH="1">
            <a:off x="5778500" y="4274820"/>
            <a:ext cx="2419985" cy="1657350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75"/>
          <p:cNvCxnSpPr>
            <a:stCxn id="8" idx="2"/>
            <a:endCxn id="12" idx="0"/>
          </p:cNvCxnSpPr>
          <p:nvPr/>
        </p:nvCxnSpPr>
        <p:spPr>
          <a:xfrm rot="5400000">
            <a:off x="8586470" y="3449320"/>
            <a:ext cx="781685" cy="1722120"/>
          </a:xfrm>
          <a:prstGeom prst="bentConnector3">
            <a:avLst>
              <a:gd name="adj1" fmla="val 4998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76"/>
          <p:cNvCxnSpPr>
            <a:stCxn id="8" idx="2"/>
            <a:endCxn id="14" idx="0"/>
          </p:cNvCxnSpPr>
          <p:nvPr/>
        </p:nvCxnSpPr>
        <p:spPr>
          <a:xfrm rot="16200000" flipH="1">
            <a:off x="9454515" y="4299585"/>
            <a:ext cx="762635" cy="2540"/>
          </a:xfrm>
          <a:prstGeom prst="bentConnector3">
            <a:avLst>
              <a:gd name="adj1" fmla="val 49903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77"/>
          <p:cNvCxnSpPr>
            <a:stCxn id="8" idx="2"/>
            <a:endCxn id="13" idx="0"/>
          </p:cNvCxnSpPr>
          <p:nvPr/>
        </p:nvCxnSpPr>
        <p:spPr>
          <a:xfrm rot="16200000" flipH="1">
            <a:off x="10263505" y="3493770"/>
            <a:ext cx="781685" cy="1632585"/>
          </a:xfrm>
          <a:prstGeom prst="bentConnector3">
            <a:avLst>
              <a:gd name="adj1" fmla="val 49903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78"/>
          <p:cNvCxnSpPr>
            <a:stCxn id="5" idx="2"/>
            <a:endCxn id="16" idx="0"/>
          </p:cNvCxnSpPr>
          <p:nvPr/>
        </p:nvCxnSpPr>
        <p:spPr>
          <a:xfrm rot="5400000">
            <a:off x="1420495" y="3358515"/>
            <a:ext cx="800735" cy="1905635"/>
          </a:xfrm>
          <a:prstGeom prst="bentConnector3">
            <a:avLst>
              <a:gd name="adj1" fmla="val 5006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79"/>
          <p:cNvCxnSpPr>
            <a:stCxn id="5" idx="2"/>
            <a:endCxn id="15" idx="0"/>
          </p:cNvCxnSpPr>
          <p:nvPr/>
        </p:nvCxnSpPr>
        <p:spPr>
          <a:xfrm rot="5400000">
            <a:off x="2377440" y="4304665"/>
            <a:ext cx="789305" cy="2540"/>
          </a:xfrm>
          <a:prstGeom prst="bentConnector3">
            <a:avLst>
              <a:gd name="adj1" fmla="val 4999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80"/>
          <p:cNvCxnSpPr>
            <a:stCxn id="5" idx="2"/>
            <a:endCxn id="17" idx="0"/>
          </p:cNvCxnSpPr>
          <p:nvPr/>
        </p:nvCxnSpPr>
        <p:spPr>
          <a:xfrm rot="16200000" flipH="1">
            <a:off x="3289300" y="3394710"/>
            <a:ext cx="797560" cy="1830070"/>
          </a:xfrm>
          <a:prstGeom prst="bentConnector3">
            <a:avLst>
              <a:gd name="adj1" fmla="val 4987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18"/>
          <p:cNvSpPr>
            <a:spLocks/>
          </p:cNvSpPr>
          <p:nvPr/>
        </p:nvSpPr>
        <p:spPr>
          <a:xfrm>
            <a:off x="4836160" y="389890"/>
            <a:ext cx="2421890" cy="101536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1차 스프린트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9"/>
          <p:cNvSpPr>
            <a:spLocks/>
          </p:cNvSpPr>
          <p:nvPr/>
        </p:nvSpPr>
        <p:spPr>
          <a:xfrm>
            <a:off x="2609215" y="2174875"/>
            <a:ext cx="139890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아두이노 DB연결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>
            <a:off x="298450" y="2174875"/>
            <a:ext cx="136461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아두이노 자동조절 알고리즘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1"/>
          <p:cNvSpPr>
            <a:spLocks/>
          </p:cNvSpPr>
          <p:nvPr/>
        </p:nvSpPr>
        <p:spPr>
          <a:xfrm>
            <a:off x="4909185" y="2174240"/>
            <a:ext cx="139890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스마트팜 하드웨어 구성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5"/>
          <p:cNvSpPr>
            <a:spLocks/>
          </p:cNvSpPr>
          <p:nvPr/>
        </p:nvSpPr>
        <p:spPr>
          <a:xfrm>
            <a:off x="7264400" y="2173605"/>
            <a:ext cx="139890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환경제어 UI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6"/>
          <p:cNvSpPr>
            <a:spLocks/>
          </p:cNvSpPr>
          <p:nvPr/>
        </p:nvSpPr>
        <p:spPr>
          <a:xfrm>
            <a:off x="1657985" y="6052185"/>
            <a:ext cx="139890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UI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27"/>
          <p:cNvSpPr>
            <a:spLocks/>
          </p:cNvSpPr>
          <p:nvPr/>
        </p:nvSpPr>
        <p:spPr>
          <a:xfrm>
            <a:off x="9629775" y="2174240"/>
            <a:ext cx="136461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UI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8"/>
          <p:cNvSpPr>
            <a:spLocks/>
          </p:cNvSpPr>
          <p:nvPr/>
        </p:nvSpPr>
        <p:spPr>
          <a:xfrm>
            <a:off x="4138930" y="6078220"/>
            <a:ext cx="139890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DB 구축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0"/>
          <p:cNvSpPr>
            <a:spLocks/>
          </p:cNvSpPr>
          <p:nvPr/>
        </p:nvSpPr>
        <p:spPr>
          <a:xfrm>
            <a:off x="6042660" y="6060440"/>
            <a:ext cx="139890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앱 DB 연결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1"/>
          <p:cNvSpPr>
            <a:spLocks/>
          </p:cNvSpPr>
          <p:nvPr/>
        </p:nvSpPr>
        <p:spPr>
          <a:xfrm>
            <a:off x="8586470" y="6050915"/>
            <a:ext cx="139890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앱 흐름도 작성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42"/>
          <p:cNvSpPr>
            <a:spLocks/>
          </p:cNvSpPr>
          <p:nvPr/>
        </p:nvSpPr>
        <p:spPr>
          <a:xfrm>
            <a:off x="10587990" y="6050280"/>
            <a:ext cx="1398905" cy="3009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스크럼 회의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43"/>
          <p:cNvSpPr>
            <a:spLocks/>
          </p:cNvSpPr>
          <p:nvPr/>
        </p:nvSpPr>
        <p:spPr>
          <a:xfrm>
            <a:off x="1077595" y="3641725"/>
            <a:ext cx="998855" cy="26543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온습도 센서 및 쿨링팬 알고리즘 구현 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4"/>
          <p:cNvSpPr>
            <a:spLocks/>
          </p:cNvSpPr>
          <p:nvPr/>
        </p:nvSpPr>
        <p:spPr>
          <a:xfrm>
            <a:off x="89535" y="3641725"/>
            <a:ext cx="887095" cy="26543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센서 데이터</a:t>
            </a:r>
            <a:endParaRPr lang="ko-KR" altLang="en-US" sz="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5"/>
          <p:cNvSpPr>
            <a:spLocks/>
          </p:cNvSpPr>
          <p:nvPr/>
        </p:nvSpPr>
        <p:spPr>
          <a:xfrm>
            <a:off x="2506980" y="3641090"/>
            <a:ext cx="1099820" cy="2559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토양 습도센서 및 물펌프 알고리즘 구련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6"/>
          <p:cNvSpPr>
            <a:spLocks/>
          </p:cNvSpPr>
          <p:nvPr/>
        </p:nvSpPr>
        <p:spPr>
          <a:xfrm>
            <a:off x="3675380" y="3640455"/>
            <a:ext cx="1063625" cy="2565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조도 센서  및 led알고리즘 구현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7"/>
          <p:cNvSpPr>
            <a:spLocks/>
          </p:cNvSpPr>
          <p:nvPr/>
        </p:nvSpPr>
        <p:spPr>
          <a:xfrm>
            <a:off x="5341620" y="3649345"/>
            <a:ext cx="1099820" cy="2559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아크릴판 상자 제작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8"/>
          <p:cNvSpPr>
            <a:spLocks/>
          </p:cNvSpPr>
          <p:nvPr/>
        </p:nvSpPr>
        <p:spPr>
          <a:xfrm>
            <a:off x="7090410" y="3648710"/>
            <a:ext cx="1063625" cy="2565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센서 및 모듈 배치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55"/>
          <p:cNvCxnSpPr>
            <a:stCxn id="11" idx="2"/>
            <a:endCxn id="24" idx="0"/>
          </p:cNvCxnSpPr>
          <p:nvPr/>
        </p:nvCxnSpPr>
        <p:spPr>
          <a:xfrm rot="5400000">
            <a:off x="172720" y="2834640"/>
            <a:ext cx="1168400" cy="448310"/>
          </a:xfrm>
          <a:prstGeom prst="bentConnector3">
            <a:avLst>
              <a:gd name="adj1" fmla="val 5005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57"/>
          <p:cNvCxnSpPr>
            <a:stCxn id="11" idx="2"/>
            <a:endCxn id="23" idx="0"/>
          </p:cNvCxnSpPr>
          <p:nvPr/>
        </p:nvCxnSpPr>
        <p:spPr>
          <a:xfrm rot="16200000" flipH="1">
            <a:off x="694055" y="2760345"/>
            <a:ext cx="1168400" cy="597535"/>
          </a:xfrm>
          <a:prstGeom prst="bentConnector3">
            <a:avLst>
              <a:gd name="adj1" fmla="val 499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58"/>
          <p:cNvCxnSpPr>
            <a:stCxn id="11" idx="2"/>
            <a:endCxn id="26" idx="0"/>
          </p:cNvCxnSpPr>
          <p:nvPr/>
        </p:nvCxnSpPr>
        <p:spPr>
          <a:xfrm rot="16200000" flipH="1">
            <a:off x="2010410" y="1443990"/>
            <a:ext cx="1167130" cy="3228340"/>
          </a:xfrm>
          <a:prstGeom prst="bentConnector3">
            <a:avLst>
              <a:gd name="adj1" fmla="val 499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59"/>
          <p:cNvCxnSpPr>
            <a:stCxn id="11" idx="2"/>
            <a:endCxn id="25" idx="0"/>
          </p:cNvCxnSpPr>
          <p:nvPr/>
        </p:nvCxnSpPr>
        <p:spPr>
          <a:xfrm rot="16200000" flipH="1">
            <a:off x="1435100" y="2019300"/>
            <a:ext cx="1167765" cy="2077720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63"/>
          <p:cNvCxnSpPr>
            <a:stCxn id="12" idx="2"/>
          </p:cNvCxnSpPr>
          <p:nvPr/>
        </p:nvCxnSpPr>
        <p:spPr>
          <a:xfrm rot="16200000" flipH="1">
            <a:off x="5157470" y="2924175"/>
            <a:ext cx="1176655" cy="275590"/>
          </a:xfrm>
          <a:prstGeom prst="bentConnector3">
            <a:avLst>
              <a:gd name="adj1" fmla="val 4996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65"/>
          <p:cNvCxnSpPr>
            <a:stCxn id="12" idx="2"/>
            <a:endCxn id="28" idx="0"/>
          </p:cNvCxnSpPr>
          <p:nvPr/>
        </p:nvCxnSpPr>
        <p:spPr>
          <a:xfrm rot="16200000" flipH="1">
            <a:off x="6027420" y="2054225"/>
            <a:ext cx="1176020" cy="2015490"/>
          </a:xfrm>
          <a:prstGeom prst="bentConnector3">
            <a:avLst>
              <a:gd name="adj1" fmla="val 499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94"/>
          <p:cNvCxnSpPr>
            <a:stCxn id="9" idx="2"/>
            <a:endCxn id="11" idx="0"/>
          </p:cNvCxnSpPr>
          <p:nvPr/>
        </p:nvCxnSpPr>
        <p:spPr>
          <a:xfrm rot="5400000">
            <a:off x="3127375" y="-743585"/>
            <a:ext cx="772160" cy="506793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95"/>
          <p:cNvCxnSpPr>
            <a:stCxn id="9" idx="2"/>
            <a:endCxn id="12" idx="0"/>
          </p:cNvCxnSpPr>
          <p:nvPr/>
        </p:nvCxnSpPr>
        <p:spPr>
          <a:xfrm rot="5400000">
            <a:off x="5441950" y="1569720"/>
            <a:ext cx="771525" cy="440055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96"/>
          <p:cNvCxnSpPr>
            <a:stCxn id="9" idx="2"/>
            <a:endCxn id="10" idx="0"/>
          </p:cNvCxnSpPr>
          <p:nvPr/>
        </p:nvCxnSpPr>
        <p:spPr>
          <a:xfrm rot="5400000">
            <a:off x="4295775" y="424815"/>
            <a:ext cx="772160" cy="273113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97"/>
          <p:cNvCxnSpPr>
            <a:stCxn id="9" idx="2"/>
            <a:endCxn id="18" idx="0"/>
          </p:cNvCxnSpPr>
          <p:nvPr/>
        </p:nvCxnSpPr>
        <p:spPr>
          <a:xfrm rot="16200000" flipH="1">
            <a:off x="7793990" y="-343535"/>
            <a:ext cx="771525" cy="4265930"/>
          </a:xfrm>
          <a:prstGeom prst="bentConnector3">
            <a:avLst>
              <a:gd name="adj1" fmla="val 499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98"/>
          <p:cNvCxnSpPr>
            <a:stCxn id="9" idx="2"/>
            <a:endCxn id="16" idx="0"/>
          </p:cNvCxnSpPr>
          <p:nvPr/>
        </p:nvCxnSpPr>
        <p:spPr>
          <a:xfrm rot="16200000" flipH="1">
            <a:off x="6619875" y="830580"/>
            <a:ext cx="770890" cy="1917700"/>
          </a:xfrm>
          <a:prstGeom prst="bentConnector3">
            <a:avLst>
              <a:gd name="adj1" fmla="val 4991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100"/>
          <p:cNvCxnSpPr/>
          <p:nvPr/>
        </p:nvCxnSpPr>
        <p:spPr>
          <a:xfrm rot="16200000" flipH="1">
            <a:off x="6343650" y="1088390"/>
            <a:ext cx="4647565" cy="5241290"/>
          </a:xfrm>
          <a:prstGeom prst="bentConnector3">
            <a:avLst>
              <a:gd name="adj1" fmla="val 819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101"/>
          <p:cNvCxnSpPr>
            <a:stCxn id="9" idx="2"/>
            <a:endCxn id="21" idx="0"/>
          </p:cNvCxnSpPr>
          <p:nvPr/>
        </p:nvCxnSpPr>
        <p:spPr>
          <a:xfrm rot="16200000" flipH="1">
            <a:off x="5342255" y="2108200"/>
            <a:ext cx="4648200" cy="3239770"/>
          </a:xfrm>
          <a:prstGeom prst="bentConnector3">
            <a:avLst>
              <a:gd name="adj1" fmla="val 838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102"/>
          <p:cNvCxnSpPr>
            <a:endCxn id="20" idx="0"/>
          </p:cNvCxnSpPr>
          <p:nvPr/>
        </p:nvCxnSpPr>
        <p:spPr>
          <a:xfrm rot="16200000" flipH="1">
            <a:off x="4065905" y="3385185"/>
            <a:ext cx="4657090" cy="695960"/>
          </a:xfrm>
          <a:prstGeom prst="bentConnector3">
            <a:avLst>
              <a:gd name="adj1" fmla="val 814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103"/>
          <p:cNvCxnSpPr>
            <a:stCxn id="9" idx="2"/>
            <a:endCxn id="19" idx="0"/>
          </p:cNvCxnSpPr>
          <p:nvPr/>
        </p:nvCxnSpPr>
        <p:spPr>
          <a:xfrm rot="5400000">
            <a:off x="3105150" y="3136265"/>
            <a:ext cx="4675505" cy="1210310"/>
          </a:xfrm>
          <a:prstGeom prst="bentConnector3">
            <a:avLst>
              <a:gd name="adj1" fmla="val 835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04"/>
          <p:cNvCxnSpPr/>
          <p:nvPr/>
        </p:nvCxnSpPr>
        <p:spPr>
          <a:xfrm rot="5400000">
            <a:off x="1877060" y="1892300"/>
            <a:ext cx="4649470" cy="3691255"/>
          </a:xfrm>
          <a:prstGeom prst="bentConnector3">
            <a:avLst>
              <a:gd name="adj1" fmla="val 819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4836160" y="389890"/>
            <a:ext cx="2421890" cy="101536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2차 스프린트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2934970" y="2456180"/>
            <a:ext cx="1624965" cy="3911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ESP32 -CAM 웹서버구축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624205" y="2456180"/>
            <a:ext cx="1584960" cy="3911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농작물 길이측정(opencv)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234940" y="2455545"/>
            <a:ext cx="1624965" cy="3911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CCTV UI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7590155" y="2454910"/>
            <a:ext cx="1624965" cy="3911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IP 포트포워딩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965960" y="4657090"/>
            <a:ext cx="1624965" cy="3911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스크럼 미팅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9955530" y="2455545"/>
            <a:ext cx="1584960" cy="3911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관찰 일지 UI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4093210" y="4656455"/>
            <a:ext cx="1624965" cy="3911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DB 구축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6404610" y="4656455"/>
            <a:ext cx="1624965" cy="3911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앱 DB 연결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8495665" y="4655820"/>
            <a:ext cx="1624965" cy="3911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앱 흐름도 작성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2"/>
          <p:cNvSpPr>
            <a:spLocks/>
          </p:cNvSpPr>
          <p:nvPr/>
        </p:nvSpPr>
        <p:spPr>
          <a:xfrm>
            <a:off x="44450" y="3424555"/>
            <a:ext cx="790575" cy="3282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랄고리즘 공부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3"/>
          <p:cNvSpPr>
            <a:spLocks/>
          </p:cNvSpPr>
          <p:nvPr/>
        </p:nvSpPr>
        <p:spPr>
          <a:xfrm>
            <a:off x="1014730" y="3423920"/>
            <a:ext cx="796925" cy="3282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Image 이진화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4"/>
          <p:cNvSpPr>
            <a:spLocks/>
          </p:cNvSpPr>
          <p:nvPr/>
        </p:nvSpPr>
        <p:spPr>
          <a:xfrm>
            <a:off x="1964055" y="3423920"/>
            <a:ext cx="790575" cy="3282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픽셀 계산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81"/>
          <p:cNvCxnSpPr>
            <a:stCxn id="9" idx="2"/>
            <a:endCxn id="16" idx="0"/>
          </p:cNvCxnSpPr>
          <p:nvPr/>
        </p:nvCxnSpPr>
        <p:spPr>
          <a:xfrm rot="16200000" flipH="1">
            <a:off x="6698615" y="751840"/>
            <a:ext cx="1052195" cy="2356485"/>
          </a:xfrm>
          <a:prstGeom prst="bentConnector3">
            <a:avLst>
              <a:gd name="adj1" fmla="val 4991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83"/>
          <p:cNvCxnSpPr>
            <a:stCxn id="9" idx="2"/>
            <a:endCxn id="18" idx="0"/>
          </p:cNvCxnSpPr>
          <p:nvPr/>
        </p:nvCxnSpPr>
        <p:spPr>
          <a:xfrm rot="16200000" flipH="1">
            <a:off x="7870825" y="-420370"/>
            <a:ext cx="1052830" cy="4702175"/>
          </a:xfrm>
          <a:prstGeom prst="bentConnector3">
            <a:avLst>
              <a:gd name="adj1" fmla="val 499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84"/>
          <p:cNvCxnSpPr>
            <a:stCxn id="9" idx="2"/>
            <a:endCxn id="11" idx="0"/>
          </p:cNvCxnSpPr>
          <p:nvPr/>
        </p:nvCxnSpPr>
        <p:spPr>
          <a:xfrm rot="5400000">
            <a:off x="3205480" y="-385445"/>
            <a:ext cx="1053465" cy="4631690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85"/>
          <p:cNvCxnSpPr>
            <a:stCxn id="9" idx="2"/>
            <a:endCxn id="12" idx="0"/>
          </p:cNvCxnSpPr>
          <p:nvPr/>
        </p:nvCxnSpPr>
        <p:spPr>
          <a:xfrm rot="16200000" flipH="1">
            <a:off x="5521325" y="1929130"/>
            <a:ext cx="1052830" cy="3175"/>
          </a:xfrm>
          <a:prstGeom prst="bentConnector3">
            <a:avLst>
              <a:gd name="adj1" fmla="val 499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86"/>
          <p:cNvCxnSpPr>
            <a:stCxn id="9" idx="2"/>
            <a:endCxn id="10" idx="0"/>
          </p:cNvCxnSpPr>
          <p:nvPr/>
        </p:nvCxnSpPr>
        <p:spPr>
          <a:xfrm rot="5400000">
            <a:off x="4370705" y="779780"/>
            <a:ext cx="1053465" cy="2301240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87"/>
          <p:cNvCxnSpPr>
            <a:stCxn id="9" idx="2"/>
            <a:endCxn id="21" idx="0"/>
          </p:cNvCxnSpPr>
          <p:nvPr/>
        </p:nvCxnSpPr>
        <p:spPr>
          <a:xfrm rot="16200000" flipH="1">
            <a:off x="6050915" y="1399540"/>
            <a:ext cx="3253105" cy="3261995"/>
          </a:xfrm>
          <a:prstGeom prst="bentConnector3">
            <a:avLst>
              <a:gd name="adj1" fmla="val 1589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88"/>
          <p:cNvCxnSpPr>
            <a:stCxn id="9" idx="2"/>
            <a:endCxn id="20" idx="0"/>
          </p:cNvCxnSpPr>
          <p:nvPr/>
        </p:nvCxnSpPr>
        <p:spPr>
          <a:xfrm rot="16200000" flipH="1">
            <a:off x="5005070" y="2445385"/>
            <a:ext cx="3253740" cy="1170940"/>
          </a:xfrm>
          <a:prstGeom prst="bentConnector3">
            <a:avLst>
              <a:gd name="adj1" fmla="val 1589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89"/>
          <p:cNvCxnSpPr>
            <a:stCxn id="9" idx="2"/>
            <a:endCxn id="19" idx="0"/>
          </p:cNvCxnSpPr>
          <p:nvPr/>
        </p:nvCxnSpPr>
        <p:spPr>
          <a:xfrm rot="5400000">
            <a:off x="3849370" y="2459355"/>
            <a:ext cx="3253740" cy="1143000"/>
          </a:xfrm>
          <a:prstGeom prst="bentConnector3">
            <a:avLst>
              <a:gd name="adj1" fmla="val 1672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90"/>
          <p:cNvCxnSpPr>
            <a:stCxn id="9" idx="2"/>
            <a:endCxn id="17" idx="0"/>
          </p:cNvCxnSpPr>
          <p:nvPr/>
        </p:nvCxnSpPr>
        <p:spPr>
          <a:xfrm rot="5400000">
            <a:off x="2785745" y="1395730"/>
            <a:ext cx="3254375" cy="3270250"/>
          </a:xfrm>
          <a:prstGeom prst="bentConnector3">
            <a:avLst>
              <a:gd name="adj1" fmla="val 1617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91"/>
          <p:cNvCxnSpPr>
            <a:stCxn id="11" idx="2"/>
            <a:endCxn id="22" idx="0"/>
          </p:cNvCxnSpPr>
          <p:nvPr/>
        </p:nvCxnSpPr>
        <p:spPr>
          <a:xfrm rot="5400000">
            <a:off x="638810" y="2646680"/>
            <a:ext cx="579755" cy="977900"/>
          </a:xfrm>
          <a:prstGeom prst="bentConnector3">
            <a:avLst>
              <a:gd name="adj1" fmla="val 5005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92"/>
          <p:cNvCxnSpPr>
            <a:stCxn id="11" idx="2"/>
            <a:endCxn id="23" idx="0"/>
          </p:cNvCxnSpPr>
          <p:nvPr/>
        </p:nvCxnSpPr>
        <p:spPr>
          <a:xfrm rot="5400000">
            <a:off x="1125220" y="3133090"/>
            <a:ext cx="579120" cy="5080"/>
          </a:xfrm>
          <a:prstGeom prst="bentConnector3">
            <a:avLst>
              <a:gd name="adj1" fmla="val 5010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93"/>
          <p:cNvCxnSpPr>
            <a:stCxn id="11" idx="2"/>
            <a:endCxn id="24" idx="0"/>
          </p:cNvCxnSpPr>
          <p:nvPr/>
        </p:nvCxnSpPr>
        <p:spPr>
          <a:xfrm rot="16200000" flipH="1">
            <a:off x="1598295" y="2663825"/>
            <a:ext cx="579120" cy="944245"/>
          </a:xfrm>
          <a:prstGeom prst="bentConnector3">
            <a:avLst>
              <a:gd name="adj1" fmla="val 4988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148</Paragraphs>
  <Words>505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Hanvit Kang</dc:creator>
  <cp:lastModifiedBy>auddnjs9885</cp:lastModifiedBy>
  <dc:title>영수증을 부탁해</dc:title>
  <cp:version>9.104.131.47063</cp:version>
  <dcterms:modified xsi:type="dcterms:W3CDTF">2021-10-05T06:34:52Z</dcterms:modified>
</cp:coreProperties>
</file>