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notesMasterIdLst>
    <p:notesMasterId r:id="rId15"/>
  </p:notesMasterIdLst>
  <p:sldIdLst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EB0B0"/>
    <a:srgbClr val="FED4D5"/>
    <a:srgbClr val="D7ABDE"/>
    <a:srgbClr val="72C9E3"/>
    <a:srgbClr val="D7F792"/>
    <a:srgbClr val="A9D88A"/>
    <a:srgbClr val="8FE5D8"/>
    <a:srgbClr val="EAE2B4"/>
    <a:srgbClr val="A5D7E9"/>
    <a:srgbClr val="73CAD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83499" autoAdjust="0"/>
  </p:normalViewPr>
  <p:slideViewPr>
    <p:cSldViewPr snapToGrid="0" snapToObjects="1">
      <p:cViewPr varScale="1">
        <p:scale>
          <a:sx n="72" d="100"/>
          <a:sy n="7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5D47-7581-4EC6-9DBA-51A73CFF6B9C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E3B0C-D74A-45B0-AB75-3151BAD62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6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26D40-7CB1-4FBA-BEBA-D9C0B939C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9DBA1-AABC-432A-9AFB-28B8A752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F4D9-5B17-4B25-BB9A-4E8B39C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B8510-8C55-4F51-B879-B07384F7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0FFA4-4133-4D52-A03C-60AC35E0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A34-2A97-427E-8FD6-EBE0B619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AA49-6B64-42E9-B243-E79B48C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00088-AACD-4155-9F56-785820FF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8A02-DB12-4488-818F-EF5A0785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8BEF-E983-4A30-B240-0DA6230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3051-E24E-47CE-B7A5-EB62E1CC1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5A4B3-63FE-489F-9E41-2BDCB087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ACD4D-AA0A-40C4-89BB-DA94EC48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99230-D2D2-4B9C-B87A-4265483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8533-6617-41F4-9483-6FE93D2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71FDA-412D-42D5-B9C3-48A699D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F7C6-BF2B-47B9-A384-175035A4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BD35-D597-4143-8B28-0528891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18FB2-5331-4B9F-B068-EC30335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CE9A-A049-4C89-95C3-058E3C9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066E-F2FE-4032-A008-D0221145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EAFC-D0F2-40FD-AAF6-F1ECD021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2C10C-FF3E-48E2-A288-1D75FDB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2611-256C-4473-9578-858ED39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3A394-B167-4DCC-9D26-FF223CF6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C9D30-DCED-499E-B5E7-E44C120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5F992-DDE6-458F-9B68-FB20B086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08790-6506-460D-B3AF-9EC793D3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481A4-DC82-452C-BCE8-E8433FCA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E5851-7E8A-4B33-A8E7-E0767DF0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703F0-814A-4D88-BB2A-EDB1D903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2D07-D47D-4D21-BFF0-16DC98AD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D147-AE71-4B74-98CE-8F31126B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7B583-E251-47F2-941B-A24F25D9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B3B-7FE5-4A32-A6BF-91464DB78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B5B71-EE12-420F-9976-D8F27020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AC2B2-E3AD-4C1E-9E33-BD39C86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41022-C193-4C41-B906-FB65A97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B53DB-E631-4D9D-9A2A-0216351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7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FF16-817F-4CCF-BF8F-EDA8694D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86A49-1872-46E8-BFCB-0545A55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6074B-816D-43AE-8931-B20F4E4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A3D30-6C61-428D-98AE-D9F5C19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A6B96F-909F-4DA3-8788-345BEA7F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24135-3ED8-48F0-94AD-B8FF538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2F55F-6E01-48C2-B96C-6D886E6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30392-6677-42EB-809F-A14D826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7A59F-C342-4470-A7EC-5CE534BA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D93E5-AE21-4D73-B0B2-56DC7B7D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4FFF-93B3-4AC6-9306-00EDF172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3A995-4E48-4510-8662-02602C0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EBFCA-BC2B-42BC-A37A-7D489D9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2990-D704-483C-8E9B-3B476813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B6FA8-D26E-407C-AA16-0EF072E7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AE7A7-38B8-4499-8801-B28BD66C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48441-FC39-48C1-826A-CC778D8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A814-97DD-434B-BFAF-4813453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C8067-FFBB-43B2-ACE8-B97BE2EE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495F1-0FC7-4B4A-BE56-8D573527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E2DE3-24A9-4740-B220-27D928F7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B9907-FDF2-4EFA-83EE-8D0D45456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AC588-E4CC-4F9E-AF4A-4A6F274A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7D2E5-86D5-4012-8415-2FA955ED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8"/>
          <p:cNvSpPr>
            <a:spLocks/>
          </p:cNvSpPr>
          <p:nvPr/>
        </p:nvSpPr>
        <p:spPr>
          <a:xfrm rot="0">
            <a:off x="4792345" y="607060"/>
            <a:ext cx="2691130" cy="10515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스마트팜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11"/>
          <p:cNvSpPr>
            <a:spLocks/>
          </p:cNvSpPr>
          <p:nvPr/>
        </p:nvSpPr>
        <p:spPr>
          <a:xfrm rot="0">
            <a:off x="5109210" y="2501265"/>
            <a:ext cx="2058670" cy="49911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 스프린트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13"/>
          <p:cNvSpPr>
            <a:spLocks/>
          </p:cNvSpPr>
          <p:nvPr/>
        </p:nvSpPr>
        <p:spPr>
          <a:xfrm rot="0">
            <a:off x="1548130" y="2492375"/>
            <a:ext cx="2007870" cy="49911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제안서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6"/>
          <p:cNvSpPr>
            <a:spLocks/>
          </p:cNvSpPr>
          <p:nvPr/>
        </p:nvSpPr>
        <p:spPr>
          <a:xfrm rot="0">
            <a:off x="8641715" y="2500630"/>
            <a:ext cx="2058670" cy="49911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 스프린트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36"/>
          <p:cNvSpPr>
            <a:spLocks/>
          </p:cNvSpPr>
          <p:nvPr/>
        </p:nvSpPr>
        <p:spPr>
          <a:xfrm rot="0">
            <a:off x="5488940" y="6151880"/>
            <a:ext cx="1297940" cy="4089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1차스프린트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도형 37"/>
          <p:cNvSpPr>
            <a:spLocks/>
          </p:cNvSpPr>
          <p:nvPr/>
        </p:nvSpPr>
        <p:spPr>
          <a:xfrm rot="0">
            <a:off x="3820795" y="6133465"/>
            <a:ext cx="1266190" cy="4089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백로그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도형 38"/>
          <p:cNvSpPr>
            <a:spLocks/>
          </p:cNvSpPr>
          <p:nvPr/>
        </p:nvSpPr>
        <p:spPr>
          <a:xfrm rot="0">
            <a:off x="7154545" y="6132830"/>
            <a:ext cx="1297940" cy="4089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리뷰 및 회고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2" name="도형 39"/>
          <p:cNvSpPr>
            <a:spLocks/>
          </p:cNvSpPr>
          <p:nvPr/>
        </p:nvSpPr>
        <p:spPr>
          <a:xfrm rot="0">
            <a:off x="7327265" y="3877310"/>
            <a:ext cx="1297940" cy="4089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1차스프린트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3" name="도형 40"/>
          <p:cNvSpPr>
            <a:spLocks/>
          </p:cNvSpPr>
          <p:nvPr/>
        </p:nvSpPr>
        <p:spPr>
          <a:xfrm rot="0">
            <a:off x="10696575" y="3877310"/>
            <a:ext cx="1266190" cy="4089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기말발표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4" name="도형 41"/>
          <p:cNvSpPr>
            <a:spLocks/>
          </p:cNvSpPr>
          <p:nvPr/>
        </p:nvSpPr>
        <p:spPr>
          <a:xfrm rot="0">
            <a:off x="9020175" y="3876675"/>
            <a:ext cx="1297940" cy="4089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리뷰 및 회고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도형 49"/>
          <p:cNvSpPr>
            <a:spLocks/>
          </p:cNvSpPr>
          <p:nvPr/>
        </p:nvSpPr>
        <p:spPr>
          <a:xfrm rot="0">
            <a:off x="1899920" y="3867785"/>
            <a:ext cx="1297940" cy="4089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회고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6" name="도형 50"/>
          <p:cNvSpPr>
            <a:spLocks/>
          </p:cNvSpPr>
          <p:nvPr/>
        </p:nvSpPr>
        <p:spPr>
          <a:xfrm rot="0">
            <a:off x="50800" y="3876675"/>
            <a:ext cx="1266190" cy="4089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리뷰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7" name="도형 51"/>
          <p:cNvSpPr>
            <a:spLocks/>
          </p:cNvSpPr>
          <p:nvPr/>
        </p:nvSpPr>
        <p:spPr>
          <a:xfrm rot="0">
            <a:off x="3710940" y="3884930"/>
            <a:ext cx="1372235" cy="4089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제품 백로그 수정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66"/>
          <p:cNvCxnSpPr>
            <a:stCxn id="2" idx="2"/>
            <a:endCxn id="5" idx="0"/>
          </p:cNvCxnSpPr>
          <p:nvPr/>
        </p:nvCxnSpPr>
        <p:spPr>
          <a:xfrm rot="5400000">
            <a:off x="3927475" y="282575"/>
            <a:ext cx="835025" cy="3586480"/>
          </a:xfrm>
          <a:prstGeom prst="bentConnector3">
            <a:avLst>
              <a:gd name="adj1" fmla="val 4999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67"/>
          <p:cNvCxnSpPr>
            <a:stCxn id="2" idx="2"/>
            <a:endCxn id="3" idx="0"/>
          </p:cNvCxnSpPr>
          <p:nvPr/>
        </p:nvCxnSpPr>
        <p:spPr>
          <a:xfrm rot="16200000" flipH="1">
            <a:off x="5716905" y="2078990"/>
            <a:ext cx="843915" cy="2540"/>
          </a:xfrm>
          <a:prstGeom prst="bentConnector3">
            <a:avLst>
              <a:gd name="adj1" fmla="val 4992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68"/>
          <p:cNvCxnSpPr>
            <a:stCxn id="2" idx="2"/>
            <a:endCxn id="8" idx="0"/>
          </p:cNvCxnSpPr>
          <p:nvPr/>
        </p:nvCxnSpPr>
        <p:spPr>
          <a:xfrm rot="16200000" flipH="1">
            <a:off x="7483475" y="312420"/>
            <a:ext cx="843280" cy="3533775"/>
          </a:xfrm>
          <a:prstGeom prst="bentConnector3">
            <a:avLst>
              <a:gd name="adj1" fmla="val 4995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69"/>
          <p:cNvCxnSpPr>
            <a:stCxn id="3" idx="2"/>
            <a:endCxn id="10" idx="0"/>
          </p:cNvCxnSpPr>
          <p:nvPr/>
        </p:nvCxnSpPr>
        <p:spPr>
          <a:xfrm rot="5400000">
            <a:off x="3729355" y="3723640"/>
            <a:ext cx="3134360" cy="168592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70"/>
          <p:cNvCxnSpPr>
            <a:stCxn id="3" idx="2"/>
            <a:endCxn id="9" idx="0"/>
          </p:cNvCxnSpPr>
          <p:nvPr/>
        </p:nvCxnSpPr>
        <p:spPr>
          <a:xfrm rot="16200000" flipH="1">
            <a:off x="4560570" y="4575175"/>
            <a:ext cx="3152775" cy="2540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71"/>
          <p:cNvCxnSpPr>
            <a:stCxn id="3" idx="2"/>
            <a:endCxn id="11" idx="0"/>
          </p:cNvCxnSpPr>
          <p:nvPr/>
        </p:nvCxnSpPr>
        <p:spPr>
          <a:xfrm rot="16200000" flipH="1">
            <a:off x="5404485" y="3733800"/>
            <a:ext cx="3133725" cy="1665605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75"/>
          <p:cNvCxnSpPr>
            <a:stCxn id="8" idx="2"/>
            <a:endCxn id="12" idx="0"/>
          </p:cNvCxnSpPr>
          <p:nvPr/>
        </p:nvCxnSpPr>
        <p:spPr>
          <a:xfrm rot="5400000">
            <a:off x="8384540" y="2590800"/>
            <a:ext cx="878840" cy="1695450"/>
          </a:xfrm>
          <a:prstGeom prst="bentConnector3">
            <a:avLst>
              <a:gd name="adj1" fmla="val 5004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76"/>
          <p:cNvCxnSpPr>
            <a:stCxn id="8" idx="2"/>
            <a:endCxn id="14" idx="0"/>
          </p:cNvCxnSpPr>
          <p:nvPr/>
        </p:nvCxnSpPr>
        <p:spPr>
          <a:xfrm rot="5400000">
            <a:off x="9230995" y="3437255"/>
            <a:ext cx="878205" cy="2540"/>
          </a:xfrm>
          <a:prstGeom prst="bentConnector3">
            <a:avLst>
              <a:gd name="adj1" fmla="val 4999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77"/>
          <p:cNvCxnSpPr>
            <a:stCxn id="8" idx="2"/>
            <a:endCxn id="13" idx="0"/>
          </p:cNvCxnSpPr>
          <p:nvPr/>
        </p:nvCxnSpPr>
        <p:spPr>
          <a:xfrm rot="16200000" flipH="1">
            <a:off x="10060940" y="2609215"/>
            <a:ext cx="878840" cy="1658620"/>
          </a:xfrm>
          <a:prstGeom prst="bentConnector3">
            <a:avLst>
              <a:gd name="adj1" fmla="val 4989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78"/>
          <p:cNvCxnSpPr>
            <a:stCxn id="5" idx="2"/>
            <a:endCxn id="16" idx="0"/>
          </p:cNvCxnSpPr>
          <p:nvPr/>
        </p:nvCxnSpPr>
        <p:spPr>
          <a:xfrm rot="5400000">
            <a:off x="1174750" y="2499360"/>
            <a:ext cx="886460" cy="1869440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79"/>
          <p:cNvCxnSpPr>
            <a:stCxn id="5" idx="2"/>
            <a:endCxn id="15" idx="0"/>
          </p:cNvCxnSpPr>
          <p:nvPr/>
        </p:nvCxnSpPr>
        <p:spPr>
          <a:xfrm rot="5400000">
            <a:off x="2112010" y="3427730"/>
            <a:ext cx="877570" cy="3810"/>
          </a:xfrm>
          <a:prstGeom prst="bentConnector3">
            <a:avLst>
              <a:gd name="adj1" fmla="val 5003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80"/>
          <p:cNvCxnSpPr>
            <a:stCxn id="5" idx="2"/>
            <a:endCxn id="17" idx="0"/>
          </p:cNvCxnSpPr>
          <p:nvPr/>
        </p:nvCxnSpPr>
        <p:spPr>
          <a:xfrm rot="16200000" flipH="1">
            <a:off x="3027045" y="2515870"/>
            <a:ext cx="894715" cy="1845310"/>
          </a:xfrm>
          <a:prstGeom prst="bentConnector3">
            <a:avLst>
              <a:gd name="adj1" fmla="val 49921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18"/>
          <p:cNvSpPr>
            <a:spLocks/>
          </p:cNvSpPr>
          <p:nvPr/>
        </p:nvSpPr>
        <p:spPr>
          <a:xfrm rot="0">
            <a:off x="4836160" y="389890"/>
            <a:ext cx="2421255" cy="101473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 스프린트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9"/>
          <p:cNvSpPr>
            <a:spLocks/>
          </p:cNvSpPr>
          <p:nvPr/>
        </p:nvSpPr>
        <p:spPr>
          <a:xfrm rot="0">
            <a:off x="2609215" y="2174875"/>
            <a:ext cx="1398270" cy="3003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아두이노 DB연결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 rot="0">
            <a:off x="298450" y="2174875"/>
            <a:ext cx="1363980" cy="3003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아두이노 자동조절 알고리즘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" name="도형 21"/>
          <p:cNvSpPr>
            <a:spLocks/>
          </p:cNvSpPr>
          <p:nvPr/>
        </p:nvSpPr>
        <p:spPr>
          <a:xfrm rot="0">
            <a:off x="4909185" y="2174240"/>
            <a:ext cx="1398270" cy="3003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스마트팜 하드웨어 구성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6" name="도형 25"/>
          <p:cNvSpPr>
            <a:spLocks/>
          </p:cNvSpPr>
          <p:nvPr/>
        </p:nvSpPr>
        <p:spPr>
          <a:xfrm rot="0">
            <a:off x="7264400" y="2173605"/>
            <a:ext cx="1398270" cy="3003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환경제어 UI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도형 26"/>
          <p:cNvSpPr>
            <a:spLocks/>
          </p:cNvSpPr>
          <p:nvPr/>
        </p:nvSpPr>
        <p:spPr>
          <a:xfrm rot="0">
            <a:off x="1657985" y="6052185"/>
            <a:ext cx="1398270" cy="3003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로그인 UI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도형 27"/>
          <p:cNvSpPr>
            <a:spLocks/>
          </p:cNvSpPr>
          <p:nvPr/>
        </p:nvSpPr>
        <p:spPr>
          <a:xfrm rot="0">
            <a:off x="9629775" y="2174240"/>
            <a:ext cx="1363980" cy="3003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메인 UI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9" name="도형 28"/>
          <p:cNvSpPr>
            <a:spLocks/>
          </p:cNvSpPr>
          <p:nvPr/>
        </p:nvSpPr>
        <p:spPr>
          <a:xfrm rot="0">
            <a:off x="4138930" y="6078220"/>
            <a:ext cx="1398270" cy="3003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DB 구축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0" name="도형 30"/>
          <p:cNvSpPr>
            <a:spLocks/>
          </p:cNvSpPr>
          <p:nvPr/>
        </p:nvSpPr>
        <p:spPr>
          <a:xfrm rot="0">
            <a:off x="6042660" y="6060440"/>
            <a:ext cx="1398270" cy="3003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앱 DB 연결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1" name="도형 31"/>
          <p:cNvSpPr>
            <a:spLocks/>
          </p:cNvSpPr>
          <p:nvPr/>
        </p:nvSpPr>
        <p:spPr>
          <a:xfrm rot="0">
            <a:off x="8586470" y="6050915"/>
            <a:ext cx="1398270" cy="3003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앱 흐름도 작성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2" name="도형 42"/>
          <p:cNvSpPr>
            <a:spLocks/>
          </p:cNvSpPr>
          <p:nvPr/>
        </p:nvSpPr>
        <p:spPr>
          <a:xfrm rot="0">
            <a:off x="10587990" y="6050280"/>
            <a:ext cx="1398270" cy="30035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스크럼 회의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3" name="도형 43"/>
          <p:cNvSpPr>
            <a:spLocks/>
          </p:cNvSpPr>
          <p:nvPr/>
        </p:nvSpPr>
        <p:spPr>
          <a:xfrm rot="0">
            <a:off x="1077595" y="3641725"/>
            <a:ext cx="998220" cy="2647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 b="0">
                <a:latin typeface="맑은 고딕" charset="0"/>
                <a:ea typeface="맑은 고딕" charset="0"/>
              </a:rPr>
              <a:t>온습도 센서 및 쿨링팬 알고리즘 구현 </a:t>
            </a:r>
            <a:endParaRPr lang="ko-KR" altLang="en-US" sz="700" b="0">
              <a:latin typeface="맑은 고딕" charset="0"/>
              <a:ea typeface="맑은 고딕" charset="0"/>
            </a:endParaRPr>
          </a:p>
        </p:txBody>
      </p:sp>
      <p:sp>
        <p:nvSpPr>
          <p:cNvPr id="24" name="도형 44"/>
          <p:cNvSpPr>
            <a:spLocks/>
          </p:cNvSpPr>
          <p:nvPr/>
        </p:nvSpPr>
        <p:spPr>
          <a:xfrm rot="0">
            <a:off x="89535" y="3641725"/>
            <a:ext cx="886460" cy="2647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800" b="0">
                <a:latin typeface="맑은 고딕" charset="0"/>
                <a:ea typeface="맑은 고딕" charset="0"/>
              </a:rPr>
              <a:t>센서 데이터</a:t>
            </a:r>
            <a:endParaRPr lang="ko-KR" altLang="en-US" sz="800" b="0">
              <a:latin typeface="맑은 고딕" charset="0"/>
              <a:ea typeface="맑은 고딕" charset="0"/>
            </a:endParaRPr>
          </a:p>
        </p:txBody>
      </p:sp>
      <p:sp>
        <p:nvSpPr>
          <p:cNvPr id="25" name="도형 45"/>
          <p:cNvSpPr>
            <a:spLocks/>
          </p:cNvSpPr>
          <p:nvPr/>
        </p:nvSpPr>
        <p:spPr>
          <a:xfrm rot="0">
            <a:off x="2506980" y="3641090"/>
            <a:ext cx="1099185" cy="2552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 b="0">
                <a:latin typeface="맑은 고딕" charset="0"/>
                <a:ea typeface="맑은 고딕" charset="0"/>
              </a:rPr>
              <a:t>토양 습도센서 및 물펌프 알고리즘 구련</a:t>
            </a:r>
            <a:endParaRPr lang="ko-KR" altLang="en-US" sz="700" b="0">
              <a:latin typeface="맑은 고딕" charset="0"/>
              <a:ea typeface="맑은 고딕" charset="0"/>
            </a:endParaRPr>
          </a:p>
        </p:txBody>
      </p:sp>
      <p:sp>
        <p:nvSpPr>
          <p:cNvPr id="26" name="도형 46"/>
          <p:cNvSpPr>
            <a:spLocks/>
          </p:cNvSpPr>
          <p:nvPr/>
        </p:nvSpPr>
        <p:spPr>
          <a:xfrm rot="0">
            <a:off x="3675380" y="3640455"/>
            <a:ext cx="1062990" cy="2559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 b="0">
                <a:latin typeface="맑은 고딕" charset="0"/>
                <a:ea typeface="맑은 고딕" charset="0"/>
              </a:rPr>
              <a:t>조도 센서  및 led알고리즘 구현</a:t>
            </a:r>
            <a:endParaRPr lang="ko-KR" altLang="en-US" sz="700" b="0">
              <a:latin typeface="맑은 고딕" charset="0"/>
              <a:ea typeface="맑은 고딕" charset="0"/>
            </a:endParaRPr>
          </a:p>
        </p:txBody>
      </p:sp>
      <p:sp>
        <p:nvSpPr>
          <p:cNvPr id="27" name="도형 47"/>
          <p:cNvSpPr>
            <a:spLocks/>
          </p:cNvSpPr>
          <p:nvPr/>
        </p:nvSpPr>
        <p:spPr>
          <a:xfrm rot="0">
            <a:off x="5341620" y="3649345"/>
            <a:ext cx="1099185" cy="2552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 b="0">
                <a:latin typeface="맑은 고딕" charset="0"/>
                <a:ea typeface="맑은 고딕" charset="0"/>
              </a:rPr>
              <a:t>아크릴판 상자 제작</a:t>
            </a:r>
            <a:endParaRPr lang="ko-KR" altLang="en-US" sz="700" b="0">
              <a:latin typeface="맑은 고딕" charset="0"/>
              <a:ea typeface="맑은 고딕" charset="0"/>
            </a:endParaRPr>
          </a:p>
        </p:txBody>
      </p:sp>
      <p:sp>
        <p:nvSpPr>
          <p:cNvPr id="28" name="도형 48"/>
          <p:cNvSpPr>
            <a:spLocks/>
          </p:cNvSpPr>
          <p:nvPr/>
        </p:nvSpPr>
        <p:spPr>
          <a:xfrm rot="0">
            <a:off x="7090410" y="3648710"/>
            <a:ext cx="1062990" cy="2559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700" b="0">
                <a:latin typeface="맑은 고딕" charset="0"/>
                <a:ea typeface="맑은 고딕" charset="0"/>
              </a:rPr>
              <a:t>센서 및 모듈 배치</a:t>
            </a:r>
            <a:endParaRPr lang="ko-KR" altLang="en-US" sz="700" b="0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55"/>
          <p:cNvCxnSpPr>
            <a:stCxn id="11" idx="2"/>
            <a:endCxn id="24" idx="0"/>
          </p:cNvCxnSpPr>
          <p:nvPr/>
        </p:nvCxnSpPr>
        <p:spPr>
          <a:xfrm rot="5400000">
            <a:off x="172720" y="2834640"/>
            <a:ext cx="1167765" cy="447675"/>
          </a:xfrm>
          <a:prstGeom prst="bentConnector3">
            <a:avLst>
              <a:gd name="adj1" fmla="val 50051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57"/>
          <p:cNvCxnSpPr>
            <a:stCxn id="11" idx="2"/>
            <a:endCxn id="23" idx="0"/>
          </p:cNvCxnSpPr>
          <p:nvPr/>
        </p:nvCxnSpPr>
        <p:spPr>
          <a:xfrm rot="16200000" flipH="1">
            <a:off x="694055" y="2760345"/>
            <a:ext cx="1167765" cy="596900"/>
          </a:xfrm>
          <a:prstGeom prst="bentConnector3">
            <a:avLst>
              <a:gd name="adj1" fmla="val 4994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58"/>
          <p:cNvCxnSpPr>
            <a:stCxn id="11" idx="2"/>
            <a:endCxn id="26" idx="0"/>
          </p:cNvCxnSpPr>
          <p:nvPr/>
        </p:nvCxnSpPr>
        <p:spPr>
          <a:xfrm rot="16200000" flipH="1">
            <a:off x="2010410" y="1443990"/>
            <a:ext cx="1166495" cy="3227705"/>
          </a:xfrm>
          <a:prstGeom prst="bentConnector3">
            <a:avLst>
              <a:gd name="adj1" fmla="val 4993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59"/>
          <p:cNvCxnSpPr>
            <a:stCxn id="11" idx="2"/>
            <a:endCxn id="25" idx="0"/>
          </p:cNvCxnSpPr>
          <p:nvPr/>
        </p:nvCxnSpPr>
        <p:spPr>
          <a:xfrm rot="16200000" flipH="1">
            <a:off x="1435100" y="2019300"/>
            <a:ext cx="1167130" cy="2077085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63"/>
          <p:cNvCxnSpPr>
            <a:stCxn id="12" idx="2"/>
          </p:cNvCxnSpPr>
          <p:nvPr/>
        </p:nvCxnSpPr>
        <p:spPr>
          <a:xfrm rot="16200000" flipH="1">
            <a:off x="5157470" y="2924175"/>
            <a:ext cx="1176020" cy="274955"/>
          </a:xfrm>
          <a:prstGeom prst="bentConnector3">
            <a:avLst>
              <a:gd name="adj1" fmla="val 4996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65"/>
          <p:cNvCxnSpPr>
            <a:stCxn id="12" idx="2"/>
            <a:endCxn id="28" idx="0"/>
          </p:cNvCxnSpPr>
          <p:nvPr/>
        </p:nvCxnSpPr>
        <p:spPr>
          <a:xfrm rot="16200000" flipH="1">
            <a:off x="6027420" y="2054225"/>
            <a:ext cx="1175385" cy="2014855"/>
          </a:xfrm>
          <a:prstGeom prst="bentConnector3">
            <a:avLst>
              <a:gd name="adj1" fmla="val 4994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94"/>
          <p:cNvCxnSpPr>
            <a:stCxn id="9" idx="2"/>
            <a:endCxn id="11" idx="0"/>
          </p:cNvCxnSpPr>
          <p:nvPr/>
        </p:nvCxnSpPr>
        <p:spPr>
          <a:xfrm rot="5400000">
            <a:off x="3127375" y="-743585"/>
            <a:ext cx="771525" cy="506730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95"/>
          <p:cNvCxnSpPr>
            <a:stCxn id="9" idx="2"/>
            <a:endCxn id="12" idx="0"/>
          </p:cNvCxnSpPr>
          <p:nvPr/>
        </p:nvCxnSpPr>
        <p:spPr>
          <a:xfrm rot="5400000">
            <a:off x="5441950" y="1569720"/>
            <a:ext cx="770890" cy="439420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96"/>
          <p:cNvCxnSpPr>
            <a:stCxn id="9" idx="2"/>
            <a:endCxn id="10" idx="0"/>
          </p:cNvCxnSpPr>
          <p:nvPr/>
        </p:nvCxnSpPr>
        <p:spPr>
          <a:xfrm rot="5400000">
            <a:off x="4295775" y="424815"/>
            <a:ext cx="771525" cy="273050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97"/>
          <p:cNvCxnSpPr>
            <a:stCxn id="9" idx="2"/>
            <a:endCxn id="18" idx="0"/>
          </p:cNvCxnSpPr>
          <p:nvPr/>
        </p:nvCxnSpPr>
        <p:spPr>
          <a:xfrm rot="16200000" flipH="1">
            <a:off x="7793990" y="-343535"/>
            <a:ext cx="770890" cy="4265295"/>
          </a:xfrm>
          <a:prstGeom prst="bentConnector3">
            <a:avLst>
              <a:gd name="adj1" fmla="val 4994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98"/>
          <p:cNvCxnSpPr>
            <a:stCxn id="9" idx="2"/>
            <a:endCxn id="16" idx="0"/>
          </p:cNvCxnSpPr>
          <p:nvPr/>
        </p:nvCxnSpPr>
        <p:spPr>
          <a:xfrm rot="16200000" flipH="1">
            <a:off x="6619875" y="830580"/>
            <a:ext cx="770255" cy="1917065"/>
          </a:xfrm>
          <a:prstGeom prst="bentConnector3">
            <a:avLst>
              <a:gd name="adj1" fmla="val 4991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100"/>
          <p:cNvCxnSpPr/>
          <p:nvPr/>
        </p:nvCxnSpPr>
        <p:spPr>
          <a:xfrm rot="16200000" flipH="1">
            <a:off x="6343650" y="1088390"/>
            <a:ext cx="4646930" cy="5240655"/>
          </a:xfrm>
          <a:prstGeom prst="bentConnector3">
            <a:avLst>
              <a:gd name="adj1" fmla="val 819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101"/>
          <p:cNvCxnSpPr>
            <a:stCxn id="9" idx="2"/>
            <a:endCxn id="21" idx="0"/>
          </p:cNvCxnSpPr>
          <p:nvPr/>
        </p:nvCxnSpPr>
        <p:spPr>
          <a:xfrm rot="16200000" flipH="1">
            <a:off x="5342255" y="2108200"/>
            <a:ext cx="4647565" cy="3239135"/>
          </a:xfrm>
          <a:prstGeom prst="bentConnector3">
            <a:avLst>
              <a:gd name="adj1" fmla="val 838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102"/>
          <p:cNvCxnSpPr>
            <a:endCxn id="20" idx="0"/>
          </p:cNvCxnSpPr>
          <p:nvPr/>
        </p:nvCxnSpPr>
        <p:spPr>
          <a:xfrm rot="16200000" flipH="1">
            <a:off x="4065905" y="3385185"/>
            <a:ext cx="4656455" cy="695325"/>
          </a:xfrm>
          <a:prstGeom prst="bentConnector3">
            <a:avLst>
              <a:gd name="adj1" fmla="val 814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103"/>
          <p:cNvCxnSpPr>
            <a:stCxn id="9" idx="2"/>
            <a:endCxn id="19" idx="0"/>
          </p:cNvCxnSpPr>
          <p:nvPr/>
        </p:nvCxnSpPr>
        <p:spPr>
          <a:xfrm rot="5400000">
            <a:off x="3105150" y="3136265"/>
            <a:ext cx="4674870" cy="1209675"/>
          </a:xfrm>
          <a:prstGeom prst="bentConnector3">
            <a:avLst>
              <a:gd name="adj1" fmla="val 835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04"/>
          <p:cNvCxnSpPr/>
          <p:nvPr/>
        </p:nvCxnSpPr>
        <p:spPr>
          <a:xfrm rot="5400000">
            <a:off x="1877060" y="1892300"/>
            <a:ext cx="4648835" cy="3690620"/>
          </a:xfrm>
          <a:prstGeom prst="bentConnector3">
            <a:avLst>
              <a:gd name="adj1" fmla="val 819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 rot="0">
            <a:off x="4836160" y="389890"/>
            <a:ext cx="2421255" cy="101473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 스프린트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934970" y="2456180"/>
            <a:ext cx="1624330" cy="3905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ESP32 -CAM 웹서버구축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624205" y="2456180"/>
            <a:ext cx="1584325" cy="3905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농작물 길이측정(opencv)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5234940" y="2455545"/>
            <a:ext cx="1624330" cy="3905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CCTV UI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7590155" y="2454910"/>
            <a:ext cx="1624330" cy="3905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IP 포트포워딩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1965960" y="4657090"/>
            <a:ext cx="1624330" cy="3905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스크럼 미팅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9955530" y="2455545"/>
            <a:ext cx="1584325" cy="3905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관찰 일지 UI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4093210" y="4656455"/>
            <a:ext cx="1624330" cy="3905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DB 구축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404610" y="4656455"/>
            <a:ext cx="1624330" cy="3905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앱 DB 연결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8495665" y="4655820"/>
            <a:ext cx="1624330" cy="3905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앱 흐름도 작성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2" name="도형 32"/>
          <p:cNvSpPr>
            <a:spLocks/>
          </p:cNvSpPr>
          <p:nvPr/>
        </p:nvSpPr>
        <p:spPr>
          <a:xfrm rot="0">
            <a:off x="44450" y="3424555"/>
            <a:ext cx="789940" cy="3276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랄고리즘 공부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3" name="도형 33"/>
          <p:cNvSpPr>
            <a:spLocks/>
          </p:cNvSpPr>
          <p:nvPr/>
        </p:nvSpPr>
        <p:spPr>
          <a:xfrm rot="0">
            <a:off x="1014730" y="3423920"/>
            <a:ext cx="796290" cy="3276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Image 이진화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4" name="도형 34"/>
          <p:cNvSpPr>
            <a:spLocks/>
          </p:cNvSpPr>
          <p:nvPr/>
        </p:nvSpPr>
        <p:spPr>
          <a:xfrm rot="0">
            <a:off x="1964055" y="3423920"/>
            <a:ext cx="789940" cy="32766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픽셀 계산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81"/>
          <p:cNvCxnSpPr>
            <a:stCxn id="9" idx="2"/>
            <a:endCxn id="16" idx="0"/>
          </p:cNvCxnSpPr>
          <p:nvPr/>
        </p:nvCxnSpPr>
        <p:spPr>
          <a:xfrm rot="16200000" flipH="1">
            <a:off x="6698615" y="751840"/>
            <a:ext cx="1051560" cy="2355850"/>
          </a:xfrm>
          <a:prstGeom prst="bentConnector3">
            <a:avLst>
              <a:gd name="adj1" fmla="val 4991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83"/>
          <p:cNvCxnSpPr>
            <a:stCxn id="9" idx="2"/>
            <a:endCxn id="18" idx="0"/>
          </p:cNvCxnSpPr>
          <p:nvPr/>
        </p:nvCxnSpPr>
        <p:spPr>
          <a:xfrm rot="16200000" flipH="1">
            <a:off x="7870825" y="-420370"/>
            <a:ext cx="1052195" cy="4701540"/>
          </a:xfrm>
          <a:prstGeom prst="bentConnector3">
            <a:avLst>
              <a:gd name="adj1" fmla="val 4993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84"/>
          <p:cNvCxnSpPr>
            <a:stCxn id="9" idx="2"/>
            <a:endCxn id="11" idx="0"/>
          </p:cNvCxnSpPr>
          <p:nvPr/>
        </p:nvCxnSpPr>
        <p:spPr>
          <a:xfrm rot="5400000">
            <a:off x="3205480" y="-385445"/>
            <a:ext cx="1052830" cy="4631055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85"/>
          <p:cNvCxnSpPr>
            <a:stCxn id="9" idx="2"/>
            <a:endCxn id="12" idx="0"/>
          </p:cNvCxnSpPr>
          <p:nvPr/>
        </p:nvCxnSpPr>
        <p:spPr>
          <a:xfrm rot="16200000" flipH="1">
            <a:off x="5521325" y="1929130"/>
            <a:ext cx="1052195" cy="2540"/>
          </a:xfrm>
          <a:prstGeom prst="bentConnector3">
            <a:avLst>
              <a:gd name="adj1" fmla="val 4993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86"/>
          <p:cNvCxnSpPr>
            <a:stCxn id="9" idx="2"/>
            <a:endCxn id="10" idx="0"/>
          </p:cNvCxnSpPr>
          <p:nvPr/>
        </p:nvCxnSpPr>
        <p:spPr>
          <a:xfrm rot="5400000">
            <a:off x="4370705" y="779780"/>
            <a:ext cx="1052830" cy="2300605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87"/>
          <p:cNvCxnSpPr>
            <a:stCxn id="9" idx="2"/>
            <a:endCxn id="21" idx="0"/>
          </p:cNvCxnSpPr>
          <p:nvPr/>
        </p:nvCxnSpPr>
        <p:spPr>
          <a:xfrm rot="16200000" flipH="1">
            <a:off x="6050915" y="1399540"/>
            <a:ext cx="3252470" cy="3261360"/>
          </a:xfrm>
          <a:prstGeom prst="bentConnector3">
            <a:avLst>
              <a:gd name="adj1" fmla="val 1589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88"/>
          <p:cNvCxnSpPr>
            <a:stCxn id="9" idx="2"/>
            <a:endCxn id="20" idx="0"/>
          </p:cNvCxnSpPr>
          <p:nvPr/>
        </p:nvCxnSpPr>
        <p:spPr>
          <a:xfrm rot="16200000" flipH="1">
            <a:off x="5005070" y="2445385"/>
            <a:ext cx="3253105" cy="1170305"/>
          </a:xfrm>
          <a:prstGeom prst="bentConnector3">
            <a:avLst>
              <a:gd name="adj1" fmla="val 1589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89"/>
          <p:cNvCxnSpPr>
            <a:stCxn id="9" idx="2"/>
            <a:endCxn id="19" idx="0"/>
          </p:cNvCxnSpPr>
          <p:nvPr/>
        </p:nvCxnSpPr>
        <p:spPr>
          <a:xfrm rot="5400000">
            <a:off x="3849370" y="2459355"/>
            <a:ext cx="3253105" cy="1142365"/>
          </a:xfrm>
          <a:prstGeom prst="bentConnector3">
            <a:avLst>
              <a:gd name="adj1" fmla="val 1672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90"/>
          <p:cNvCxnSpPr>
            <a:stCxn id="9" idx="2"/>
            <a:endCxn id="17" idx="0"/>
          </p:cNvCxnSpPr>
          <p:nvPr/>
        </p:nvCxnSpPr>
        <p:spPr>
          <a:xfrm rot="5400000">
            <a:off x="2785745" y="1395730"/>
            <a:ext cx="3253740" cy="3269615"/>
          </a:xfrm>
          <a:prstGeom prst="bentConnector3">
            <a:avLst>
              <a:gd name="adj1" fmla="val 1617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91"/>
          <p:cNvCxnSpPr>
            <a:stCxn id="11" idx="2"/>
            <a:endCxn id="22" idx="0"/>
          </p:cNvCxnSpPr>
          <p:nvPr/>
        </p:nvCxnSpPr>
        <p:spPr>
          <a:xfrm rot="5400000">
            <a:off x="638810" y="2646680"/>
            <a:ext cx="579120" cy="977265"/>
          </a:xfrm>
          <a:prstGeom prst="bentConnector3">
            <a:avLst>
              <a:gd name="adj1" fmla="val 50051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92"/>
          <p:cNvCxnSpPr>
            <a:stCxn id="11" idx="2"/>
            <a:endCxn id="23" idx="0"/>
          </p:cNvCxnSpPr>
          <p:nvPr/>
        </p:nvCxnSpPr>
        <p:spPr>
          <a:xfrm rot="5400000">
            <a:off x="1125220" y="3133090"/>
            <a:ext cx="578485" cy="4445"/>
          </a:xfrm>
          <a:prstGeom prst="bentConnector3">
            <a:avLst>
              <a:gd name="adj1" fmla="val 5010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93"/>
          <p:cNvCxnSpPr>
            <a:stCxn id="11" idx="2"/>
            <a:endCxn id="24" idx="0"/>
          </p:cNvCxnSpPr>
          <p:nvPr/>
        </p:nvCxnSpPr>
        <p:spPr>
          <a:xfrm rot="16200000" flipH="1">
            <a:off x="1598295" y="2663825"/>
            <a:ext cx="578485" cy="943610"/>
          </a:xfrm>
          <a:prstGeom prst="bentConnector3">
            <a:avLst>
              <a:gd name="adj1" fmla="val 4988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148</Paragraphs>
  <Words>505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Hanvit Kang</dc:creator>
  <cp:lastModifiedBy>auddnjs9885</cp:lastModifiedBy>
  <dc:title>영수증을 부탁해</dc:title>
  <cp:version>9.104.131.47063</cp:version>
  <dcterms:modified xsi:type="dcterms:W3CDTF">2021-10-05T06:34:52Z</dcterms:modified>
</cp:coreProperties>
</file>