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0FC14-EB62-C312-313D-06D1632A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544D2F-61AF-5C37-7A78-C4EA16C1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7DAF8-64F6-5E97-E9F5-5DB9BF7A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3753A-597B-B8B4-B783-828FE2CD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B97E5-E2AF-16C3-AE76-E36BA0FF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3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7EA23-DA13-4804-30E3-143B1921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FAA98D-47ED-FCF2-04AC-03511799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28378-734A-2F21-583D-0F97E288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F5C44-1B92-6734-6EC6-EDF8190F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21F62-5997-B185-8A52-C989040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17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8FAEAF-4D59-C394-81BA-7E69FB189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B94A8-39E5-ACFE-4F75-22869B44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3A422-DA85-B9FC-01AA-1D512D58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8D5C5-FD51-1DC2-4BE3-8DFD5C6C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07DA2-F9FD-8797-392F-D5B5CF8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6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EC34B-1843-A026-11FC-843E0DF3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86055-4F20-EE2C-6205-EE39B522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706E1-7232-5C20-8D83-F2637173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89E44-D1F5-95F5-E795-9B3DA9FE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223EA-A336-49DB-289D-2BA27DD0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F0993-648A-5239-61DC-A9E65AF8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286AA9-E296-505A-25F6-15586E0A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25808-858F-E797-0128-8039FB60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C91FE-0EE8-B746-CCC8-B5594F6A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4D767-3B71-8422-8B36-BCD2F13F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86519-ADC6-0416-BF57-A74D189F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565A8-88B3-06F9-2E63-F31B1C89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7B005-025F-5D1E-11C9-50D24FFA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0830A-5B2B-B72C-2FF1-522C6B4F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E30ED-D18F-47C2-0C03-3ACEE982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B7016-D405-F2BF-F415-FE609403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5E7DD-7F50-72C6-D148-BD971F8F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46BB2-F771-3C44-6AF6-EE4381A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B78F10-BD90-8EDE-32FB-BB66948C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2A3E2A-3C0C-01F9-58EA-5A0650DF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E3C9C4-A2C3-222A-54A7-58BD76D4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854C3C-CFBE-E10F-C9AF-A2B530F0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F6A0C9-9144-F1B2-EC9D-68FBC46A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5EAD3-4477-4F59-2B49-57FF4DDA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9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35A6B-D63B-2394-D8E3-B4AC384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65D5B6-B007-3BF8-442C-5723D3B9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D07CE9-4617-18C0-F9FC-CA5B3C2C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80600D-EC6C-8594-8CE0-DB5B806F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45BC1-2D66-A6AD-7656-29A236E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54A658-1AA6-97D5-405F-F5BFA52A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2800A5-24F8-CEF2-10A7-C4A7C181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D23F1-E121-1D7A-DCF7-690E6EEA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6109D-C837-FF0E-CCA6-43B9FA39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19AA75-0FD5-F85F-D4DF-FD2A0C62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7AC93-A651-6322-67C6-D4FD7FF9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DB7D76-FC35-17E9-1E87-67514C5C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D89E3-DC1C-E90C-782D-95CAAA85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0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4C025-5611-8EA6-6948-4099F5D9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A46ABE-0FA6-9EC9-2297-3F063783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BB85E5-C0D3-7ED4-20D5-71C2A9C4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8FD3A-07D9-78E5-A990-DE34491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3B2ED-B69B-63BA-E5D1-F84691B0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F32828-D86F-8C52-6DDF-B0F4B29F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26CF4-D109-2776-F90C-9790A73E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6F9C7-237D-26A1-06F9-372EB438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CE03-24DE-8809-E00D-78167985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09B4-69FF-4DD5-A142-E8672FCA78DB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EA99D-EC2E-997F-D408-E36153894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55B62-4B61-287E-8878-DA2D4D822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6CDA-3BA4-4148-BD5F-015FF73DB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9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82DFE-620D-6D38-949D-4E1C39B7E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37C142-94A4-3615-2378-F06620D5D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2EEB5D-B5EC-BA82-2679-2F1F80F8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930"/>
            <a:ext cx="12206132" cy="68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E6A0A-5308-CF06-E555-14D49ACE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99E6E-CF4F-0D7C-6ED0-A388FE32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8AA1BB-1C2D-31F4-5D36-66FFF4B0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"/>
            <a:ext cx="12193700" cy="68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F80C2-1640-3830-4BF0-DE340AA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3444-7B8C-F4F6-C543-EDA3464D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A84BDD-F35E-5ECC-389E-6BB07316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2982" cy="68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87CD1-5C60-1D4E-CCEA-7D777260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4882F-3666-DC69-7E3E-0424CF20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6D3BB0-B931-9AC4-C143-BEAB30A5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7" y="0"/>
            <a:ext cx="12199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5597D-6F28-5DF6-F95E-67756238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3A881-B59A-4481-240B-3C8334DC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C81B3-CAB8-0628-4ADD-BD110025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25"/>
            <a:ext cx="12192000" cy="68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525B6-3490-F828-54AA-07C44329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EB323-E787-9E4E-0D3B-49673F87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C7A89C-4433-A13B-0B6A-9504AA1E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1"/>
            <a:ext cx="12192000" cy="68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5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EF187-E1E8-1C26-612D-F3A02C49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AC7FA-BA90-FFAA-7C17-005A5D56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FE36A1-4B60-78F4-59A1-6194EDD4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9"/>
            <a:ext cx="12192000" cy="68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AC900-45CD-71D9-E410-54B2AD53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33323-D866-E2FF-122B-10453844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83B71-7394-F706-B7EE-D7369CE4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6" y="-1"/>
            <a:ext cx="12199925" cy="68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7E6E1-1BA0-B0A2-0919-4619CCE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65C3A-7445-212D-7F03-5AE3B9AD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681C3F-D24C-BDDF-7FB7-F4493204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3"/>
            <a:ext cx="12214111" cy="6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18989-494D-59F3-DF9E-9174F66C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860DB-143E-1F12-7CA4-FAABF123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C412A6-C37D-DBFF-82E7-23810213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F21E-1FF9-2635-6E83-14A8A8C3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93C79-8274-0A5F-92D3-8D9DEC60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7C5F8-D053-A41B-AFC2-FAC5D9F5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8" y="0"/>
            <a:ext cx="12223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8A701-C56E-0355-3DC1-DAD1EEDF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D734F-30F9-3F78-7125-9FEA4B75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D91B9-DBF3-339A-E800-C5716AFC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2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Босина</dc:creator>
  <cp:lastModifiedBy>Анастасия Босина</cp:lastModifiedBy>
  <cp:revision>1</cp:revision>
  <dcterms:created xsi:type="dcterms:W3CDTF">2022-11-18T01:20:14Z</dcterms:created>
  <dcterms:modified xsi:type="dcterms:W3CDTF">2022-11-18T01:32:51Z</dcterms:modified>
</cp:coreProperties>
</file>