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7" r:id="rId9"/>
    <p:sldId id="268" r:id="rId10"/>
    <p:sldId id="269" r:id="rId11"/>
    <p:sldId id="270" r:id="rId12"/>
    <p:sldId id="271" r:id="rId13"/>
    <p:sldId id="274" r:id="rId14"/>
    <p:sldId id="273" r:id="rId15"/>
    <p:sldId id="272" r:id="rId16"/>
    <p:sldId id="277" r:id="rId17"/>
    <p:sldId id="279" r:id="rId18"/>
    <p:sldId id="280" r:id="rId19"/>
    <p:sldId id="282" r:id="rId20"/>
    <p:sldId id="281" r:id="rId21"/>
    <p:sldId id="275" r:id="rId22"/>
    <p:sldId id="283" r:id="rId23"/>
    <p:sldId id="284" r:id="rId24"/>
    <p:sldId id="276" r:id="rId25"/>
    <p:sldId id="287" r:id="rId26"/>
    <p:sldId id="285" r:id="rId27"/>
    <p:sldId id="288" r:id="rId28"/>
    <p:sldId id="289" r:id="rId29"/>
    <p:sldId id="286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65" r:id="rId40"/>
    <p:sldId id="266" r:id="rId41"/>
    <p:sldId id="25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3904" autoAdjust="0"/>
  </p:normalViewPr>
  <p:slideViewPr>
    <p:cSldViewPr snapToGrid="0">
      <p:cViewPr>
        <p:scale>
          <a:sx n="50" d="100"/>
          <a:sy n="50" d="100"/>
        </p:scale>
        <p:origin x="189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1AD27D-5CF9-4464-A9CA-94AFD7DF5A25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BA4A85D-21B2-4474-99F8-272877915839}">
      <dgm:prSet phldrT="[Text]"/>
      <dgm:spPr/>
      <dgm:t>
        <a:bodyPr/>
        <a:lstStyle/>
        <a:p>
          <a:r>
            <a:rPr lang="en-US" b="0" dirty="0" err="1">
              <a:latin typeface="Verdana" panose="020B0604030504040204" pitchFamily="34" charset="0"/>
              <a:ea typeface="Verdana" panose="020B0604030504040204" pitchFamily="34" charset="0"/>
            </a:rPr>
            <a:t>Quản</a:t>
          </a:r>
          <a:r>
            <a:rPr lang="en-US" b="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b="0" dirty="0" err="1">
              <a:latin typeface="Verdana" panose="020B0604030504040204" pitchFamily="34" charset="0"/>
              <a:ea typeface="Verdana" panose="020B0604030504040204" pitchFamily="34" charset="0"/>
            </a:rPr>
            <a:t>lý</a:t>
          </a:r>
          <a:r>
            <a:rPr lang="en-US" b="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b="0" dirty="0" err="1">
              <a:latin typeface="Verdana" panose="020B0604030504040204" pitchFamily="34" charset="0"/>
              <a:ea typeface="Verdana" panose="020B0604030504040204" pitchFamily="34" charset="0"/>
            </a:rPr>
            <a:t>công</a:t>
          </a:r>
          <a:r>
            <a:rPr lang="en-US" b="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b="0" dirty="0" err="1">
              <a:latin typeface="Verdana" panose="020B0604030504040204" pitchFamily="34" charset="0"/>
              <a:ea typeface="Verdana" panose="020B0604030504040204" pitchFamily="34" charset="0"/>
            </a:rPr>
            <a:t>việc</a:t>
          </a:r>
          <a:endParaRPr lang="en-US" b="0" dirty="0"/>
        </a:p>
      </dgm:t>
    </dgm:pt>
    <dgm:pt modelId="{578FE330-DF90-443B-8008-EBA7A4038E10}" type="parTrans" cxnId="{8220C719-0020-40E6-8646-866DE9213D23}">
      <dgm:prSet/>
      <dgm:spPr/>
      <dgm:t>
        <a:bodyPr/>
        <a:lstStyle/>
        <a:p>
          <a:endParaRPr lang="en-US"/>
        </a:p>
      </dgm:t>
    </dgm:pt>
    <dgm:pt modelId="{54629041-3032-4554-8AFE-FE0BFE5FF02C}" type="sibTrans" cxnId="{8220C719-0020-40E6-8646-866DE9213D23}">
      <dgm:prSet/>
      <dgm:spPr/>
      <dgm:t>
        <a:bodyPr/>
        <a:lstStyle/>
        <a:p>
          <a:endParaRPr lang="en-US"/>
        </a:p>
      </dgm:t>
    </dgm:pt>
    <dgm:pt modelId="{0512D544-9DA9-4DD0-97A1-66FE16FE78F9}">
      <dgm:prSet phldrT="[Text]"/>
      <dgm:spPr/>
      <dgm:t>
        <a:bodyPr/>
        <a:lstStyle/>
        <a:p>
          <a:r>
            <a:rPr lang="en-US" b="0" dirty="0" err="1">
              <a:latin typeface="Verdana" panose="020B0604030504040204" pitchFamily="34" charset="0"/>
              <a:ea typeface="Verdana" panose="020B0604030504040204" pitchFamily="34" charset="0"/>
            </a:rPr>
            <a:t>Quản</a:t>
          </a:r>
          <a:r>
            <a:rPr lang="en-US" b="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b="0" dirty="0" err="1">
              <a:latin typeface="Verdana" panose="020B0604030504040204" pitchFamily="34" charset="0"/>
              <a:ea typeface="Verdana" panose="020B0604030504040204" pitchFamily="34" charset="0"/>
            </a:rPr>
            <a:t>lý</a:t>
          </a:r>
          <a:r>
            <a:rPr lang="en-US" b="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b="0" dirty="0" err="1">
              <a:latin typeface="Verdana" panose="020B0604030504040204" pitchFamily="34" charset="0"/>
              <a:ea typeface="Verdana" panose="020B0604030504040204" pitchFamily="34" charset="0"/>
            </a:rPr>
            <a:t>đánh</a:t>
          </a:r>
          <a:r>
            <a:rPr lang="en-US" b="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b="0" dirty="0" err="1">
              <a:latin typeface="Verdana" panose="020B0604030504040204" pitchFamily="34" charset="0"/>
              <a:ea typeface="Verdana" panose="020B0604030504040204" pitchFamily="34" charset="0"/>
            </a:rPr>
            <a:t>giá</a:t>
          </a:r>
          <a:endParaRPr lang="en-US" b="0" dirty="0"/>
        </a:p>
      </dgm:t>
    </dgm:pt>
    <dgm:pt modelId="{722C58BC-6835-4234-933C-CDCFBB9E7B05}" type="parTrans" cxnId="{DC971FEC-4B5F-4B55-9F10-9F87A0EF6847}">
      <dgm:prSet/>
      <dgm:spPr/>
      <dgm:t>
        <a:bodyPr/>
        <a:lstStyle/>
        <a:p>
          <a:endParaRPr lang="en-US"/>
        </a:p>
      </dgm:t>
    </dgm:pt>
    <dgm:pt modelId="{351F506D-A675-4346-BA27-5556D199F14C}" type="sibTrans" cxnId="{DC971FEC-4B5F-4B55-9F10-9F87A0EF6847}">
      <dgm:prSet/>
      <dgm:spPr/>
      <dgm:t>
        <a:bodyPr/>
        <a:lstStyle/>
        <a:p>
          <a:endParaRPr lang="en-US"/>
        </a:p>
      </dgm:t>
    </dgm:pt>
    <dgm:pt modelId="{41F234D6-B288-4132-817C-7BE1EB3408FB}">
      <dgm:prSet phldrT="[Text]" custT="1"/>
      <dgm:spPr/>
      <dgm:t>
        <a:bodyPr/>
        <a:lstStyle/>
        <a:p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4 </a:t>
          </a:r>
          <a:r>
            <a:rPr lang="en-US" sz="1800" dirty="0" err="1">
              <a:latin typeface="Verdana" panose="020B0604030504040204" pitchFamily="34" charset="0"/>
              <a:ea typeface="Verdana" panose="020B0604030504040204" pitchFamily="34" charset="0"/>
            </a:rPr>
            <a:t>tiêu</a:t>
          </a:r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dirty="0" err="1">
              <a:latin typeface="Verdana" panose="020B0604030504040204" pitchFamily="34" charset="0"/>
              <a:ea typeface="Verdana" panose="020B0604030504040204" pitchFamily="34" charset="0"/>
            </a:rPr>
            <a:t>chí</a:t>
          </a:r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: </a:t>
          </a:r>
          <a:r>
            <a:rPr lang="en-US" sz="1800" dirty="0" err="1">
              <a:latin typeface="Verdana" panose="020B0604030504040204" pitchFamily="34" charset="0"/>
              <a:ea typeface="Verdana" panose="020B0604030504040204" pitchFamily="34" charset="0"/>
            </a:rPr>
            <a:t>tiến</a:t>
          </a:r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dirty="0" err="1">
              <a:latin typeface="Verdana" panose="020B0604030504040204" pitchFamily="34" charset="0"/>
              <a:ea typeface="Verdana" panose="020B0604030504040204" pitchFamily="34" charset="0"/>
            </a:rPr>
            <a:t>độ</a:t>
          </a:r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, </a:t>
          </a:r>
          <a:r>
            <a:rPr lang="en-US" sz="1800" dirty="0" err="1">
              <a:latin typeface="Verdana" panose="020B0604030504040204" pitchFamily="34" charset="0"/>
              <a:ea typeface="Verdana" panose="020B0604030504040204" pitchFamily="34" charset="0"/>
            </a:rPr>
            <a:t>chất</a:t>
          </a:r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dirty="0" err="1">
              <a:latin typeface="Verdana" panose="020B0604030504040204" pitchFamily="34" charset="0"/>
              <a:ea typeface="Verdana" panose="020B0604030504040204" pitchFamily="34" charset="0"/>
            </a:rPr>
            <a:t>lượng</a:t>
          </a:r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, </a:t>
          </a:r>
          <a:r>
            <a:rPr lang="en-US" sz="1800" dirty="0" err="1">
              <a:latin typeface="Verdana" panose="020B0604030504040204" pitchFamily="34" charset="0"/>
              <a:ea typeface="Verdana" panose="020B0604030504040204" pitchFamily="34" charset="0"/>
            </a:rPr>
            <a:t>tuân</a:t>
          </a:r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dirty="0" err="1">
              <a:latin typeface="Verdana" panose="020B0604030504040204" pitchFamily="34" charset="0"/>
              <a:ea typeface="Verdana" panose="020B0604030504040204" pitchFamily="34" charset="0"/>
            </a:rPr>
            <a:t>thủ</a:t>
          </a:r>
          <a:endParaRPr lang="en-US" sz="1800" dirty="0"/>
        </a:p>
      </dgm:t>
    </dgm:pt>
    <dgm:pt modelId="{B8102181-0CB5-4F11-93B8-BE5CCD66C771}" type="parTrans" cxnId="{A30F6CB5-67EA-4281-9C03-F10EF241080E}">
      <dgm:prSet/>
      <dgm:spPr/>
      <dgm:t>
        <a:bodyPr/>
        <a:lstStyle/>
        <a:p>
          <a:endParaRPr lang="en-US"/>
        </a:p>
      </dgm:t>
    </dgm:pt>
    <dgm:pt modelId="{74A3A6D2-2BC3-4EDE-8F47-8474E7211356}" type="sibTrans" cxnId="{A30F6CB5-67EA-4281-9C03-F10EF241080E}">
      <dgm:prSet/>
      <dgm:spPr/>
      <dgm:t>
        <a:bodyPr/>
        <a:lstStyle/>
        <a:p>
          <a:endParaRPr lang="en-US"/>
        </a:p>
      </dgm:t>
    </dgm:pt>
    <dgm:pt modelId="{0B001E29-5265-420E-BAAF-3A1BAC4491C8}">
      <dgm:prSet phldrT="[Text]" custT="1"/>
      <dgm:spPr/>
      <dgm:t>
        <a:bodyPr/>
        <a:lstStyle/>
        <a:p>
          <a:r>
            <a:rPr lang="en-US" sz="1800" b="0" dirty="0" err="1">
              <a:latin typeface="Verdana" panose="020B0604030504040204" pitchFamily="34" charset="0"/>
              <a:ea typeface="Verdana" panose="020B0604030504040204" pitchFamily="34" charset="0"/>
            </a:rPr>
            <a:t>Khoán</a:t>
          </a:r>
          <a:r>
            <a:rPr lang="en-US" sz="1800" b="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b="0" dirty="0" err="1">
              <a:latin typeface="Verdana" panose="020B0604030504040204" pitchFamily="34" charset="0"/>
              <a:ea typeface="Verdana" panose="020B0604030504040204" pitchFamily="34" charset="0"/>
            </a:rPr>
            <a:t>và</a:t>
          </a:r>
          <a:r>
            <a:rPr lang="en-US" sz="1800" b="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b="0" dirty="0" err="1">
              <a:latin typeface="Verdana" panose="020B0604030504040204" pitchFamily="34" charset="0"/>
              <a:ea typeface="Verdana" panose="020B0604030504040204" pitchFamily="34" charset="0"/>
            </a:rPr>
            <a:t>tiền</a:t>
          </a:r>
          <a:r>
            <a:rPr lang="en-US" sz="1800" b="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b="0" dirty="0" err="1">
              <a:latin typeface="Verdana" panose="020B0604030504040204" pitchFamily="34" charset="0"/>
              <a:ea typeface="Verdana" panose="020B0604030504040204" pitchFamily="34" charset="0"/>
            </a:rPr>
            <a:t>thưởng</a:t>
          </a:r>
          <a:endParaRPr lang="en-US" sz="1800" b="0" dirty="0"/>
        </a:p>
      </dgm:t>
    </dgm:pt>
    <dgm:pt modelId="{17238642-51EE-43D5-AAC6-55E190D25A96}" type="parTrans" cxnId="{6091DBE5-08CC-44DC-98A1-DBE6A822A136}">
      <dgm:prSet/>
      <dgm:spPr/>
      <dgm:t>
        <a:bodyPr/>
        <a:lstStyle/>
        <a:p>
          <a:endParaRPr lang="en-US"/>
        </a:p>
      </dgm:t>
    </dgm:pt>
    <dgm:pt modelId="{2F947CC0-F03A-4F04-BA34-D6731899E962}" type="sibTrans" cxnId="{6091DBE5-08CC-44DC-98A1-DBE6A822A136}">
      <dgm:prSet/>
      <dgm:spPr/>
      <dgm:t>
        <a:bodyPr/>
        <a:lstStyle/>
        <a:p>
          <a:endParaRPr lang="en-US"/>
        </a:p>
      </dgm:t>
    </dgm:pt>
    <dgm:pt modelId="{996462B6-9338-4FBE-A293-1D4ED95D01F2}">
      <dgm:prSet phldrT="[Text]" custT="1"/>
      <dgm:spPr/>
      <dgm:t>
        <a:bodyPr/>
        <a:lstStyle/>
        <a:p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QLTT/ QLDA </a:t>
          </a:r>
          <a:r>
            <a:rPr lang="en-US" sz="1800" dirty="0" err="1">
              <a:latin typeface="Verdana" panose="020B0604030504040204" pitchFamily="34" charset="0"/>
              <a:ea typeface="Verdana" panose="020B0604030504040204" pitchFamily="34" charset="0"/>
            </a:rPr>
            <a:t>đánh</a:t>
          </a:r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dirty="0" err="1">
              <a:latin typeface="Verdana" panose="020B0604030504040204" pitchFamily="34" charset="0"/>
              <a:ea typeface="Verdana" panose="020B0604030504040204" pitchFamily="34" charset="0"/>
            </a:rPr>
            <a:t>giá</a:t>
          </a:r>
          <a:endParaRPr lang="en-US" sz="1800" dirty="0"/>
        </a:p>
      </dgm:t>
    </dgm:pt>
    <dgm:pt modelId="{EBA9AF8E-ED80-45EA-BFAE-0958AB624762}" type="parTrans" cxnId="{9C607EB1-6248-42F8-ACF3-1637681E37FE}">
      <dgm:prSet/>
      <dgm:spPr/>
      <dgm:t>
        <a:bodyPr/>
        <a:lstStyle/>
        <a:p>
          <a:endParaRPr lang="en-US"/>
        </a:p>
      </dgm:t>
    </dgm:pt>
    <dgm:pt modelId="{5D7F2815-8139-42C7-8CD8-609E6FA53D8E}" type="sibTrans" cxnId="{9C607EB1-6248-42F8-ACF3-1637681E37FE}">
      <dgm:prSet/>
      <dgm:spPr/>
      <dgm:t>
        <a:bodyPr/>
        <a:lstStyle/>
        <a:p>
          <a:endParaRPr lang="en-US"/>
        </a:p>
      </dgm:t>
    </dgm:pt>
    <dgm:pt modelId="{951BA5E8-6DFF-47BD-BD7B-72E5652E0BAF}">
      <dgm:prSet phldrT="[Text]" custT="1"/>
      <dgm:spPr/>
      <dgm:t>
        <a:bodyPr/>
        <a:lstStyle/>
        <a:p>
          <a:r>
            <a:rPr lang="en-US" sz="1800" dirty="0" err="1">
              <a:latin typeface="Verdana" panose="020B0604030504040204" pitchFamily="34" charset="0"/>
              <a:ea typeface="Verdana" panose="020B0604030504040204" pitchFamily="34" charset="0"/>
            </a:rPr>
            <a:t>Đánh</a:t>
          </a:r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dirty="0" err="1">
              <a:latin typeface="Verdana" panose="020B0604030504040204" pitchFamily="34" charset="0"/>
              <a:ea typeface="Verdana" panose="020B0604030504040204" pitchFamily="34" charset="0"/>
            </a:rPr>
            <a:t>giá</a:t>
          </a:r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dirty="0" err="1">
              <a:latin typeface="Verdana" panose="020B0604030504040204" pitchFamily="34" charset="0"/>
              <a:ea typeface="Verdana" panose="020B0604030504040204" pitchFamily="34" charset="0"/>
            </a:rPr>
            <a:t>theo</a:t>
          </a:r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dirty="0" err="1">
              <a:latin typeface="Verdana" panose="020B0604030504040204" pitchFamily="34" charset="0"/>
              <a:ea typeface="Verdana" panose="020B0604030504040204" pitchFamily="34" charset="0"/>
            </a:rPr>
            <a:t>tháng</a:t>
          </a:r>
          <a:endParaRPr lang="en-US" sz="1800" dirty="0"/>
        </a:p>
      </dgm:t>
    </dgm:pt>
    <dgm:pt modelId="{3325D4C0-6F71-491F-A54C-1A7F9516B21F}" type="parTrans" cxnId="{60C13B6B-F59B-460D-AFC2-CB5D5DCA46F5}">
      <dgm:prSet/>
      <dgm:spPr/>
      <dgm:t>
        <a:bodyPr/>
        <a:lstStyle/>
        <a:p>
          <a:endParaRPr lang="en-US"/>
        </a:p>
      </dgm:t>
    </dgm:pt>
    <dgm:pt modelId="{F7FFCDAD-E2FD-4118-B975-AC8E96789C07}" type="sibTrans" cxnId="{60C13B6B-F59B-460D-AFC2-CB5D5DCA46F5}">
      <dgm:prSet/>
      <dgm:spPr/>
      <dgm:t>
        <a:bodyPr/>
        <a:lstStyle/>
        <a:p>
          <a:endParaRPr lang="en-US"/>
        </a:p>
      </dgm:t>
    </dgm:pt>
    <dgm:pt modelId="{82FD15C1-213E-46D0-9186-889A9C1C0775}">
      <dgm:prSet custT="1"/>
      <dgm:spPr/>
      <dgm:t>
        <a:bodyPr/>
        <a:lstStyle/>
        <a:p>
          <a:r>
            <a:rPr lang="en-US" sz="1800" dirty="0" err="1">
              <a:latin typeface="Verdana" panose="020B0604030504040204" pitchFamily="34" charset="0"/>
              <a:ea typeface="Verdana" panose="020B0604030504040204" pitchFamily="34" charset="0"/>
            </a:rPr>
            <a:t>Tính</a:t>
          </a:r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dirty="0" err="1">
              <a:latin typeface="Verdana" panose="020B0604030504040204" pitchFamily="34" charset="0"/>
              <a:ea typeface="Verdana" panose="020B0604030504040204" pitchFamily="34" charset="0"/>
            </a:rPr>
            <a:t>khoán</a:t>
          </a:r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dirty="0" err="1">
              <a:latin typeface="Verdana" panose="020B0604030504040204" pitchFamily="34" charset="0"/>
              <a:ea typeface="Verdana" panose="020B0604030504040204" pitchFamily="34" charset="0"/>
            </a:rPr>
            <a:t>theo</a:t>
          </a:r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dirty="0" err="1">
              <a:latin typeface="Verdana" panose="020B0604030504040204" pitchFamily="34" charset="0"/>
              <a:ea typeface="Verdana" panose="020B0604030504040204" pitchFamily="34" charset="0"/>
            </a:rPr>
            <a:t>quý</a:t>
          </a:r>
          <a:endParaRPr lang="en-US" sz="18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380D6A34-7FBC-453B-A6B0-D035DE845CC3}" type="parTrans" cxnId="{F5AC92A4-1AAD-41F2-B693-824FC02E6B66}">
      <dgm:prSet/>
      <dgm:spPr/>
      <dgm:t>
        <a:bodyPr/>
        <a:lstStyle/>
        <a:p>
          <a:endParaRPr lang="en-US"/>
        </a:p>
      </dgm:t>
    </dgm:pt>
    <dgm:pt modelId="{FFBA2D33-0396-430D-BC5D-90FD9D537D9A}" type="sibTrans" cxnId="{F5AC92A4-1AAD-41F2-B693-824FC02E6B66}">
      <dgm:prSet/>
      <dgm:spPr/>
      <dgm:t>
        <a:bodyPr/>
        <a:lstStyle/>
        <a:p>
          <a:endParaRPr lang="en-US"/>
        </a:p>
      </dgm:t>
    </dgm:pt>
    <dgm:pt modelId="{3D6F6C7A-CE29-4591-9800-CF76041E9AD2}">
      <dgm:prSet phldrT="[Text]" custT="1"/>
      <dgm:spPr/>
      <dgm:t>
        <a:bodyPr/>
        <a:lstStyle/>
        <a:p>
          <a:r>
            <a:rPr lang="en-US" sz="1800" dirty="0" err="1">
              <a:latin typeface="Verdana" panose="020B0604030504040204" pitchFamily="34" charset="0"/>
              <a:ea typeface="Verdana" panose="020B0604030504040204" pitchFamily="34" charset="0"/>
            </a:rPr>
            <a:t>Tính</a:t>
          </a:r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dirty="0" err="1">
              <a:latin typeface="Verdana" panose="020B0604030504040204" pitchFamily="34" charset="0"/>
              <a:ea typeface="Verdana" panose="020B0604030504040204" pitchFamily="34" charset="0"/>
            </a:rPr>
            <a:t>khoán</a:t>
          </a:r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dirty="0" err="1">
              <a:latin typeface="Verdana" panose="020B0604030504040204" pitchFamily="34" charset="0"/>
              <a:ea typeface="Verdana" panose="020B0604030504040204" pitchFamily="34" charset="0"/>
            </a:rPr>
            <a:t>theo</a:t>
          </a:r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dirty="0" err="1">
              <a:latin typeface="Verdana" panose="020B0604030504040204" pitchFamily="34" charset="0"/>
              <a:ea typeface="Verdana" panose="020B0604030504040204" pitchFamily="34" charset="0"/>
            </a:rPr>
            <a:t>giai</a:t>
          </a:r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dirty="0" err="1">
              <a:latin typeface="Verdana" panose="020B0604030504040204" pitchFamily="34" charset="0"/>
              <a:ea typeface="Verdana" panose="020B0604030504040204" pitchFamily="34" charset="0"/>
            </a:rPr>
            <a:t>đoạn</a:t>
          </a:r>
          <a:endParaRPr lang="en-US" sz="1800" dirty="0"/>
        </a:p>
      </dgm:t>
    </dgm:pt>
    <dgm:pt modelId="{192A46D8-94F1-4036-AE2A-BB0CE253AFA1}" type="parTrans" cxnId="{0D479E1A-29EF-4234-A7CA-724497AB6B11}">
      <dgm:prSet/>
      <dgm:spPr/>
      <dgm:t>
        <a:bodyPr/>
        <a:lstStyle/>
        <a:p>
          <a:endParaRPr lang="en-US"/>
        </a:p>
      </dgm:t>
    </dgm:pt>
    <dgm:pt modelId="{D8E0FE56-B6D8-415E-983B-E321287A4662}" type="sibTrans" cxnId="{0D479E1A-29EF-4234-A7CA-724497AB6B11}">
      <dgm:prSet/>
      <dgm:spPr/>
      <dgm:t>
        <a:bodyPr/>
        <a:lstStyle/>
        <a:p>
          <a:endParaRPr lang="en-US"/>
        </a:p>
      </dgm:t>
    </dgm:pt>
    <dgm:pt modelId="{10618AB7-C7C7-465F-8BC2-811E86AB128A}">
      <dgm:prSet phldrT="[Text]" custT="1"/>
      <dgm:spPr/>
      <dgm:t>
        <a:bodyPr/>
        <a:lstStyle/>
        <a:p>
          <a:r>
            <a:rPr lang="en-US" sz="1800" dirty="0" err="1">
              <a:latin typeface="Verdana" panose="020B0604030504040204" pitchFamily="34" charset="0"/>
              <a:ea typeface="Verdana" panose="020B0604030504040204" pitchFamily="34" charset="0"/>
            </a:rPr>
            <a:t>Quản</a:t>
          </a:r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dirty="0" err="1">
              <a:latin typeface="Verdana" panose="020B0604030504040204" pitchFamily="34" charset="0"/>
              <a:ea typeface="Verdana" panose="020B0604030504040204" pitchFamily="34" charset="0"/>
            </a:rPr>
            <a:t>lý</a:t>
          </a:r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dirty="0" err="1">
              <a:latin typeface="Verdana" panose="020B0604030504040204" pitchFamily="34" charset="0"/>
              <a:ea typeface="Verdana" panose="020B0604030504040204" pitchFamily="34" charset="0"/>
            </a:rPr>
            <a:t>công</a:t>
          </a:r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dirty="0" err="1">
              <a:latin typeface="Verdana" panose="020B0604030504040204" pitchFamily="34" charset="0"/>
              <a:ea typeface="Verdana" panose="020B0604030504040204" pitchFamily="34" charset="0"/>
            </a:rPr>
            <a:t>việc</a:t>
          </a:r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 qua JIRA qua </a:t>
          </a:r>
          <a:r>
            <a:rPr lang="en-US" sz="1800" dirty="0" err="1">
              <a:latin typeface="Verdana" panose="020B0604030504040204" pitchFamily="34" charset="0"/>
              <a:ea typeface="Verdana" panose="020B0604030504040204" pitchFamily="34" charset="0"/>
            </a:rPr>
            <a:t>từng</a:t>
          </a:r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 issue</a:t>
          </a:r>
          <a:endParaRPr lang="en-US" sz="1800" dirty="0"/>
        </a:p>
      </dgm:t>
    </dgm:pt>
    <dgm:pt modelId="{2B8A3AF1-6AA2-4F9D-91E8-E3878AB92DA8}" type="parTrans" cxnId="{C2337E9A-DDD7-440E-804A-CCD90B04BDC6}">
      <dgm:prSet/>
      <dgm:spPr/>
      <dgm:t>
        <a:bodyPr/>
        <a:lstStyle/>
        <a:p>
          <a:endParaRPr lang="en-US"/>
        </a:p>
      </dgm:t>
    </dgm:pt>
    <dgm:pt modelId="{601CE4B2-C9F8-48DA-B688-63430582F98E}" type="sibTrans" cxnId="{C2337E9A-DDD7-440E-804A-CCD90B04BDC6}">
      <dgm:prSet/>
      <dgm:spPr/>
      <dgm:t>
        <a:bodyPr/>
        <a:lstStyle/>
        <a:p>
          <a:endParaRPr lang="en-US"/>
        </a:p>
      </dgm:t>
    </dgm:pt>
    <dgm:pt modelId="{102D443E-454B-478D-BFF1-268C42339850}" type="pres">
      <dgm:prSet presAssocID="{A91AD27D-5CF9-4464-A9CA-94AFD7DF5A25}" presName="linearFlow" presStyleCnt="0">
        <dgm:presLayoutVars>
          <dgm:dir/>
          <dgm:animLvl val="lvl"/>
          <dgm:resizeHandles val="exact"/>
        </dgm:presLayoutVars>
      </dgm:prSet>
      <dgm:spPr/>
    </dgm:pt>
    <dgm:pt modelId="{6C5B85F6-A62E-475C-9273-D5A3ECCC3865}" type="pres">
      <dgm:prSet presAssocID="{4BA4A85D-21B2-4474-99F8-272877915839}" presName="composite" presStyleCnt="0"/>
      <dgm:spPr/>
    </dgm:pt>
    <dgm:pt modelId="{3212D7DE-CF03-4BF4-A558-0A7431C1EFC7}" type="pres">
      <dgm:prSet presAssocID="{4BA4A85D-21B2-4474-99F8-272877915839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82AF360-C5F9-444F-AFC8-9AAE0D552CA5}" type="pres">
      <dgm:prSet presAssocID="{4BA4A85D-21B2-4474-99F8-272877915839}" presName="descendantText" presStyleLbl="alignAcc1" presStyleIdx="0" presStyleCnt="3">
        <dgm:presLayoutVars>
          <dgm:bulletEnabled val="1"/>
        </dgm:presLayoutVars>
      </dgm:prSet>
      <dgm:spPr/>
    </dgm:pt>
    <dgm:pt modelId="{D2322863-BC37-46AD-885B-413F1DB85585}" type="pres">
      <dgm:prSet presAssocID="{54629041-3032-4554-8AFE-FE0BFE5FF02C}" presName="sp" presStyleCnt="0"/>
      <dgm:spPr/>
    </dgm:pt>
    <dgm:pt modelId="{A73500E8-C2A5-4993-82B0-99E64ECE6B10}" type="pres">
      <dgm:prSet presAssocID="{0512D544-9DA9-4DD0-97A1-66FE16FE78F9}" presName="composite" presStyleCnt="0"/>
      <dgm:spPr/>
    </dgm:pt>
    <dgm:pt modelId="{E20A42D6-645F-4E8D-8318-D5C4BDDDF996}" type="pres">
      <dgm:prSet presAssocID="{0512D544-9DA9-4DD0-97A1-66FE16FE78F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842E55F-226D-4034-BD89-55A8828AF3B8}" type="pres">
      <dgm:prSet presAssocID="{0512D544-9DA9-4DD0-97A1-66FE16FE78F9}" presName="descendantText" presStyleLbl="alignAcc1" presStyleIdx="1" presStyleCnt="3">
        <dgm:presLayoutVars>
          <dgm:bulletEnabled val="1"/>
        </dgm:presLayoutVars>
      </dgm:prSet>
      <dgm:spPr/>
    </dgm:pt>
    <dgm:pt modelId="{3D82ACB5-9E2F-4633-BE31-5C3E3A208855}" type="pres">
      <dgm:prSet presAssocID="{351F506D-A675-4346-BA27-5556D199F14C}" presName="sp" presStyleCnt="0"/>
      <dgm:spPr/>
    </dgm:pt>
    <dgm:pt modelId="{C3133336-CB44-404A-8D01-C73D7240FB96}" type="pres">
      <dgm:prSet presAssocID="{0B001E29-5265-420E-BAAF-3A1BAC4491C8}" presName="composite" presStyleCnt="0"/>
      <dgm:spPr/>
    </dgm:pt>
    <dgm:pt modelId="{B151DCDA-431C-4A61-A255-11BE89D44F07}" type="pres">
      <dgm:prSet presAssocID="{0B001E29-5265-420E-BAAF-3A1BAC4491C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D8D87C0-F191-42B0-BE3A-9F548B2FC9A0}" type="pres">
      <dgm:prSet presAssocID="{0B001E29-5265-420E-BAAF-3A1BAC4491C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8A59605-A544-4EB0-B5C1-D29F6030C695}" type="presOf" srcId="{0B001E29-5265-420E-BAAF-3A1BAC4491C8}" destId="{B151DCDA-431C-4A61-A255-11BE89D44F07}" srcOrd="0" destOrd="0" presId="urn:microsoft.com/office/officeart/2005/8/layout/chevron2"/>
    <dgm:cxn modelId="{52344410-7ABF-41C1-AA59-60C89F0067AD}" type="presOf" srcId="{0512D544-9DA9-4DD0-97A1-66FE16FE78F9}" destId="{E20A42D6-645F-4E8D-8318-D5C4BDDDF996}" srcOrd="0" destOrd="0" presId="urn:microsoft.com/office/officeart/2005/8/layout/chevron2"/>
    <dgm:cxn modelId="{8220C719-0020-40E6-8646-866DE9213D23}" srcId="{A91AD27D-5CF9-4464-A9CA-94AFD7DF5A25}" destId="{4BA4A85D-21B2-4474-99F8-272877915839}" srcOrd="0" destOrd="0" parTransId="{578FE330-DF90-443B-8008-EBA7A4038E10}" sibTransId="{54629041-3032-4554-8AFE-FE0BFE5FF02C}"/>
    <dgm:cxn modelId="{0D479E1A-29EF-4234-A7CA-724497AB6B11}" srcId="{0B001E29-5265-420E-BAAF-3A1BAC4491C8}" destId="{3D6F6C7A-CE29-4591-9800-CF76041E9AD2}" srcOrd="0" destOrd="0" parTransId="{192A46D8-94F1-4036-AE2A-BB0CE253AFA1}" sibTransId="{D8E0FE56-B6D8-415E-983B-E321287A4662}"/>
    <dgm:cxn modelId="{01C9171F-44CA-453E-85DC-B8B753F22C91}" type="presOf" srcId="{3D6F6C7A-CE29-4591-9800-CF76041E9AD2}" destId="{0D8D87C0-F191-42B0-BE3A-9F548B2FC9A0}" srcOrd="0" destOrd="0" presId="urn:microsoft.com/office/officeart/2005/8/layout/chevron2"/>
    <dgm:cxn modelId="{3C8E5D26-468C-42ED-9602-A40EA998EA96}" type="presOf" srcId="{4BA4A85D-21B2-4474-99F8-272877915839}" destId="{3212D7DE-CF03-4BF4-A558-0A7431C1EFC7}" srcOrd="0" destOrd="0" presId="urn:microsoft.com/office/officeart/2005/8/layout/chevron2"/>
    <dgm:cxn modelId="{8435E463-662D-4379-9FEA-24AE94E62F6C}" type="presOf" srcId="{82FD15C1-213E-46D0-9186-889A9C1C0775}" destId="{0D8D87C0-F191-42B0-BE3A-9F548B2FC9A0}" srcOrd="0" destOrd="1" presId="urn:microsoft.com/office/officeart/2005/8/layout/chevron2"/>
    <dgm:cxn modelId="{60C13B6B-F59B-460D-AFC2-CB5D5DCA46F5}" srcId="{0512D544-9DA9-4DD0-97A1-66FE16FE78F9}" destId="{951BA5E8-6DFF-47BD-BD7B-72E5652E0BAF}" srcOrd="2" destOrd="0" parTransId="{3325D4C0-6F71-491F-A54C-1A7F9516B21F}" sibTransId="{F7FFCDAD-E2FD-4118-B975-AC8E96789C07}"/>
    <dgm:cxn modelId="{C2337E9A-DDD7-440E-804A-CCD90B04BDC6}" srcId="{4BA4A85D-21B2-4474-99F8-272877915839}" destId="{10618AB7-C7C7-465F-8BC2-811E86AB128A}" srcOrd="0" destOrd="0" parTransId="{2B8A3AF1-6AA2-4F9D-91E8-E3878AB92DA8}" sibTransId="{601CE4B2-C9F8-48DA-B688-63430582F98E}"/>
    <dgm:cxn modelId="{5927929B-FEB5-4EB7-8B57-BAAE42579CC0}" type="presOf" srcId="{A91AD27D-5CF9-4464-A9CA-94AFD7DF5A25}" destId="{102D443E-454B-478D-BFF1-268C42339850}" srcOrd="0" destOrd="0" presId="urn:microsoft.com/office/officeart/2005/8/layout/chevron2"/>
    <dgm:cxn modelId="{F5AC92A4-1AAD-41F2-B693-824FC02E6B66}" srcId="{0B001E29-5265-420E-BAAF-3A1BAC4491C8}" destId="{82FD15C1-213E-46D0-9186-889A9C1C0775}" srcOrd="1" destOrd="0" parTransId="{380D6A34-7FBC-453B-A6B0-D035DE845CC3}" sibTransId="{FFBA2D33-0396-430D-BC5D-90FD9D537D9A}"/>
    <dgm:cxn modelId="{9C607EB1-6248-42F8-ACF3-1637681E37FE}" srcId="{0512D544-9DA9-4DD0-97A1-66FE16FE78F9}" destId="{996462B6-9338-4FBE-A293-1D4ED95D01F2}" srcOrd="1" destOrd="0" parTransId="{EBA9AF8E-ED80-45EA-BFAE-0958AB624762}" sibTransId="{5D7F2815-8139-42C7-8CD8-609E6FA53D8E}"/>
    <dgm:cxn modelId="{A30F6CB5-67EA-4281-9C03-F10EF241080E}" srcId="{0512D544-9DA9-4DD0-97A1-66FE16FE78F9}" destId="{41F234D6-B288-4132-817C-7BE1EB3408FB}" srcOrd="0" destOrd="0" parTransId="{B8102181-0CB5-4F11-93B8-BE5CCD66C771}" sibTransId="{74A3A6D2-2BC3-4EDE-8F47-8474E7211356}"/>
    <dgm:cxn modelId="{54EF08C0-D4B1-4E7E-86DB-0E9EC0D3DBDE}" type="presOf" srcId="{996462B6-9338-4FBE-A293-1D4ED95D01F2}" destId="{8842E55F-226D-4034-BD89-55A8828AF3B8}" srcOrd="0" destOrd="1" presId="urn:microsoft.com/office/officeart/2005/8/layout/chevron2"/>
    <dgm:cxn modelId="{EF9134C9-248E-49CC-8936-DE7C9AAFAFDD}" type="presOf" srcId="{41F234D6-B288-4132-817C-7BE1EB3408FB}" destId="{8842E55F-226D-4034-BD89-55A8828AF3B8}" srcOrd="0" destOrd="0" presId="urn:microsoft.com/office/officeart/2005/8/layout/chevron2"/>
    <dgm:cxn modelId="{1548EADE-286A-4C3F-AAEF-C50C64527AE4}" type="presOf" srcId="{951BA5E8-6DFF-47BD-BD7B-72E5652E0BAF}" destId="{8842E55F-226D-4034-BD89-55A8828AF3B8}" srcOrd="0" destOrd="2" presId="urn:microsoft.com/office/officeart/2005/8/layout/chevron2"/>
    <dgm:cxn modelId="{6091DBE5-08CC-44DC-98A1-DBE6A822A136}" srcId="{A91AD27D-5CF9-4464-A9CA-94AFD7DF5A25}" destId="{0B001E29-5265-420E-BAAF-3A1BAC4491C8}" srcOrd="2" destOrd="0" parTransId="{17238642-51EE-43D5-AAC6-55E190D25A96}" sibTransId="{2F947CC0-F03A-4F04-BA34-D6731899E962}"/>
    <dgm:cxn modelId="{EA240AEA-DCD4-4131-8C56-DD4735921C3F}" type="presOf" srcId="{10618AB7-C7C7-465F-8BC2-811E86AB128A}" destId="{D82AF360-C5F9-444F-AFC8-9AAE0D552CA5}" srcOrd="0" destOrd="0" presId="urn:microsoft.com/office/officeart/2005/8/layout/chevron2"/>
    <dgm:cxn modelId="{DC971FEC-4B5F-4B55-9F10-9F87A0EF6847}" srcId="{A91AD27D-5CF9-4464-A9CA-94AFD7DF5A25}" destId="{0512D544-9DA9-4DD0-97A1-66FE16FE78F9}" srcOrd="1" destOrd="0" parTransId="{722C58BC-6835-4234-933C-CDCFBB9E7B05}" sibTransId="{351F506D-A675-4346-BA27-5556D199F14C}"/>
    <dgm:cxn modelId="{288E2571-ED0A-4190-B4CB-CCEBB89D05EF}" type="presParOf" srcId="{102D443E-454B-478D-BFF1-268C42339850}" destId="{6C5B85F6-A62E-475C-9273-D5A3ECCC3865}" srcOrd="0" destOrd="0" presId="urn:microsoft.com/office/officeart/2005/8/layout/chevron2"/>
    <dgm:cxn modelId="{BAC65BF9-612B-497B-9E6B-41C2CFBDCF38}" type="presParOf" srcId="{6C5B85F6-A62E-475C-9273-D5A3ECCC3865}" destId="{3212D7DE-CF03-4BF4-A558-0A7431C1EFC7}" srcOrd="0" destOrd="0" presId="urn:microsoft.com/office/officeart/2005/8/layout/chevron2"/>
    <dgm:cxn modelId="{576ABA3F-8724-4AAF-B8E4-7BABAAC430A1}" type="presParOf" srcId="{6C5B85F6-A62E-475C-9273-D5A3ECCC3865}" destId="{D82AF360-C5F9-444F-AFC8-9AAE0D552CA5}" srcOrd="1" destOrd="0" presId="urn:microsoft.com/office/officeart/2005/8/layout/chevron2"/>
    <dgm:cxn modelId="{CC239539-A10B-4307-A210-2C8E982C8A50}" type="presParOf" srcId="{102D443E-454B-478D-BFF1-268C42339850}" destId="{D2322863-BC37-46AD-885B-413F1DB85585}" srcOrd="1" destOrd="0" presId="urn:microsoft.com/office/officeart/2005/8/layout/chevron2"/>
    <dgm:cxn modelId="{A330960C-3431-4293-9672-1A95E35D9443}" type="presParOf" srcId="{102D443E-454B-478D-BFF1-268C42339850}" destId="{A73500E8-C2A5-4993-82B0-99E64ECE6B10}" srcOrd="2" destOrd="0" presId="urn:microsoft.com/office/officeart/2005/8/layout/chevron2"/>
    <dgm:cxn modelId="{3373FF3A-39CB-481B-BA58-F680F1B09236}" type="presParOf" srcId="{A73500E8-C2A5-4993-82B0-99E64ECE6B10}" destId="{E20A42D6-645F-4E8D-8318-D5C4BDDDF996}" srcOrd="0" destOrd="0" presId="urn:microsoft.com/office/officeart/2005/8/layout/chevron2"/>
    <dgm:cxn modelId="{2343CC28-06E5-4754-A57D-2148672D381D}" type="presParOf" srcId="{A73500E8-C2A5-4993-82B0-99E64ECE6B10}" destId="{8842E55F-226D-4034-BD89-55A8828AF3B8}" srcOrd="1" destOrd="0" presId="urn:microsoft.com/office/officeart/2005/8/layout/chevron2"/>
    <dgm:cxn modelId="{568AB09C-B834-4787-8372-15FED301B824}" type="presParOf" srcId="{102D443E-454B-478D-BFF1-268C42339850}" destId="{3D82ACB5-9E2F-4633-BE31-5C3E3A208855}" srcOrd="3" destOrd="0" presId="urn:microsoft.com/office/officeart/2005/8/layout/chevron2"/>
    <dgm:cxn modelId="{B1AB0A9D-09C2-43FF-88BF-0ECA93C49720}" type="presParOf" srcId="{102D443E-454B-478D-BFF1-268C42339850}" destId="{C3133336-CB44-404A-8D01-C73D7240FB96}" srcOrd="4" destOrd="0" presId="urn:microsoft.com/office/officeart/2005/8/layout/chevron2"/>
    <dgm:cxn modelId="{0B829DFF-F2D5-4C26-835E-B5480190C373}" type="presParOf" srcId="{C3133336-CB44-404A-8D01-C73D7240FB96}" destId="{B151DCDA-431C-4A61-A255-11BE89D44F07}" srcOrd="0" destOrd="0" presId="urn:microsoft.com/office/officeart/2005/8/layout/chevron2"/>
    <dgm:cxn modelId="{224036F3-346E-4077-9B2F-B7DC0D9536F5}" type="presParOf" srcId="{C3133336-CB44-404A-8D01-C73D7240FB96}" destId="{0D8D87C0-F191-42B0-BE3A-9F548B2FC9A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DF4D0C-0571-4498-9A67-CF35A1CBE690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B2D5FFE-686C-458E-B099-3016610BE778}">
      <dgm:prSet phldrT="[Text]"/>
      <dgm:spPr/>
      <dgm:t>
        <a:bodyPr/>
        <a:lstStyle/>
        <a:p>
          <a:r>
            <a:rPr lang="en-US" dirty="0" err="1">
              <a:latin typeface="+mn-lt"/>
            </a:rPr>
            <a:t>Xây</a:t>
          </a:r>
          <a:r>
            <a:rPr lang="en-US" dirty="0">
              <a:latin typeface="+mn-lt"/>
            </a:rPr>
            <a:t> </a:t>
          </a:r>
          <a:r>
            <a:rPr lang="en-US" dirty="0" err="1">
              <a:latin typeface="+mn-lt"/>
            </a:rPr>
            <a:t>dựng</a:t>
          </a:r>
          <a:r>
            <a:rPr lang="en-US" dirty="0">
              <a:latin typeface="+mn-lt"/>
            </a:rPr>
            <a:t> </a:t>
          </a:r>
          <a:r>
            <a:rPr lang="en-US" dirty="0" err="1">
              <a:latin typeface="+mn-lt"/>
            </a:rPr>
            <a:t>hệ</a:t>
          </a:r>
          <a:r>
            <a:rPr lang="en-US" dirty="0">
              <a:latin typeface="+mn-lt"/>
            </a:rPr>
            <a:t> </a:t>
          </a:r>
          <a:r>
            <a:rPr lang="en-US" dirty="0" err="1">
              <a:latin typeface="+mn-lt"/>
            </a:rPr>
            <a:t>thống</a:t>
          </a:r>
          <a:r>
            <a:rPr lang="en-US" dirty="0">
              <a:latin typeface="+mn-lt"/>
            </a:rPr>
            <a:t> </a:t>
          </a:r>
          <a:r>
            <a:rPr lang="en-US" dirty="0" err="1">
              <a:latin typeface="+mn-lt"/>
            </a:rPr>
            <a:t>các</a:t>
          </a:r>
          <a:r>
            <a:rPr lang="en-US" dirty="0">
              <a:latin typeface="+mn-lt"/>
            </a:rPr>
            <a:t> module</a:t>
          </a:r>
        </a:p>
      </dgm:t>
    </dgm:pt>
    <dgm:pt modelId="{9AC334FB-DFD0-430C-9111-58DA0497F8DE}" type="parTrans" cxnId="{34B01165-8B0A-4703-9B6B-6EB3E40A905F}">
      <dgm:prSet/>
      <dgm:spPr/>
      <dgm:t>
        <a:bodyPr/>
        <a:lstStyle/>
        <a:p>
          <a:endParaRPr lang="en-US"/>
        </a:p>
      </dgm:t>
    </dgm:pt>
    <dgm:pt modelId="{09448D6B-9D17-4D11-82EF-194E6D5EC9F1}" type="sibTrans" cxnId="{34B01165-8B0A-4703-9B6B-6EB3E40A905F}">
      <dgm:prSet/>
      <dgm:spPr/>
      <dgm:t>
        <a:bodyPr/>
        <a:lstStyle/>
        <a:p>
          <a:endParaRPr lang="en-US"/>
        </a:p>
      </dgm:t>
    </dgm:pt>
    <dgm:pt modelId="{F5137DF9-71D0-49A0-99D1-09EDFAECCDEE}">
      <dgm:prSet phldrT="[Text]"/>
      <dgm:spPr/>
      <dgm:t>
        <a:bodyPr/>
        <a:lstStyle/>
        <a:p>
          <a:r>
            <a:rPr lang="en-US" dirty="0" err="1"/>
            <a:t>Tính</a:t>
          </a:r>
          <a:r>
            <a:rPr lang="en-US" dirty="0"/>
            <a:t> </a:t>
          </a:r>
          <a:r>
            <a:rPr lang="en-US" dirty="0" err="1"/>
            <a:t>lương</a:t>
          </a:r>
          <a:r>
            <a:rPr lang="en-US" dirty="0"/>
            <a:t> </a:t>
          </a:r>
          <a:r>
            <a:rPr lang="en-US" dirty="0" err="1"/>
            <a:t>thưởng</a:t>
          </a:r>
          <a:r>
            <a:rPr lang="en-US" dirty="0"/>
            <a:t> </a:t>
          </a:r>
          <a:r>
            <a:rPr lang="en-US" dirty="0" err="1"/>
            <a:t>cá</a:t>
          </a:r>
          <a:r>
            <a:rPr lang="en-US" dirty="0"/>
            <a:t> </a:t>
          </a:r>
          <a:r>
            <a:rPr lang="en-US" dirty="0" err="1"/>
            <a:t>nhân</a:t>
          </a:r>
          <a:endParaRPr lang="en-US" dirty="0"/>
        </a:p>
      </dgm:t>
    </dgm:pt>
    <dgm:pt modelId="{EDD27FDD-31F2-405D-8424-4A043CBDB4DE}" type="parTrans" cxnId="{6F0C8E52-0706-43EA-9163-DD443A2DF7BA}">
      <dgm:prSet/>
      <dgm:spPr/>
      <dgm:t>
        <a:bodyPr/>
        <a:lstStyle/>
        <a:p>
          <a:endParaRPr lang="en-US"/>
        </a:p>
      </dgm:t>
    </dgm:pt>
    <dgm:pt modelId="{A27107A3-26C8-4182-BFAD-F999396E73FA}" type="sibTrans" cxnId="{6F0C8E52-0706-43EA-9163-DD443A2DF7BA}">
      <dgm:prSet/>
      <dgm:spPr/>
      <dgm:t>
        <a:bodyPr/>
        <a:lstStyle/>
        <a:p>
          <a:endParaRPr lang="en-US"/>
        </a:p>
      </dgm:t>
    </dgm:pt>
    <dgm:pt modelId="{6E09E669-D98C-4C4B-836F-969D57A8944B}">
      <dgm:prSet phldrT="[Text]"/>
      <dgm:spPr/>
      <dgm:t>
        <a:bodyPr/>
        <a:lstStyle/>
        <a:p>
          <a:r>
            <a:rPr lang="en-US" dirty="0" err="1"/>
            <a:t>TÍch</a:t>
          </a:r>
          <a:r>
            <a:rPr lang="en-US" dirty="0"/>
            <a:t> </a:t>
          </a:r>
          <a:r>
            <a:rPr lang="en-US" dirty="0" err="1"/>
            <a:t>hợp</a:t>
          </a:r>
          <a:r>
            <a:rPr lang="en-US" dirty="0"/>
            <a:t> </a:t>
          </a:r>
          <a:r>
            <a:rPr lang="en-US" dirty="0" err="1"/>
            <a:t>được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r>
            <a:rPr lang="en-US" dirty="0"/>
            <a:t> </a:t>
          </a:r>
          <a:r>
            <a:rPr lang="en-US" dirty="0" err="1"/>
            <a:t>từ</a:t>
          </a:r>
          <a:r>
            <a:rPr lang="en-US" dirty="0"/>
            <a:t> </a:t>
          </a:r>
          <a:r>
            <a:rPr lang="en-US" dirty="0" err="1"/>
            <a:t>nhiều</a:t>
          </a:r>
          <a:r>
            <a:rPr lang="en-US" dirty="0"/>
            <a:t> </a:t>
          </a:r>
          <a:r>
            <a:rPr lang="en-US" dirty="0" err="1"/>
            <a:t>nguồn</a:t>
          </a:r>
          <a:endParaRPr lang="en-US" dirty="0"/>
        </a:p>
      </dgm:t>
    </dgm:pt>
    <dgm:pt modelId="{6430979A-D010-4B5E-BF94-1FC2A6ED2899}" type="parTrans" cxnId="{B0EC9ABB-B805-46C8-A6B7-2CFC801FF6E4}">
      <dgm:prSet/>
      <dgm:spPr/>
      <dgm:t>
        <a:bodyPr/>
        <a:lstStyle/>
        <a:p>
          <a:endParaRPr lang="en-US"/>
        </a:p>
      </dgm:t>
    </dgm:pt>
    <dgm:pt modelId="{02F724A5-1DE0-4DDB-841C-09B34FD02AA1}" type="sibTrans" cxnId="{B0EC9ABB-B805-46C8-A6B7-2CFC801FF6E4}">
      <dgm:prSet/>
      <dgm:spPr/>
      <dgm:t>
        <a:bodyPr/>
        <a:lstStyle/>
        <a:p>
          <a:endParaRPr lang="en-US"/>
        </a:p>
      </dgm:t>
    </dgm:pt>
    <dgm:pt modelId="{12D34537-F01B-4ADC-A8A7-988476BEE270}">
      <dgm:prSet phldrT="[Text]"/>
      <dgm:spPr/>
      <dgm:t>
        <a:bodyPr/>
        <a:lstStyle/>
        <a:p>
          <a:r>
            <a:rPr lang="en-US" dirty="0" err="1"/>
            <a:t>Dự</a:t>
          </a:r>
          <a:r>
            <a:rPr lang="en-US" dirty="0"/>
            <a:t> </a:t>
          </a:r>
          <a:r>
            <a:rPr lang="en-US" dirty="0" err="1"/>
            <a:t>báo</a:t>
          </a:r>
          <a:r>
            <a:rPr lang="en-US" dirty="0"/>
            <a:t> chi </a:t>
          </a:r>
          <a:r>
            <a:rPr lang="en-US" dirty="0" err="1"/>
            <a:t>phí</a:t>
          </a:r>
          <a:r>
            <a:rPr lang="en-US" dirty="0"/>
            <a:t>, </a:t>
          </a:r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việc</a:t>
          </a:r>
          <a:r>
            <a:rPr lang="en-US" dirty="0"/>
            <a:t>, xu </a:t>
          </a:r>
          <a:r>
            <a:rPr lang="en-US" dirty="0" err="1"/>
            <a:t>hướng</a:t>
          </a:r>
          <a:r>
            <a:rPr lang="en-US" dirty="0"/>
            <a:t> </a:t>
          </a:r>
          <a:r>
            <a:rPr lang="en-US" dirty="0" err="1"/>
            <a:t>nhân</a:t>
          </a:r>
          <a:r>
            <a:rPr lang="en-US" dirty="0"/>
            <a:t> </a:t>
          </a:r>
          <a:r>
            <a:rPr lang="en-US" dirty="0" err="1"/>
            <a:t>viên</a:t>
          </a:r>
          <a:endParaRPr lang="en-US" dirty="0"/>
        </a:p>
      </dgm:t>
    </dgm:pt>
    <dgm:pt modelId="{725538F5-A55E-431C-B14E-F12B163BE24A}" type="parTrans" cxnId="{0064AA80-EE6A-4FA3-8A10-0D3EAC5E0909}">
      <dgm:prSet/>
      <dgm:spPr/>
      <dgm:t>
        <a:bodyPr/>
        <a:lstStyle/>
        <a:p>
          <a:endParaRPr lang="en-US"/>
        </a:p>
      </dgm:t>
    </dgm:pt>
    <dgm:pt modelId="{0A87AFE3-BCDF-4D31-8626-B9477A0157CA}" type="sibTrans" cxnId="{0064AA80-EE6A-4FA3-8A10-0D3EAC5E0909}">
      <dgm:prSet/>
      <dgm:spPr/>
      <dgm:t>
        <a:bodyPr/>
        <a:lstStyle/>
        <a:p>
          <a:endParaRPr lang="en-US"/>
        </a:p>
      </dgm:t>
    </dgm:pt>
    <dgm:pt modelId="{9CED0697-9EF6-4E56-8630-FC4D5C021056}" type="pres">
      <dgm:prSet presAssocID="{75DF4D0C-0571-4498-9A67-CF35A1CBE690}" presName="Name0" presStyleCnt="0">
        <dgm:presLayoutVars>
          <dgm:chMax val="7"/>
          <dgm:chPref val="7"/>
          <dgm:dir/>
        </dgm:presLayoutVars>
      </dgm:prSet>
      <dgm:spPr/>
    </dgm:pt>
    <dgm:pt modelId="{1D6A5125-7E5D-41A0-BD8C-15D36C799139}" type="pres">
      <dgm:prSet presAssocID="{75DF4D0C-0571-4498-9A67-CF35A1CBE690}" presName="Name1" presStyleCnt="0"/>
      <dgm:spPr/>
    </dgm:pt>
    <dgm:pt modelId="{19C0160E-D301-4030-932C-797F313B5DAE}" type="pres">
      <dgm:prSet presAssocID="{75DF4D0C-0571-4498-9A67-CF35A1CBE690}" presName="cycle" presStyleCnt="0"/>
      <dgm:spPr/>
    </dgm:pt>
    <dgm:pt modelId="{40117F06-92BD-4ADF-86C9-79AFD7D54333}" type="pres">
      <dgm:prSet presAssocID="{75DF4D0C-0571-4498-9A67-CF35A1CBE690}" presName="srcNode" presStyleLbl="node1" presStyleIdx="0" presStyleCnt="4"/>
      <dgm:spPr/>
    </dgm:pt>
    <dgm:pt modelId="{65197801-4302-40C0-9416-08D9055AAE3C}" type="pres">
      <dgm:prSet presAssocID="{75DF4D0C-0571-4498-9A67-CF35A1CBE690}" presName="conn" presStyleLbl="parChTrans1D2" presStyleIdx="0" presStyleCnt="1"/>
      <dgm:spPr/>
    </dgm:pt>
    <dgm:pt modelId="{98A315E2-6CEE-4A79-9FC6-9324A52EE972}" type="pres">
      <dgm:prSet presAssocID="{75DF4D0C-0571-4498-9A67-CF35A1CBE690}" presName="extraNode" presStyleLbl="node1" presStyleIdx="0" presStyleCnt="4"/>
      <dgm:spPr/>
    </dgm:pt>
    <dgm:pt modelId="{7D9EF2FF-386E-4C45-98B4-FF8FB42CEB3B}" type="pres">
      <dgm:prSet presAssocID="{75DF4D0C-0571-4498-9A67-CF35A1CBE690}" presName="dstNode" presStyleLbl="node1" presStyleIdx="0" presStyleCnt="4"/>
      <dgm:spPr/>
    </dgm:pt>
    <dgm:pt modelId="{CAAE8CC2-6C07-4334-909A-D0CED1BDA6C6}" type="pres">
      <dgm:prSet presAssocID="{AB2D5FFE-686C-458E-B099-3016610BE778}" presName="text_1" presStyleLbl="node1" presStyleIdx="0" presStyleCnt="4">
        <dgm:presLayoutVars>
          <dgm:bulletEnabled val="1"/>
        </dgm:presLayoutVars>
      </dgm:prSet>
      <dgm:spPr/>
    </dgm:pt>
    <dgm:pt modelId="{93863357-C51D-46D4-A76C-F189BC6E30E5}" type="pres">
      <dgm:prSet presAssocID="{AB2D5FFE-686C-458E-B099-3016610BE778}" presName="accent_1" presStyleCnt="0"/>
      <dgm:spPr/>
    </dgm:pt>
    <dgm:pt modelId="{3049C38D-8C8D-417C-92D6-D272F04E1B91}" type="pres">
      <dgm:prSet presAssocID="{AB2D5FFE-686C-458E-B099-3016610BE778}" presName="accentRepeatNode" presStyleLbl="solidFgAcc1" presStyleIdx="0" presStyleCnt="4"/>
      <dgm:spPr/>
    </dgm:pt>
    <dgm:pt modelId="{EE0DB214-2A7D-44D8-822F-92000A9B3456}" type="pres">
      <dgm:prSet presAssocID="{F5137DF9-71D0-49A0-99D1-09EDFAECCDEE}" presName="text_2" presStyleLbl="node1" presStyleIdx="1" presStyleCnt="4">
        <dgm:presLayoutVars>
          <dgm:bulletEnabled val="1"/>
        </dgm:presLayoutVars>
      </dgm:prSet>
      <dgm:spPr/>
    </dgm:pt>
    <dgm:pt modelId="{ECCDAD50-8FA1-4D6F-BB06-4A38F0CAFFEC}" type="pres">
      <dgm:prSet presAssocID="{F5137DF9-71D0-49A0-99D1-09EDFAECCDEE}" presName="accent_2" presStyleCnt="0"/>
      <dgm:spPr/>
    </dgm:pt>
    <dgm:pt modelId="{D83CE9FB-0938-4831-AC3D-6CB4DDA31AFA}" type="pres">
      <dgm:prSet presAssocID="{F5137DF9-71D0-49A0-99D1-09EDFAECCDEE}" presName="accentRepeatNode" presStyleLbl="solidFgAcc1" presStyleIdx="1" presStyleCnt="4"/>
      <dgm:spPr/>
    </dgm:pt>
    <dgm:pt modelId="{E59EFB2A-FE50-4EFA-BDCB-40ED14ED8CD1}" type="pres">
      <dgm:prSet presAssocID="{6E09E669-D98C-4C4B-836F-969D57A8944B}" presName="text_3" presStyleLbl="node1" presStyleIdx="2" presStyleCnt="4">
        <dgm:presLayoutVars>
          <dgm:bulletEnabled val="1"/>
        </dgm:presLayoutVars>
      </dgm:prSet>
      <dgm:spPr/>
    </dgm:pt>
    <dgm:pt modelId="{C03AF1AB-D2C3-41F2-964F-3F101F463FE0}" type="pres">
      <dgm:prSet presAssocID="{6E09E669-D98C-4C4B-836F-969D57A8944B}" presName="accent_3" presStyleCnt="0"/>
      <dgm:spPr/>
    </dgm:pt>
    <dgm:pt modelId="{5EF0659C-8C18-4ED9-AF8A-7AAA02D51307}" type="pres">
      <dgm:prSet presAssocID="{6E09E669-D98C-4C4B-836F-969D57A8944B}" presName="accentRepeatNode" presStyleLbl="solidFgAcc1" presStyleIdx="2" presStyleCnt="4"/>
      <dgm:spPr/>
    </dgm:pt>
    <dgm:pt modelId="{4B198396-2719-46CD-9987-DDA04922B2C0}" type="pres">
      <dgm:prSet presAssocID="{12D34537-F01B-4ADC-A8A7-988476BEE270}" presName="text_4" presStyleLbl="node1" presStyleIdx="3" presStyleCnt="4">
        <dgm:presLayoutVars>
          <dgm:bulletEnabled val="1"/>
        </dgm:presLayoutVars>
      </dgm:prSet>
      <dgm:spPr/>
    </dgm:pt>
    <dgm:pt modelId="{4A88E6D9-816B-4BA7-B177-2C1B0C3D6CC9}" type="pres">
      <dgm:prSet presAssocID="{12D34537-F01B-4ADC-A8A7-988476BEE270}" presName="accent_4" presStyleCnt="0"/>
      <dgm:spPr/>
    </dgm:pt>
    <dgm:pt modelId="{57117E91-2E1D-4141-A7E6-F019348F846C}" type="pres">
      <dgm:prSet presAssocID="{12D34537-F01B-4ADC-A8A7-988476BEE270}" presName="accentRepeatNode" presStyleLbl="solidFgAcc1" presStyleIdx="3" presStyleCnt="4"/>
      <dgm:spPr/>
    </dgm:pt>
  </dgm:ptLst>
  <dgm:cxnLst>
    <dgm:cxn modelId="{DA809317-AB69-4F08-811E-D7BD3FA28834}" type="presOf" srcId="{75DF4D0C-0571-4498-9A67-CF35A1CBE690}" destId="{9CED0697-9EF6-4E56-8630-FC4D5C021056}" srcOrd="0" destOrd="0" presId="urn:microsoft.com/office/officeart/2008/layout/VerticalCurvedList"/>
    <dgm:cxn modelId="{34B01165-8B0A-4703-9B6B-6EB3E40A905F}" srcId="{75DF4D0C-0571-4498-9A67-CF35A1CBE690}" destId="{AB2D5FFE-686C-458E-B099-3016610BE778}" srcOrd="0" destOrd="0" parTransId="{9AC334FB-DFD0-430C-9111-58DA0497F8DE}" sibTransId="{09448D6B-9D17-4D11-82EF-194E6D5EC9F1}"/>
    <dgm:cxn modelId="{6F0C8E52-0706-43EA-9163-DD443A2DF7BA}" srcId="{75DF4D0C-0571-4498-9A67-CF35A1CBE690}" destId="{F5137DF9-71D0-49A0-99D1-09EDFAECCDEE}" srcOrd="1" destOrd="0" parTransId="{EDD27FDD-31F2-405D-8424-4A043CBDB4DE}" sibTransId="{A27107A3-26C8-4182-BFAD-F999396E73FA}"/>
    <dgm:cxn modelId="{0064AA80-EE6A-4FA3-8A10-0D3EAC5E0909}" srcId="{75DF4D0C-0571-4498-9A67-CF35A1CBE690}" destId="{12D34537-F01B-4ADC-A8A7-988476BEE270}" srcOrd="3" destOrd="0" parTransId="{725538F5-A55E-431C-B14E-F12B163BE24A}" sibTransId="{0A87AFE3-BCDF-4D31-8626-B9477A0157CA}"/>
    <dgm:cxn modelId="{D245AA92-0549-4B4C-ACAA-A2CA0882DF2F}" type="presOf" srcId="{F5137DF9-71D0-49A0-99D1-09EDFAECCDEE}" destId="{EE0DB214-2A7D-44D8-822F-92000A9B3456}" srcOrd="0" destOrd="0" presId="urn:microsoft.com/office/officeart/2008/layout/VerticalCurvedList"/>
    <dgm:cxn modelId="{746B219D-1096-4290-A1F6-2B51D6B8FEE6}" type="presOf" srcId="{12D34537-F01B-4ADC-A8A7-988476BEE270}" destId="{4B198396-2719-46CD-9987-DDA04922B2C0}" srcOrd="0" destOrd="0" presId="urn:microsoft.com/office/officeart/2008/layout/VerticalCurvedList"/>
    <dgm:cxn modelId="{598278B6-57BC-472D-88ED-82E9FC53A441}" type="presOf" srcId="{09448D6B-9D17-4D11-82EF-194E6D5EC9F1}" destId="{65197801-4302-40C0-9416-08D9055AAE3C}" srcOrd="0" destOrd="0" presId="urn:microsoft.com/office/officeart/2008/layout/VerticalCurvedList"/>
    <dgm:cxn modelId="{14819EB9-3027-4AA5-ADA8-552F5C48C3EF}" type="presOf" srcId="{6E09E669-D98C-4C4B-836F-969D57A8944B}" destId="{E59EFB2A-FE50-4EFA-BDCB-40ED14ED8CD1}" srcOrd="0" destOrd="0" presId="urn:microsoft.com/office/officeart/2008/layout/VerticalCurvedList"/>
    <dgm:cxn modelId="{B0EC9ABB-B805-46C8-A6B7-2CFC801FF6E4}" srcId="{75DF4D0C-0571-4498-9A67-CF35A1CBE690}" destId="{6E09E669-D98C-4C4B-836F-969D57A8944B}" srcOrd="2" destOrd="0" parTransId="{6430979A-D010-4B5E-BF94-1FC2A6ED2899}" sibTransId="{02F724A5-1DE0-4DDB-841C-09B34FD02AA1}"/>
    <dgm:cxn modelId="{9027BEDD-852D-41CC-A7E3-4B182255316B}" type="presOf" srcId="{AB2D5FFE-686C-458E-B099-3016610BE778}" destId="{CAAE8CC2-6C07-4334-909A-D0CED1BDA6C6}" srcOrd="0" destOrd="0" presId="urn:microsoft.com/office/officeart/2008/layout/VerticalCurvedList"/>
    <dgm:cxn modelId="{32451648-6BC3-4AD6-9E1D-840C91EEE027}" type="presParOf" srcId="{9CED0697-9EF6-4E56-8630-FC4D5C021056}" destId="{1D6A5125-7E5D-41A0-BD8C-15D36C799139}" srcOrd="0" destOrd="0" presId="urn:microsoft.com/office/officeart/2008/layout/VerticalCurvedList"/>
    <dgm:cxn modelId="{19968A78-B6E6-43D9-8671-C6356D8C073C}" type="presParOf" srcId="{1D6A5125-7E5D-41A0-BD8C-15D36C799139}" destId="{19C0160E-D301-4030-932C-797F313B5DAE}" srcOrd="0" destOrd="0" presId="urn:microsoft.com/office/officeart/2008/layout/VerticalCurvedList"/>
    <dgm:cxn modelId="{8A06E316-558D-4D14-9E70-7068EC0E239E}" type="presParOf" srcId="{19C0160E-D301-4030-932C-797F313B5DAE}" destId="{40117F06-92BD-4ADF-86C9-79AFD7D54333}" srcOrd="0" destOrd="0" presId="urn:microsoft.com/office/officeart/2008/layout/VerticalCurvedList"/>
    <dgm:cxn modelId="{1C6190B6-9C16-479E-BC55-B1A24F13D9C7}" type="presParOf" srcId="{19C0160E-D301-4030-932C-797F313B5DAE}" destId="{65197801-4302-40C0-9416-08D9055AAE3C}" srcOrd="1" destOrd="0" presId="urn:microsoft.com/office/officeart/2008/layout/VerticalCurvedList"/>
    <dgm:cxn modelId="{6E94B9E5-DB1B-4E7E-92F4-338E78505992}" type="presParOf" srcId="{19C0160E-D301-4030-932C-797F313B5DAE}" destId="{98A315E2-6CEE-4A79-9FC6-9324A52EE972}" srcOrd="2" destOrd="0" presId="urn:microsoft.com/office/officeart/2008/layout/VerticalCurvedList"/>
    <dgm:cxn modelId="{B39282CA-51B7-4C23-A05A-E63F2A9ABD5A}" type="presParOf" srcId="{19C0160E-D301-4030-932C-797F313B5DAE}" destId="{7D9EF2FF-386E-4C45-98B4-FF8FB42CEB3B}" srcOrd="3" destOrd="0" presId="urn:microsoft.com/office/officeart/2008/layout/VerticalCurvedList"/>
    <dgm:cxn modelId="{E2A99B26-80F4-454E-B027-29CFD86BBFCE}" type="presParOf" srcId="{1D6A5125-7E5D-41A0-BD8C-15D36C799139}" destId="{CAAE8CC2-6C07-4334-909A-D0CED1BDA6C6}" srcOrd="1" destOrd="0" presId="urn:microsoft.com/office/officeart/2008/layout/VerticalCurvedList"/>
    <dgm:cxn modelId="{F54752B2-63E8-4766-9D76-D53E49CA9F7E}" type="presParOf" srcId="{1D6A5125-7E5D-41A0-BD8C-15D36C799139}" destId="{93863357-C51D-46D4-A76C-F189BC6E30E5}" srcOrd="2" destOrd="0" presId="urn:microsoft.com/office/officeart/2008/layout/VerticalCurvedList"/>
    <dgm:cxn modelId="{FAAD52C5-8540-4849-9EBA-60928D6BD220}" type="presParOf" srcId="{93863357-C51D-46D4-A76C-F189BC6E30E5}" destId="{3049C38D-8C8D-417C-92D6-D272F04E1B91}" srcOrd="0" destOrd="0" presId="urn:microsoft.com/office/officeart/2008/layout/VerticalCurvedList"/>
    <dgm:cxn modelId="{DBF1D313-7E5A-4972-BA22-03C0D28EBF98}" type="presParOf" srcId="{1D6A5125-7E5D-41A0-BD8C-15D36C799139}" destId="{EE0DB214-2A7D-44D8-822F-92000A9B3456}" srcOrd="3" destOrd="0" presId="urn:microsoft.com/office/officeart/2008/layout/VerticalCurvedList"/>
    <dgm:cxn modelId="{531D140A-32CB-4E60-88E0-977CD6629A21}" type="presParOf" srcId="{1D6A5125-7E5D-41A0-BD8C-15D36C799139}" destId="{ECCDAD50-8FA1-4D6F-BB06-4A38F0CAFFEC}" srcOrd="4" destOrd="0" presId="urn:microsoft.com/office/officeart/2008/layout/VerticalCurvedList"/>
    <dgm:cxn modelId="{AF61F1D2-AB31-49E0-A925-D7696619AEFB}" type="presParOf" srcId="{ECCDAD50-8FA1-4D6F-BB06-4A38F0CAFFEC}" destId="{D83CE9FB-0938-4831-AC3D-6CB4DDA31AFA}" srcOrd="0" destOrd="0" presId="urn:microsoft.com/office/officeart/2008/layout/VerticalCurvedList"/>
    <dgm:cxn modelId="{A243C8B1-3F8F-48F5-AFB6-CFBAE197F712}" type="presParOf" srcId="{1D6A5125-7E5D-41A0-BD8C-15D36C799139}" destId="{E59EFB2A-FE50-4EFA-BDCB-40ED14ED8CD1}" srcOrd="5" destOrd="0" presId="urn:microsoft.com/office/officeart/2008/layout/VerticalCurvedList"/>
    <dgm:cxn modelId="{6FBD9A3C-7A61-46AE-BF04-1D871890FF20}" type="presParOf" srcId="{1D6A5125-7E5D-41A0-BD8C-15D36C799139}" destId="{C03AF1AB-D2C3-41F2-964F-3F101F463FE0}" srcOrd="6" destOrd="0" presId="urn:microsoft.com/office/officeart/2008/layout/VerticalCurvedList"/>
    <dgm:cxn modelId="{99A7D281-8140-48CF-9A29-A8BE55DADB4E}" type="presParOf" srcId="{C03AF1AB-D2C3-41F2-964F-3F101F463FE0}" destId="{5EF0659C-8C18-4ED9-AF8A-7AAA02D51307}" srcOrd="0" destOrd="0" presId="urn:microsoft.com/office/officeart/2008/layout/VerticalCurvedList"/>
    <dgm:cxn modelId="{C6F01E6A-EB27-4C78-9B2F-3A42641B86F6}" type="presParOf" srcId="{1D6A5125-7E5D-41A0-BD8C-15D36C799139}" destId="{4B198396-2719-46CD-9987-DDA04922B2C0}" srcOrd="7" destOrd="0" presId="urn:microsoft.com/office/officeart/2008/layout/VerticalCurvedList"/>
    <dgm:cxn modelId="{2F4F45A6-9E6B-45C3-AA7F-33DDD33E6578}" type="presParOf" srcId="{1D6A5125-7E5D-41A0-BD8C-15D36C799139}" destId="{4A88E6D9-816B-4BA7-B177-2C1B0C3D6CC9}" srcOrd="8" destOrd="0" presId="urn:microsoft.com/office/officeart/2008/layout/VerticalCurvedList"/>
    <dgm:cxn modelId="{CB60E1C6-386C-467C-8B95-CAE67FAD8D0F}" type="presParOf" srcId="{4A88E6D9-816B-4BA7-B177-2C1B0C3D6CC9}" destId="{57117E91-2E1D-4141-A7E6-F019348F846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4F2289-D385-4943-B4DA-012BC3BA215B}" type="doc">
      <dgm:prSet loTypeId="urn:microsoft.com/office/officeart/2005/8/layout/radial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1B557B1-BBF4-411C-9515-5B7ABC138B60}">
      <dgm:prSet phldrT="[Text]" custT="1"/>
      <dgm:spPr/>
      <dgm:t>
        <a:bodyPr/>
        <a:lstStyle/>
        <a:p>
          <a:r>
            <a:rPr lang="en-US" sz="1800" dirty="0" err="1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rPr>
            <a:t>DXClan</a:t>
          </a:r>
          <a:endParaRPr lang="en-US" sz="1800" dirty="0"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endParaRPr>
        </a:p>
      </dgm:t>
    </dgm:pt>
    <dgm:pt modelId="{E2538A94-012C-4D54-9193-6253A3EB5AF8}" type="parTrans" cxnId="{D0CEF7E7-D9F9-41C3-8C77-B2648733A7E8}">
      <dgm:prSet/>
      <dgm:spPr/>
      <dgm:t>
        <a:bodyPr/>
        <a:lstStyle/>
        <a:p>
          <a:endParaRPr lang="en-US"/>
        </a:p>
      </dgm:t>
    </dgm:pt>
    <dgm:pt modelId="{461E1F2D-28EA-4E78-AF18-4E015320DA0A}" type="sibTrans" cxnId="{D0CEF7E7-D9F9-41C3-8C77-B2648733A7E8}">
      <dgm:prSet/>
      <dgm:spPr/>
      <dgm:t>
        <a:bodyPr/>
        <a:lstStyle/>
        <a:p>
          <a:endParaRPr lang="en-US"/>
        </a:p>
      </dgm:t>
    </dgm:pt>
    <dgm:pt modelId="{9E9EAC33-259C-47EB-B6E4-F1CFC0CCD74D}">
      <dgm:prSet phldrT="[Text]"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rPr>
            <a:t>Công </a:t>
          </a:r>
          <a:r>
            <a:rPr lang="en-US" sz="1800" dirty="0" err="1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rPr>
            <a:t>việc</a:t>
          </a:r>
          <a:r>
            <a:rPr lang="en-US" sz="18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rPr>
            <a:t>đơn</a:t>
          </a:r>
          <a:r>
            <a:rPr lang="en-US" sz="18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rPr>
            <a:t>vị</a:t>
          </a:r>
          <a:endParaRPr lang="en-US" sz="1800" dirty="0"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endParaRPr>
        </a:p>
      </dgm:t>
    </dgm:pt>
    <dgm:pt modelId="{497D6E41-8311-4953-A007-B4E1F29984FE}" type="parTrans" cxnId="{104A17FC-D7F5-4BDC-BA3F-9AFC65562B68}">
      <dgm:prSet custT="1"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C67CCDB3-AFCE-4334-899E-9A2DAE2D5063}" type="sibTrans" cxnId="{104A17FC-D7F5-4BDC-BA3F-9AFC65562B68}">
      <dgm:prSet/>
      <dgm:spPr/>
      <dgm:t>
        <a:bodyPr/>
        <a:lstStyle/>
        <a:p>
          <a:endParaRPr lang="en-US"/>
        </a:p>
      </dgm:t>
    </dgm:pt>
    <dgm:pt modelId="{99BDF591-F691-4DE6-AB00-4BAF0FD762FA}">
      <dgm:prSet phldrT="[Text]"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rPr>
            <a:t>Công </a:t>
          </a:r>
          <a:r>
            <a:rPr lang="en-US" sz="1800" dirty="0" err="1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rPr>
            <a:t>việc</a:t>
          </a:r>
          <a:r>
            <a:rPr lang="en-US" sz="18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rPr>
            <a:t>cá</a:t>
          </a:r>
          <a:r>
            <a:rPr lang="en-US" sz="18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rPr>
            <a:t>nhân</a:t>
          </a:r>
          <a:endParaRPr lang="en-US" sz="1800" dirty="0"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endParaRPr>
        </a:p>
      </dgm:t>
    </dgm:pt>
    <dgm:pt modelId="{3240AEC0-41B9-4577-8E78-A50FB40FC608}" type="parTrans" cxnId="{E9D5DE8E-DE28-45AE-9F9A-0CF232641FA3}">
      <dgm:prSet custT="1"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A2C6C3E-C4CA-456D-8B05-1F5AA73524E0}" type="sibTrans" cxnId="{E9D5DE8E-DE28-45AE-9F9A-0CF232641FA3}">
      <dgm:prSet/>
      <dgm:spPr/>
      <dgm:t>
        <a:bodyPr/>
        <a:lstStyle/>
        <a:p>
          <a:endParaRPr lang="en-US"/>
        </a:p>
      </dgm:t>
    </dgm:pt>
    <dgm:pt modelId="{5D5A3442-BDA0-45E2-ADAA-35769DF54AA7}">
      <dgm:prSet phldrT="[Text]" custT="1"/>
      <dgm:spPr/>
      <dgm:t>
        <a:bodyPr/>
        <a:lstStyle/>
        <a:p>
          <a:r>
            <a:rPr lang="en-US" sz="1800" dirty="0" err="1">
              <a:latin typeface="Verdana" panose="020B0604030504040204" pitchFamily="34" charset="0"/>
              <a:ea typeface="Verdana" panose="020B0604030504040204" pitchFamily="34" charset="0"/>
            </a:rPr>
            <a:t>Các</a:t>
          </a:r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dirty="0" err="1">
              <a:latin typeface="Verdana" panose="020B0604030504040204" pitchFamily="34" charset="0"/>
              <a:ea typeface="Verdana" panose="020B0604030504040204" pitchFamily="34" charset="0"/>
            </a:rPr>
            <a:t>bểu</a:t>
          </a:r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dirty="0" err="1">
              <a:latin typeface="Verdana" panose="020B0604030504040204" pitchFamily="34" charset="0"/>
              <a:ea typeface="Verdana" panose="020B0604030504040204" pitchFamily="34" charset="0"/>
            </a:rPr>
            <a:t>đồ</a:t>
          </a:r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dirty="0" err="1">
              <a:latin typeface="Verdana" panose="020B0604030504040204" pitchFamily="34" charset="0"/>
              <a:ea typeface="Verdana" panose="020B0604030504040204" pitchFamily="34" charset="0"/>
            </a:rPr>
            <a:t>trực</a:t>
          </a:r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dirty="0" err="1">
              <a:latin typeface="Verdana" panose="020B0604030504040204" pitchFamily="34" charset="0"/>
              <a:ea typeface="Verdana" panose="020B0604030504040204" pitchFamily="34" charset="0"/>
            </a:rPr>
            <a:t>quan</a:t>
          </a:r>
          <a:endParaRPr lang="en-US" sz="18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CFBEBD46-45DD-4C38-A844-01F299E56F88}" type="parTrans" cxnId="{CB6C268C-09CF-4F81-AF7A-F14189636A7A}">
      <dgm:prSet custT="1"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251C47A8-8027-4FF1-BE91-6CA951568676}" type="sibTrans" cxnId="{CB6C268C-09CF-4F81-AF7A-F14189636A7A}">
      <dgm:prSet/>
      <dgm:spPr/>
      <dgm:t>
        <a:bodyPr/>
        <a:lstStyle/>
        <a:p>
          <a:endParaRPr lang="en-US"/>
        </a:p>
      </dgm:t>
    </dgm:pt>
    <dgm:pt modelId="{CE490BC1-31DC-4F63-821C-7CF126E248AD}">
      <dgm:prSet phldrT="[Text]" custT="1"/>
      <dgm:spPr/>
      <dgm:t>
        <a:bodyPr/>
        <a:lstStyle/>
        <a:p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RACI</a:t>
          </a:r>
        </a:p>
      </dgm:t>
    </dgm:pt>
    <dgm:pt modelId="{A79D2C6A-49B7-4132-917C-102A51EF35B0}" type="parTrans" cxnId="{430235AF-00A0-4E62-A3B5-9B9ED7DA73F0}">
      <dgm:prSet custT="1"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416AD7D2-1C92-4F06-9FB9-A7CD1DE03F6A}" type="sibTrans" cxnId="{430235AF-00A0-4E62-A3B5-9B9ED7DA73F0}">
      <dgm:prSet/>
      <dgm:spPr/>
      <dgm:t>
        <a:bodyPr/>
        <a:lstStyle/>
        <a:p>
          <a:endParaRPr lang="en-US"/>
        </a:p>
      </dgm:t>
    </dgm:pt>
    <dgm:pt modelId="{47CDE45D-D5A0-45C3-8351-34CC080099EF}">
      <dgm:prSet phldrT="[Text]" custT="1"/>
      <dgm:spPr/>
      <dgm:t>
        <a:bodyPr/>
        <a:lstStyle/>
        <a:p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KPI </a:t>
          </a:r>
          <a:r>
            <a:rPr lang="en-US" sz="1800" dirty="0" err="1">
              <a:latin typeface="Verdana" panose="020B0604030504040204" pitchFamily="34" charset="0"/>
              <a:ea typeface="Verdana" panose="020B0604030504040204" pitchFamily="34" charset="0"/>
            </a:rPr>
            <a:t>đơn</a:t>
          </a:r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dirty="0" err="1">
              <a:latin typeface="Verdana" panose="020B0604030504040204" pitchFamily="34" charset="0"/>
              <a:ea typeface="Verdana" panose="020B0604030504040204" pitchFamily="34" charset="0"/>
            </a:rPr>
            <a:t>vị</a:t>
          </a:r>
          <a:endParaRPr lang="en-US" sz="18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F6090953-BF6F-44BE-8139-588ACCDD61CF}" type="parTrans" cxnId="{68BFC3A9-A28E-49BC-A36A-C4603C0FFE7C}">
      <dgm:prSet custT="1"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232AE8B8-D772-443F-BFC2-BCE9B97682FA}" type="sibTrans" cxnId="{68BFC3A9-A28E-49BC-A36A-C4603C0FFE7C}">
      <dgm:prSet/>
      <dgm:spPr/>
      <dgm:t>
        <a:bodyPr/>
        <a:lstStyle/>
        <a:p>
          <a:endParaRPr lang="en-US"/>
        </a:p>
      </dgm:t>
    </dgm:pt>
    <dgm:pt modelId="{0C360F50-E671-48D3-9B41-0EBC5A25E55E}">
      <dgm:prSet phldrT="[Text]"/>
      <dgm:spPr/>
      <dgm:t>
        <a:bodyPr/>
        <a:lstStyle/>
        <a:p>
          <a:r>
            <a:rPr lang="en-US" dirty="0">
              <a:latin typeface="Verdana" panose="020B0604030504040204" pitchFamily="34" charset="0"/>
              <a:ea typeface="Verdana" panose="020B0604030504040204" pitchFamily="34" charset="0"/>
            </a:rPr>
            <a:t>KPI </a:t>
          </a:r>
          <a:r>
            <a:rPr lang="en-US" dirty="0" err="1">
              <a:latin typeface="Verdana" panose="020B0604030504040204" pitchFamily="34" charset="0"/>
              <a:ea typeface="Verdana" panose="020B0604030504040204" pitchFamily="34" charset="0"/>
            </a:rPr>
            <a:t>cá</a:t>
          </a:r>
          <a:r>
            <a:rPr lang="en-US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dirty="0" err="1">
              <a:latin typeface="Verdana" panose="020B0604030504040204" pitchFamily="34" charset="0"/>
              <a:ea typeface="Verdana" panose="020B0604030504040204" pitchFamily="34" charset="0"/>
            </a:rPr>
            <a:t>nhân</a:t>
          </a:r>
          <a:endParaRPr lang="en-US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86F6EB76-AA65-434D-8437-7D4A9321D0EF}" type="parTrans" cxnId="{9B824E97-7DA0-4458-A182-D46418689F6A}">
      <dgm:prSet/>
      <dgm:spPr/>
      <dgm:t>
        <a:bodyPr/>
        <a:lstStyle/>
        <a:p>
          <a:endParaRPr lang="en-US"/>
        </a:p>
      </dgm:t>
    </dgm:pt>
    <dgm:pt modelId="{2FA4F7B9-BDCF-42C2-A05A-4C2C438BD07D}" type="sibTrans" cxnId="{9B824E97-7DA0-4458-A182-D46418689F6A}">
      <dgm:prSet/>
      <dgm:spPr/>
      <dgm:t>
        <a:bodyPr/>
        <a:lstStyle/>
        <a:p>
          <a:endParaRPr lang="en-US"/>
        </a:p>
      </dgm:t>
    </dgm:pt>
    <dgm:pt modelId="{5326E738-71E6-40EE-9AE5-BA0E7DBAD1F6}" type="pres">
      <dgm:prSet presAssocID="{594F2289-D385-4943-B4DA-012BC3BA215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4F355E7-7A80-4AC4-95E8-6D5E029F7BD2}" type="pres">
      <dgm:prSet presAssocID="{C1B557B1-BBF4-411C-9515-5B7ABC138B60}" presName="centerShape" presStyleLbl="node0" presStyleIdx="0" presStyleCnt="1"/>
      <dgm:spPr/>
    </dgm:pt>
    <dgm:pt modelId="{05D1F4E3-C2EF-402D-82F5-E201C742F6A4}" type="pres">
      <dgm:prSet presAssocID="{497D6E41-8311-4953-A007-B4E1F29984FE}" presName="parTrans" presStyleLbl="sibTrans2D1" presStyleIdx="0" presStyleCnt="6"/>
      <dgm:spPr/>
    </dgm:pt>
    <dgm:pt modelId="{41B48A08-F0DE-4D28-BE2C-05F8D9FB5A14}" type="pres">
      <dgm:prSet presAssocID="{497D6E41-8311-4953-A007-B4E1F29984FE}" presName="connectorText" presStyleLbl="sibTrans2D1" presStyleIdx="0" presStyleCnt="6"/>
      <dgm:spPr/>
    </dgm:pt>
    <dgm:pt modelId="{EE8DD6AE-D6D7-461C-94B7-9D52FC763162}" type="pres">
      <dgm:prSet presAssocID="{9E9EAC33-259C-47EB-B6E4-F1CFC0CCD74D}" presName="node" presStyleLbl="node1" presStyleIdx="0" presStyleCnt="6">
        <dgm:presLayoutVars>
          <dgm:bulletEnabled val="1"/>
        </dgm:presLayoutVars>
      </dgm:prSet>
      <dgm:spPr/>
    </dgm:pt>
    <dgm:pt modelId="{87D62D14-3DE3-4933-B9B8-BE2B5CAC9AEB}" type="pres">
      <dgm:prSet presAssocID="{3240AEC0-41B9-4577-8E78-A50FB40FC608}" presName="parTrans" presStyleLbl="sibTrans2D1" presStyleIdx="1" presStyleCnt="6"/>
      <dgm:spPr/>
    </dgm:pt>
    <dgm:pt modelId="{2ADA3221-8A1D-4703-95F2-EF529C6C75B0}" type="pres">
      <dgm:prSet presAssocID="{3240AEC0-41B9-4577-8E78-A50FB40FC608}" presName="connectorText" presStyleLbl="sibTrans2D1" presStyleIdx="1" presStyleCnt="6"/>
      <dgm:spPr/>
    </dgm:pt>
    <dgm:pt modelId="{AE116BB2-6048-4478-B560-DBB5FEA51ADB}" type="pres">
      <dgm:prSet presAssocID="{99BDF591-F691-4DE6-AB00-4BAF0FD762FA}" presName="node" presStyleLbl="node1" presStyleIdx="1" presStyleCnt="6">
        <dgm:presLayoutVars>
          <dgm:bulletEnabled val="1"/>
        </dgm:presLayoutVars>
      </dgm:prSet>
      <dgm:spPr/>
    </dgm:pt>
    <dgm:pt modelId="{C36E4B20-103B-46C5-A8DE-CB6510E0E693}" type="pres">
      <dgm:prSet presAssocID="{CFBEBD46-45DD-4C38-A844-01F299E56F88}" presName="parTrans" presStyleLbl="sibTrans2D1" presStyleIdx="2" presStyleCnt="6"/>
      <dgm:spPr/>
    </dgm:pt>
    <dgm:pt modelId="{95C0CB7F-4800-4C22-9221-B7626BDC325B}" type="pres">
      <dgm:prSet presAssocID="{CFBEBD46-45DD-4C38-A844-01F299E56F88}" presName="connectorText" presStyleLbl="sibTrans2D1" presStyleIdx="2" presStyleCnt="6"/>
      <dgm:spPr/>
    </dgm:pt>
    <dgm:pt modelId="{CBC2B00A-3DC0-4424-9973-4077089CE6A3}" type="pres">
      <dgm:prSet presAssocID="{5D5A3442-BDA0-45E2-ADAA-35769DF54AA7}" presName="node" presStyleLbl="node1" presStyleIdx="2" presStyleCnt="6">
        <dgm:presLayoutVars>
          <dgm:bulletEnabled val="1"/>
        </dgm:presLayoutVars>
      </dgm:prSet>
      <dgm:spPr/>
    </dgm:pt>
    <dgm:pt modelId="{E7FA793C-0526-40FD-AA57-604579401167}" type="pres">
      <dgm:prSet presAssocID="{F6090953-BF6F-44BE-8139-588ACCDD61CF}" presName="parTrans" presStyleLbl="sibTrans2D1" presStyleIdx="3" presStyleCnt="6"/>
      <dgm:spPr/>
    </dgm:pt>
    <dgm:pt modelId="{5E5F3C18-C35A-48E1-A476-D07FA8A85CF2}" type="pres">
      <dgm:prSet presAssocID="{F6090953-BF6F-44BE-8139-588ACCDD61CF}" presName="connectorText" presStyleLbl="sibTrans2D1" presStyleIdx="3" presStyleCnt="6"/>
      <dgm:spPr/>
    </dgm:pt>
    <dgm:pt modelId="{3BE89579-6E13-450D-A6BE-106699000482}" type="pres">
      <dgm:prSet presAssocID="{47CDE45D-D5A0-45C3-8351-34CC080099EF}" presName="node" presStyleLbl="node1" presStyleIdx="3" presStyleCnt="6">
        <dgm:presLayoutVars>
          <dgm:bulletEnabled val="1"/>
        </dgm:presLayoutVars>
      </dgm:prSet>
      <dgm:spPr/>
    </dgm:pt>
    <dgm:pt modelId="{4493EEA1-08C5-417D-A597-E61D427E20F6}" type="pres">
      <dgm:prSet presAssocID="{86F6EB76-AA65-434D-8437-7D4A9321D0EF}" presName="parTrans" presStyleLbl="sibTrans2D1" presStyleIdx="4" presStyleCnt="6"/>
      <dgm:spPr/>
    </dgm:pt>
    <dgm:pt modelId="{47B76B12-0811-43AD-BD87-78F01B829883}" type="pres">
      <dgm:prSet presAssocID="{86F6EB76-AA65-434D-8437-7D4A9321D0EF}" presName="connectorText" presStyleLbl="sibTrans2D1" presStyleIdx="4" presStyleCnt="6"/>
      <dgm:spPr/>
    </dgm:pt>
    <dgm:pt modelId="{926232F9-2040-4658-98E3-C328AED4BD2B}" type="pres">
      <dgm:prSet presAssocID="{0C360F50-E671-48D3-9B41-0EBC5A25E55E}" presName="node" presStyleLbl="node1" presStyleIdx="4" presStyleCnt="6">
        <dgm:presLayoutVars>
          <dgm:bulletEnabled val="1"/>
        </dgm:presLayoutVars>
      </dgm:prSet>
      <dgm:spPr/>
    </dgm:pt>
    <dgm:pt modelId="{9B7B5AB5-8980-4CA9-91AB-46531CC3F83C}" type="pres">
      <dgm:prSet presAssocID="{A79D2C6A-49B7-4132-917C-102A51EF35B0}" presName="parTrans" presStyleLbl="sibTrans2D1" presStyleIdx="5" presStyleCnt="6"/>
      <dgm:spPr/>
    </dgm:pt>
    <dgm:pt modelId="{03C188E7-7194-4216-83A4-B872FEAA7AE8}" type="pres">
      <dgm:prSet presAssocID="{A79D2C6A-49B7-4132-917C-102A51EF35B0}" presName="connectorText" presStyleLbl="sibTrans2D1" presStyleIdx="5" presStyleCnt="6"/>
      <dgm:spPr/>
    </dgm:pt>
    <dgm:pt modelId="{EB8A85DB-2896-4AD8-ACD1-D977D370F27C}" type="pres">
      <dgm:prSet presAssocID="{CE490BC1-31DC-4F63-821C-7CF126E248AD}" presName="node" presStyleLbl="node1" presStyleIdx="5" presStyleCnt="6">
        <dgm:presLayoutVars>
          <dgm:bulletEnabled val="1"/>
        </dgm:presLayoutVars>
      </dgm:prSet>
      <dgm:spPr/>
    </dgm:pt>
  </dgm:ptLst>
  <dgm:cxnLst>
    <dgm:cxn modelId="{10078D17-8BE8-497C-AA78-06AFD16C31EC}" type="presOf" srcId="{3240AEC0-41B9-4577-8E78-A50FB40FC608}" destId="{2ADA3221-8A1D-4703-95F2-EF529C6C75B0}" srcOrd="1" destOrd="0" presId="urn:microsoft.com/office/officeart/2005/8/layout/radial5"/>
    <dgm:cxn modelId="{A26FF91A-659D-4DA7-9F18-A0BDE34E55C8}" type="presOf" srcId="{497D6E41-8311-4953-A007-B4E1F29984FE}" destId="{05D1F4E3-C2EF-402D-82F5-E201C742F6A4}" srcOrd="0" destOrd="0" presId="urn:microsoft.com/office/officeart/2005/8/layout/radial5"/>
    <dgm:cxn modelId="{8440DD1C-2312-4CF3-8280-7998AADF1116}" type="presOf" srcId="{CFBEBD46-45DD-4C38-A844-01F299E56F88}" destId="{C36E4B20-103B-46C5-A8DE-CB6510E0E693}" srcOrd="0" destOrd="0" presId="urn:microsoft.com/office/officeart/2005/8/layout/radial5"/>
    <dgm:cxn modelId="{F9E98A30-D54E-4076-92C4-34542B6A3BDD}" type="presOf" srcId="{86F6EB76-AA65-434D-8437-7D4A9321D0EF}" destId="{47B76B12-0811-43AD-BD87-78F01B829883}" srcOrd="1" destOrd="0" presId="urn:microsoft.com/office/officeart/2005/8/layout/radial5"/>
    <dgm:cxn modelId="{5B183A5D-7E98-42EB-9BAE-BB735385E46E}" type="presOf" srcId="{CE490BC1-31DC-4F63-821C-7CF126E248AD}" destId="{EB8A85DB-2896-4AD8-ACD1-D977D370F27C}" srcOrd="0" destOrd="0" presId="urn:microsoft.com/office/officeart/2005/8/layout/radial5"/>
    <dgm:cxn modelId="{3522195F-6E20-4AEB-B2DE-1EC6A25A7E99}" type="presOf" srcId="{497D6E41-8311-4953-A007-B4E1F29984FE}" destId="{41B48A08-F0DE-4D28-BE2C-05F8D9FB5A14}" srcOrd="1" destOrd="0" presId="urn:microsoft.com/office/officeart/2005/8/layout/radial5"/>
    <dgm:cxn modelId="{36D5A471-D461-45CF-A79C-5C1C9930D4DB}" type="presOf" srcId="{0C360F50-E671-48D3-9B41-0EBC5A25E55E}" destId="{926232F9-2040-4658-98E3-C328AED4BD2B}" srcOrd="0" destOrd="0" presId="urn:microsoft.com/office/officeart/2005/8/layout/radial5"/>
    <dgm:cxn modelId="{8C94B151-B3BA-4FC0-BA9C-3BA1FFD86145}" type="presOf" srcId="{594F2289-D385-4943-B4DA-012BC3BA215B}" destId="{5326E738-71E6-40EE-9AE5-BA0E7DBAD1F6}" srcOrd="0" destOrd="0" presId="urn:microsoft.com/office/officeart/2005/8/layout/radial5"/>
    <dgm:cxn modelId="{882CF554-202D-4252-90B6-59797659D1F0}" type="presOf" srcId="{F6090953-BF6F-44BE-8139-588ACCDD61CF}" destId="{E7FA793C-0526-40FD-AA57-604579401167}" srcOrd="0" destOrd="0" presId="urn:microsoft.com/office/officeart/2005/8/layout/radial5"/>
    <dgm:cxn modelId="{4059A97F-1578-42C5-98B4-2834598BF443}" type="presOf" srcId="{CFBEBD46-45DD-4C38-A844-01F299E56F88}" destId="{95C0CB7F-4800-4C22-9221-B7626BDC325B}" srcOrd="1" destOrd="0" presId="urn:microsoft.com/office/officeart/2005/8/layout/radial5"/>
    <dgm:cxn modelId="{10BB768B-9187-4BCC-A5B5-B116662E0CF7}" type="presOf" srcId="{C1B557B1-BBF4-411C-9515-5B7ABC138B60}" destId="{E4F355E7-7A80-4AC4-95E8-6D5E029F7BD2}" srcOrd="0" destOrd="0" presId="urn:microsoft.com/office/officeart/2005/8/layout/radial5"/>
    <dgm:cxn modelId="{CB6C268C-09CF-4F81-AF7A-F14189636A7A}" srcId="{C1B557B1-BBF4-411C-9515-5B7ABC138B60}" destId="{5D5A3442-BDA0-45E2-ADAA-35769DF54AA7}" srcOrd="2" destOrd="0" parTransId="{CFBEBD46-45DD-4C38-A844-01F299E56F88}" sibTransId="{251C47A8-8027-4FF1-BE91-6CA951568676}"/>
    <dgm:cxn modelId="{759EEA8D-7014-408F-9282-A3E1C34E3B8C}" type="presOf" srcId="{9E9EAC33-259C-47EB-B6E4-F1CFC0CCD74D}" destId="{EE8DD6AE-D6D7-461C-94B7-9D52FC763162}" srcOrd="0" destOrd="0" presId="urn:microsoft.com/office/officeart/2005/8/layout/radial5"/>
    <dgm:cxn modelId="{E9D5DE8E-DE28-45AE-9F9A-0CF232641FA3}" srcId="{C1B557B1-BBF4-411C-9515-5B7ABC138B60}" destId="{99BDF591-F691-4DE6-AB00-4BAF0FD762FA}" srcOrd="1" destOrd="0" parTransId="{3240AEC0-41B9-4577-8E78-A50FB40FC608}" sibTransId="{0A2C6C3E-C4CA-456D-8B05-1F5AA73524E0}"/>
    <dgm:cxn modelId="{9B824E97-7DA0-4458-A182-D46418689F6A}" srcId="{C1B557B1-BBF4-411C-9515-5B7ABC138B60}" destId="{0C360F50-E671-48D3-9B41-0EBC5A25E55E}" srcOrd="4" destOrd="0" parTransId="{86F6EB76-AA65-434D-8437-7D4A9321D0EF}" sibTransId="{2FA4F7B9-BDCF-42C2-A05A-4C2C438BD07D}"/>
    <dgm:cxn modelId="{68BFC3A9-A28E-49BC-A36A-C4603C0FFE7C}" srcId="{C1B557B1-BBF4-411C-9515-5B7ABC138B60}" destId="{47CDE45D-D5A0-45C3-8351-34CC080099EF}" srcOrd="3" destOrd="0" parTransId="{F6090953-BF6F-44BE-8139-588ACCDD61CF}" sibTransId="{232AE8B8-D772-443F-BFC2-BCE9B97682FA}"/>
    <dgm:cxn modelId="{5B24ADAC-BE48-4D89-B712-B4F985D10DCA}" type="presOf" srcId="{A79D2C6A-49B7-4132-917C-102A51EF35B0}" destId="{03C188E7-7194-4216-83A4-B872FEAA7AE8}" srcOrd="1" destOrd="0" presId="urn:microsoft.com/office/officeart/2005/8/layout/radial5"/>
    <dgm:cxn modelId="{430235AF-00A0-4E62-A3B5-9B9ED7DA73F0}" srcId="{C1B557B1-BBF4-411C-9515-5B7ABC138B60}" destId="{CE490BC1-31DC-4F63-821C-7CF126E248AD}" srcOrd="5" destOrd="0" parTransId="{A79D2C6A-49B7-4132-917C-102A51EF35B0}" sibTransId="{416AD7D2-1C92-4F06-9FB9-A7CD1DE03F6A}"/>
    <dgm:cxn modelId="{CAD2B8B8-F2EC-4F3C-8AF2-3216F6914C05}" type="presOf" srcId="{A79D2C6A-49B7-4132-917C-102A51EF35B0}" destId="{9B7B5AB5-8980-4CA9-91AB-46531CC3F83C}" srcOrd="0" destOrd="0" presId="urn:microsoft.com/office/officeart/2005/8/layout/radial5"/>
    <dgm:cxn modelId="{3E90E6C6-03AD-4666-9F12-6436382E56A6}" type="presOf" srcId="{F6090953-BF6F-44BE-8139-588ACCDD61CF}" destId="{5E5F3C18-C35A-48E1-A476-D07FA8A85CF2}" srcOrd="1" destOrd="0" presId="urn:microsoft.com/office/officeart/2005/8/layout/radial5"/>
    <dgm:cxn modelId="{F49B83CB-10DA-4BF4-B069-811AED305814}" type="presOf" srcId="{47CDE45D-D5A0-45C3-8351-34CC080099EF}" destId="{3BE89579-6E13-450D-A6BE-106699000482}" srcOrd="0" destOrd="0" presId="urn:microsoft.com/office/officeart/2005/8/layout/radial5"/>
    <dgm:cxn modelId="{E44A2ACF-04FA-495B-87E1-76F6207ED4AC}" type="presOf" srcId="{86F6EB76-AA65-434D-8437-7D4A9321D0EF}" destId="{4493EEA1-08C5-417D-A597-E61D427E20F6}" srcOrd="0" destOrd="0" presId="urn:microsoft.com/office/officeart/2005/8/layout/radial5"/>
    <dgm:cxn modelId="{B0BE22DA-143C-41EE-BE53-986C03DBC395}" type="presOf" srcId="{5D5A3442-BDA0-45E2-ADAA-35769DF54AA7}" destId="{CBC2B00A-3DC0-4424-9973-4077089CE6A3}" srcOrd="0" destOrd="0" presId="urn:microsoft.com/office/officeart/2005/8/layout/radial5"/>
    <dgm:cxn modelId="{D0CEF7E7-D9F9-41C3-8C77-B2648733A7E8}" srcId="{594F2289-D385-4943-B4DA-012BC3BA215B}" destId="{C1B557B1-BBF4-411C-9515-5B7ABC138B60}" srcOrd="0" destOrd="0" parTransId="{E2538A94-012C-4D54-9193-6253A3EB5AF8}" sibTransId="{461E1F2D-28EA-4E78-AF18-4E015320DA0A}"/>
    <dgm:cxn modelId="{8F11ADEE-7A25-4D1B-A25D-653958DED9F3}" type="presOf" srcId="{3240AEC0-41B9-4577-8E78-A50FB40FC608}" destId="{87D62D14-3DE3-4933-B9B8-BE2B5CAC9AEB}" srcOrd="0" destOrd="0" presId="urn:microsoft.com/office/officeart/2005/8/layout/radial5"/>
    <dgm:cxn modelId="{104A17FC-D7F5-4BDC-BA3F-9AFC65562B68}" srcId="{C1B557B1-BBF4-411C-9515-5B7ABC138B60}" destId="{9E9EAC33-259C-47EB-B6E4-F1CFC0CCD74D}" srcOrd="0" destOrd="0" parTransId="{497D6E41-8311-4953-A007-B4E1F29984FE}" sibTransId="{C67CCDB3-AFCE-4334-899E-9A2DAE2D5063}"/>
    <dgm:cxn modelId="{7D93DBFF-16F5-405A-97FD-78EF682680BA}" type="presOf" srcId="{99BDF591-F691-4DE6-AB00-4BAF0FD762FA}" destId="{AE116BB2-6048-4478-B560-DBB5FEA51ADB}" srcOrd="0" destOrd="0" presId="urn:microsoft.com/office/officeart/2005/8/layout/radial5"/>
    <dgm:cxn modelId="{8DE8BE6A-A160-49EF-928E-BE180B1AD65A}" type="presParOf" srcId="{5326E738-71E6-40EE-9AE5-BA0E7DBAD1F6}" destId="{E4F355E7-7A80-4AC4-95E8-6D5E029F7BD2}" srcOrd="0" destOrd="0" presId="urn:microsoft.com/office/officeart/2005/8/layout/radial5"/>
    <dgm:cxn modelId="{0FA11E48-69CF-4DE6-8F91-9C6F2249321C}" type="presParOf" srcId="{5326E738-71E6-40EE-9AE5-BA0E7DBAD1F6}" destId="{05D1F4E3-C2EF-402D-82F5-E201C742F6A4}" srcOrd="1" destOrd="0" presId="urn:microsoft.com/office/officeart/2005/8/layout/radial5"/>
    <dgm:cxn modelId="{8F2AEE02-DE61-4437-88E2-7DF5551FD069}" type="presParOf" srcId="{05D1F4E3-C2EF-402D-82F5-E201C742F6A4}" destId="{41B48A08-F0DE-4D28-BE2C-05F8D9FB5A14}" srcOrd="0" destOrd="0" presId="urn:microsoft.com/office/officeart/2005/8/layout/radial5"/>
    <dgm:cxn modelId="{E193E1A5-2F71-4FED-9066-AC047B6B863F}" type="presParOf" srcId="{5326E738-71E6-40EE-9AE5-BA0E7DBAD1F6}" destId="{EE8DD6AE-D6D7-461C-94B7-9D52FC763162}" srcOrd="2" destOrd="0" presId="urn:microsoft.com/office/officeart/2005/8/layout/radial5"/>
    <dgm:cxn modelId="{EE921FC8-A9ED-4E0D-BD6E-648AB27BD88B}" type="presParOf" srcId="{5326E738-71E6-40EE-9AE5-BA0E7DBAD1F6}" destId="{87D62D14-3DE3-4933-B9B8-BE2B5CAC9AEB}" srcOrd="3" destOrd="0" presId="urn:microsoft.com/office/officeart/2005/8/layout/radial5"/>
    <dgm:cxn modelId="{A1F53595-1405-44BC-BAC5-5BD3FB233703}" type="presParOf" srcId="{87D62D14-3DE3-4933-B9B8-BE2B5CAC9AEB}" destId="{2ADA3221-8A1D-4703-95F2-EF529C6C75B0}" srcOrd="0" destOrd="0" presId="urn:microsoft.com/office/officeart/2005/8/layout/radial5"/>
    <dgm:cxn modelId="{E52037F8-5C1E-41A9-9058-2B047A877393}" type="presParOf" srcId="{5326E738-71E6-40EE-9AE5-BA0E7DBAD1F6}" destId="{AE116BB2-6048-4478-B560-DBB5FEA51ADB}" srcOrd="4" destOrd="0" presId="urn:microsoft.com/office/officeart/2005/8/layout/radial5"/>
    <dgm:cxn modelId="{BA4E0D61-A056-4F33-800B-DEAF1452D7B7}" type="presParOf" srcId="{5326E738-71E6-40EE-9AE5-BA0E7DBAD1F6}" destId="{C36E4B20-103B-46C5-A8DE-CB6510E0E693}" srcOrd="5" destOrd="0" presId="urn:microsoft.com/office/officeart/2005/8/layout/radial5"/>
    <dgm:cxn modelId="{785A04DD-67A8-4430-9540-D54D0D1546D8}" type="presParOf" srcId="{C36E4B20-103B-46C5-A8DE-CB6510E0E693}" destId="{95C0CB7F-4800-4C22-9221-B7626BDC325B}" srcOrd="0" destOrd="0" presId="urn:microsoft.com/office/officeart/2005/8/layout/radial5"/>
    <dgm:cxn modelId="{BB3F7E42-F12B-4FC2-9911-22929B4DD88B}" type="presParOf" srcId="{5326E738-71E6-40EE-9AE5-BA0E7DBAD1F6}" destId="{CBC2B00A-3DC0-4424-9973-4077089CE6A3}" srcOrd="6" destOrd="0" presId="urn:microsoft.com/office/officeart/2005/8/layout/radial5"/>
    <dgm:cxn modelId="{CBC7E12A-489C-498C-9EDD-3C3825DB6E4B}" type="presParOf" srcId="{5326E738-71E6-40EE-9AE5-BA0E7DBAD1F6}" destId="{E7FA793C-0526-40FD-AA57-604579401167}" srcOrd="7" destOrd="0" presId="urn:microsoft.com/office/officeart/2005/8/layout/radial5"/>
    <dgm:cxn modelId="{4ABAD30D-3939-4CC7-8AAC-D258FCB9DF72}" type="presParOf" srcId="{E7FA793C-0526-40FD-AA57-604579401167}" destId="{5E5F3C18-C35A-48E1-A476-D07FA8A85CF2}" srcOrd="0" destOrd="0" presId="urn:microsoft.com/office/officeart/2005/8/layout/radial5"/>
    <dgm:cxn modelId="{1452B248-24F5-48B9-8B62-4B440B3C2E48}" type="presParOf" srcId="{5326E738-71E6-40EE-9AE5-BA0E7DBAD1F6}" destId="{3BE89579-6E13-450D-A6BE-106699000482}" srcOrd="8" destOrd="0" presId="urn:microsoft.com/office/officeart/2005/8/layout/radial5"/>
    <dgm:cxn modelId="{BA2F8E99-AD32-4939-9742-41C9D63A1B1D}" type="presParOf" srcId="{5326E738-71E6-40EE-9AE5-BA0E7DBAD1F6}" destId="{4493EEA1-08C5-417D-A597-E61D427E20F6}" srcOrd="9" destOrd="0" presId="urn:microsoft.com/office/officeart/2005/8/layout/radial5"/>
    <dgm:cxn modelId="{2FF17FA7-9BB9-4C7C-A103-32A1F7D842C3}" type="presParOf" srcId="{4493EEA1-08C5-417D-A597-E61D427E20F6}" destId="{47B76B12-0811-43AD-BD87-78F01B829883}" srcOrd="0" destOrd="0" presId="urn:microsoft.com/office/officeart/2005/8/layout/radial5"/>
    <dgm:cxn modelId="{E31CF0F2-E9AF-472E-AA19-261074A524A0}" type="presParOf" srcId="{5326E738-71E6-40EE-9AE5-BA0E7DBAD1F6}" destId="{926232F9-2040-4658-98E3-C328AED4BD2B}" srcOrd="10" destOrd="0" presId="urn:microsoft.com/office/officeart/2005/8/layout/radial5"/>
    <dgm:cxn modelId="{E8E9B11E-885A-4FDC-B369-969C7E143DD1}" type="presParOf" srcId="{5326E738-71E6-40EE-9AE5-BA0E7DBAD1F6}" destId="{9B7B5AB5-8980-4CA9-91AB-46531CC3F83C}" srcOrd="11" destOrd="0" presId="urn:microsoft.com/office/officeart/2005/8/layout/radial5"/>
    <dgm:cxn modelId="{A4524751-3784-40A3-A31F-8C3FDDEE5FD3}" type="presParOf" srcId="{9B7B5AB5-8980-4CA9-91AB-46531CC3F83C}" destId="{03C188E7-7194-4216-83A4-B872FEAA7AE8}" srcOrd="0" destOrd="0" presId="urn:microsoft.com/office/officeart/2005/8/layout/radial5"/>
    <dgm:cxn modelId="{7D4635DD-D777-4073-A909-B3FE51306A7B}" type="presParOf" srcId="{5326E738-71E6-40EE-9AE5-BA0E7DBAD1F6}" destId="{EB8A85DB-2896-4AD8-ACD1-D977D370F27C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2D7DE-CF03-4BF4-A558-0A7431C1EFC7}">
      <dsp:nvSpPr>
        <dsp:cNvPr id="0" name=""/>
        <dsp:cNvSpPr/>
      </dsp:nvSpPr>
      <dsp:spPr>
        <a:xfrm rot="5400000">
          <a:off x="-246869" y="251194"/>
          <a:ext cx="1645794" cy="115205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 err="1">
              <a:latin typeface="Verdana" panose="020B0604030504040204" pitchFamily="34" charset="0"/>
              <a:ea typeface="Verdana" panose="020B0604030504040204" pitchFamily="34" charset="0"/>
            </a:rPr>
            <a:t>Quản</a:t>
          </a:r>
          <a:r>
            <a:rPr lang="en-US" sz="1600" b="0" kern="12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600" b="0" kern="1200" dirty="0" err="1">
              <a:latin typeface="Verdana" panose="020B0604030504040204" pitchFamily="34" charset="0"/>
              <a:ea typeface="Verdana" panose="020B0604030504040204" pitchFamily="34" charset="0"/>
            </a:rPr>
            <a:t>lý</a:t>
          </a:r>
          <a:r>
            <a:rPr lang="en-US" sz="1600" b="0" kern="12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600" b="0" kern="1200" dirty="0" err="1">
              <a:latin typeface="Verdana" panose="020B0604030504040204" pitchFamily="34" charset="0"/>
              <a:ea typeface="Verdana" panose="020B0604030504040204" pitchFamily="34" charset="0"/>
            </a:rPr>
            <a:t>công</a:t>
          </a:r>
          <a:r>
            <a:rPr lang="en-US" sz="1600" b="0" kern="12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600" b="0" kern="1200" dirty="0" err="1">
              <a:latin typeface="Verdana" panose="020B0604030504040204" pitchFamily="34" charset="0"/>
              <a:ea typeface="Verdana" panose="020B0604030504040204" pitchFamily="34" charset="0"/>
            </a:rPr>
            <a:t>việc</a:t>
          </a:r>
          <a:endParaRPr lang="en-US" sz="1600" b="0" kern="1200" dirty="0"/>
        </a:p>
      </dsp:txBody>
      <dsp:txXfrm rot="-5400000">
        <a:off x="0" y="580353"/>
        <a:ext cx="1152056" cy="493738"/>
      </dsp:txXfrm>
    </dsp:sp>
    <dsp:sp modelId="{D82AF360-C5F9-444F-AFC8-9AAE0D552CA5}">
      <dsp:nvSpPr>
        <dsp:cNvPr id="0" name=""/>
        <dsp:cNvSpPr/>
      </dsp:nvSpPr>
      <dsp:spPr>
        <a:xfrm rot="5400000">
          <a:off x="3587619" y="-2431238"/>
          <a:ext cx="1069766" cy="59408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latin typeface="Verdana" panose="020B0604030504040204" pitchFamily="34" charset="0"/>
              <a:ea typeface="Verdana" panose="020B0604030504040204" pitchFamily="34" charset="0"/>
            </a:rPr>
            <a:t>Quản</a:t>
          </a: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kern="1200" dirty="0" err="1">
              <a:latin typeface="Verdana" panose="020B0604030504040204" pitchFamily="34" charset="0"/>
              <a:ea typeface="Verdana" panose="020B0604030504040204" pitchFamily="34" charset="0"/>
            </a:rPr>
            <a:t>lý</a:t>
          </a: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kern="1200" dirty="0" err="1">
              <a:latin typeface="Verdana" panose="020B0604030504040204" pitchFamily="34" charset="0"/>
              <a:ea typeface="Verdana" panose="020B0604030504040204" pitchFamily="34" charset="0"/>
            </a:rPr>
            <a:t>công</a:t>
          </a: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kern="1200" dirty="0" err="1">
              <a:latin typeface="Verdana" panose="020B0604030504040204" pitchFamily="34" charset="0"/>
              <a:ea typeface="Verdana" panose="020B0604030504040204" pitchFamily="34" charset="0"/>
            </a:rPr>
            <a:t>việc</a:t>
          </a: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 qua JIRA qua </a:t>
          </a:r>
          <a:r>
            <a:rPr lang="en-US" sz="1800" kern="1200" dirty="0" err="1">
              <a:latin typeface="Verdana" panose="020B0604030504040204" pitchFamily="34" charset="0"/>
              <a:ea typeface="Verdana" panose="020B0604030504040204" pitchFamily="34" charset="0"/>
            </a:rPr>
            <a:t>từng</a:t>
          </a: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 issue</a:t>
          </a:r>
          <a:endParaRPr lang="en-US" sz="1800" kern="1200" dirty="0"/>
        </a:p>
      </dsp:txBody>
      <dsp:txXfrm rot="-5400000">
        <a:off x="1152056" y="56547"/>
        <a:ext cx="5888671" cy="965322"/>
      </dsp:txXfrm>
    </dsp:sp>
    <dsp:sp modelId="{E20A42D6-645F-4E8D-8318-D5C4BDDDF996}">
      <dsp:nvSpPr>
        <dsp:cNvPr id="0" name=""/>
        <dsp:cNvSpPr/>
      </dsp:nvSpPr>
      <dsp:spPr>
        <a:xfrm rot="5400000">
          <a:off x="-246869" y="1703621"/>
          <a:ext cx="1645794" cy="1152056"/>
        </a:xfrm>
        <a:prstGeom prst="chevron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 err="1">
              <a:latin typeface="Verdana" panose="020B0604030504040204" pitchFamily="34" charset="0"/>
              <a:ea typeface="Verdana" panose="020B0604030504040204" pitchFamily="34" charset="0"/>
            </a:rPr>
            <a:t>Quản</a:t>
          </a:r>
          <a:r>
            <a:rPr lang="en-US" sz="1600" b="0" kern="12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600" b="0" kern="1200" dirty="0" err="1">
              <a:latin typeface="Verdana" panose="020B0604030504040204" pitchFamily="34" charset="0"/>
              <a:ea typeface="Verdana" panose="020B0604030504040204" pitchFamily="34" charset="0"/>
            </a:rPr>
            <a:t>lý</a:t>
          </a:r>
          <a:r>
            <a:rPr lang="en-US" sz="1600" b="0" kern="12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600" b="0" kern="1200" dirty="0" err="1">
              <a:latin typeface="Verdana" panose="020B0604030504040204" pitchFamily="34" charset="0"/>
              <a:ea typeface="Verdana" panose="020B0604030504040204" pitchFamily="34" charset="0"/>
            </a:rPr>
            <a:t>đánh</a:t>
          </a:r>
          <a:r>
            <a:rPr lang="en-US" sz="1600" b="0" kern="12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600" b="0" kern="1200" dirty="0" err="1">
              <a:latin typeface="Verdana" panose="020B0604030504040204" pitchFamily="34" charset="0"/>
              <a:ea typeface="Verdana" panose="020B0604030504040204" pitchFamily="34" charset="0"/>
            </a:rPr>
            <a:t>giá</a:t>
          </a:r>
          <a:endParaRPr lang="en-US" sz="1600" b="0" kern="1200" dirty="0"/>
        </a:p>
      </dsp:txBody>
      <dsp:txXfrm rot="-5400000">
        <a:off x="0" y="2032780"/>
        <a:ext cx="1152056" cy="493738"/>
      </dsp:txXfrm>
    </dsp:sp>
    <dsp:sp modelId="{8842E55F-226D-4034-BD89-55A8828AF3B8}">
      <dsp:nvSpPr>
        <dsp:cNvPr id="0" name=""/>
        <dsp:cNvSpPr/>
      </dsp:nvSpPr>
      <dsp:spPr>
        <a:xfrm rot="5400000">
          <a:off x="3587619" y="-978810"/>
          <a:ext cx="1069766" cy="59408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4 </a:t>
          </a:r>
          <a:r>
            <a:rPr lang="en-US" sz="1800" kern="1200" dirty="0" err="1">
              <a:latin typeface="Verdana" panose="020B0604030504040204" pitchFamily="34" charset="0"/>
              <a:ea typeface="Verdana" panose="020B0604030504040204" pitchFamily="34" charset="0"/>
            </a:rPr>
            <a:t>tiêu</a:t>
          </a: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kern="1200" dirty="0" err="1">
              <a:latin typeface="Verdana" panose="020B0604030504040204" pitchFamily="34" charset="0"/>
              <a:ea typeface="Verdana" panose="020B0604030504040204" pitchFamily="34" charset="0"/>
            </a:rPr>
            <a:t>chí</a:t>
          </a: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: </a:t>
          </a:r>
          <a:r>
            <a:rPr lang="en-US" sz="1800" kern="1200" dirty="0" err="1">
              <a:latin typeface="Verdana" panose="020B0604030504040204" pitchFamily="34" charset="0"/>
              <a:ea typeface="Verdana" panose="020B0604030504040204" pitchFamily="34" charset="0"/>
            </a:rPr>
            <a:t>tiến</a:t>
          </a: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kern="1200" dirty="0" err="1">
              <a:latin typeface="Verdana" panose="020B0604030504040204" pitchFamily="34" charset="0"/>
              <a:ea typeface="Verdana" panose="020B0604030504040204" pitchFamily="34" charset="0"/>
            </a:rPr>
            <a:t>độ</a:t>
          </a: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, </a:t>
          </a:r>
          <a:r>
            <a:rPr lang="en-US" sz="1800" kern="1200" dirty="0" err="1">
              <a:latin typeface="Verdana" panose="020B0604030504040204" pitchFamily="34" charset="0"/>
              <a:ea typeface="Verdana" panose="020B0604030504040204" pitchFamily="34" charset="0"/>
            </a:rPr>
            <a:t>chất</a:t>
          </a: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kern="1200" dirty="0" err="1">
              <a:latin typeface="Verdana" panose="020B0604030504040204" pitchFamily="34" charset="0"/>
              <a:ea typeface="Verdana" panose="020B0604030504040204" pitchFamily="34" charset="0"/>
            </a:rPr>
            <a:t>lượng</a:t>
          </a: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, </a:t>
          </a:r>
          <a:r>
            <a:rPr lang="en-US" sz="1800" kern="1200" dirty="0" err="1">
              <a:latin typeface="Verdana" panose="020B0604030504040204" pitchFamily="34" charset="0"/>
              <a:ea typeface="Verdana" panose="020B0604030504040204" pitchFamily="34" charset="0"/>
            </a:rPr>
            <a:t>tuân</a:t>
          </a: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kern="1200" dirty="0" err="1">
              <a:latin typeface="Verdana" panose="020B0604030504040204" pitchFamily="34" charset="0"/>
              <a:ea typeface="Verdana" panose="020B0604030504040204" pitchFamily="34" charset="0"/>
            </a:rPr>
            <a:t>thủ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QLTT/ QLDA </a:t>
          </a:r>
          <a:r>
            <a:rPr lang="en-US" sz="1800" kern="1200" dirty="0" err="1">
              <a:latin typeface="Verdana" panose="020B0604030504040204" pitchFamily="34" charset="0"/>
              <a:ea typeface="Verdana" panose="020B0604030504040204" pitchFamily="34" charset="0"/>
            </a:rPr>
            <a:t>đánh</a:t>
          </a: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kern="1200" dirty="0" err="1">
              <a:latin typeface="Verdana" panose="020B0604030504040204" pitchFamily="34" charset="0"/>
              <a:ea typeface="Verdana" panose="020B0604030504040204" pitchFamily="34" charset="0"/>
            </a:rPr>
            <a:t>giá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latin typeface="Verdana" panose="020B0604030504040204" pitchFamily="34" charset="0"/>
              <a:ea typeface="Verdana" panose="020B0604030504040204" pitchFamily="34" charset="0"/>
            </a:rPr>
            <a:t>Đánh</a:t>
          </a: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kern="1200" dirty="0" err="1">
              <a:latin typeface="Verdana" panose="020B0604030504040204" pitchFamily="34" charset="0"/>
              <a:ea typeface="Verdana" panose="020B0604030504040204" pitchFamily="34" charset="0"/>
            </a:rPr>
            <a:t>giá</a:t>
          </a: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kern="1200" dirty="0" err="1">
              <a:latin typeface="Verdana" panose="020B0604030504040204" pitchFamily="34" charset="0"/>
              <a:ea typeface="Verdana" panose="020B0604030504040204" pitchFamily="34" charset="0"/>
            </a:rPr>
            <a:t>theo</a:t>
          </a: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kern="1200" dirty="0" err="1">
              <a:latin typeface="Verdana" panose="020B0604030504040204" pitchFamily="34" charset="0"/>
              <a:ea typeface="Verdana" panose="020B0604030504040204" pitchFamily="34" charset="0"/>
            </a:rPr>
            <a:t>tháng</a:t>
          </a:r>
          <a:endParaRPr lang="en-US" sz="1800" kern="1200" dirty="0"/>
        </a:p>
      </dsp:txBody>
      <dsp:txXfrm rot="-5400000">
        <a:off x="1152056" y="1508975"/>
        <a:ext cx="5888671" cy="965322"/>
      </dsp:txXfrm>
    </dsp:sp>
    <dsp:sp modelId="{B151DCDA-431C-4A61-A255-11BE89D44F07}">
      <dsp:nvSpPr>
        <dsp:cNvPr id="0" name=""/>
        <dsp:cNvSpPr/>
      </dsp:nvSpPr>
      <dsp:spPr>
        <a:xfrm rot="5400000">
          <a:off x="-246869" y="3156049"/>
          <a:ext cx="1645794" cy="1152056"/>
        </a:xfrm>
        <a:prstGeom prst="chevron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 err="1">
              <a:latin typeface="Verdana" panose="020B0604030504040204" pitchFamily="34" charset="0"/>
              <a:ea typeface="Verdana" panose="020B0604030504040204" pitchFamily="34" charset="0"/>
            </a:rPr>
            <a:t>Khoán</a:t>
          </a:r>
          <a:r>
            <a:rPr lang="en-US" sz="1800" b="0" kern="12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b="0" kern="1200" dirty="0" err="1">
              <a:latin typeface="Verdana" panose="020B0604030504040204" pitchFamily="34" charset="0"/>
              <a:ea typeface="Verdana" panose="020B0604030504040204" pitchFamily="34" charset="0"/>
            </a:rPr>
            <a:t>và</a:t>
          </a:r>
          <a:r>
            <a:rPr lang="en-US" sz="1800" b="0" kern="12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b="0" kern="1200" dirty="0" err="1">
              <a:latin typeface="Verdana" panose="020B0604030504040204" pitchFamily="34" charset="0"/>
              <a:ea typeface="Verdana" panose="020B0604030504040204" pitchFamily="34" charset="0"/>
            </a:rPr>
            <a:t>tiền</a:t>
          </a:r>
          <a:r>
            <a:rPr lang="en-US" sz="1800" b="0" kern="12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b="0" kern="1200" dirty="0" err="1">
              <a:latin typeface="Verdana" panose="020B0604030504040204" pitchFamily="34" charset="0"/>
              <a:ea typeface="Verdana" panose="020B0604030504040204" pitchFamily="34" charset="0"/>
            </a:rPr>
            <a:t>thưởng</a:t>
          </a:r>
          <a:endParaRPr lang="en-US" sz="1800" b="0" kern="1200" dirty="0"/>
        </a:p>
      </dsp:txBody>
      <dsp:txXfrm rot="-5400000">
        <a:off x="0" y="3485208"/>
        <a:ext cx="1152056" cy="493738"/>
      </dsp:txXfrm>
    </dsp:sp>
    <dsp:sp modelId="{0D8D87C0-F191-42B0-BE3A-9F548B2FC9A0}">
      <dsp:nvSpPr>
        <dsp:cNvPr id="0" name=""/>
        <dsp:cNvSpPr/>
      </dsp:nvSpPr>
      <dsp:spPr>
        <a:xfrm rot="5400000">
          <a:off x="3587338" y="473897"/>
          <a:ext cx="1070328" cy="59408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latin typeface="Verdana" panose="020B0604030504040204" pitchFamily="34" charset="0"/>
              <a:ea typeface="Verdana" panose="020B0604030504040204" pitchFamily="34" charset="0"/>
            </a:rPr>
            <a:t>Tính</a:t>
          </a: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kern="1200" dirty="0" err="1">
              <a:latin typeface="Verdana" panose="020B0604030504040204" pitchFamily="34" charset="0"/>
              <a:ea typeface="Verdana" panose="020B0604030504040204" pitchFamily="34" charset="0"/>
            </a:rPr>
            <a:t>khoán</a:t>
          </a: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kern="1200" dirty="0" err="1">
              <a:latin typeface="Verdana" panose="020B0604030504040204" pitchFamily="34" charset="0"/>
              <a:ea typeface="Verdana" panose="020B0604030504040204" pitchFamily="34" charset="0"/>
            </a:rPr>
            <a:t>theo</a:t>
          </a: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kern="1200" dirty="0" err="1">
              <a:latin typeface="Verdana" panose="020B0604030504040204" pitchFamily="34" charset="0"/>
              <a:ea typeface="Verdana" panose="020B0604030504040204" pitchFamily="34" charset="0"/>
            </a:rPr>
            <a:t>giai</a:t>
          </a: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kern="1200" dirty="0" err="1">
              <a:latin typeface="Verdana" panose="020B0604030504040204" pitchFamily="34" charset="0"/>
              <a:ea typeface="Verdana" panose="020B0604030504040204" pitchFamily="34" charset="0"/>
            </a:rPr>
            <a:t>đoạn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latin typeface="Verdana" panose="020B0604030504040204" pitchFamily="34" charset="0"/>
              <a:ea typeface="Verdana" panose="020B0604030504040204" pitchFamily="34" charset="0"/>
            </a:rPr>
            <a:t>Tính</a:t>
          </a: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kern="1200" dirty="0" err="1">
              <a:latin typeface="Verdana" panose="020B0604030504040204" pitchFamily="34" charset="0"/>
              <a:ea typeface="Verdana" panose="020B0604030504040204" pitchFamily="34" charset="0"/>
            </a:rPr>
            <a:t>khoán</a:t>
          </a: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kern="1200" dirty="0" err="1">
              <a:latin typeface="Verdana" panose="020B0604030504040204" pitchFamily="34" charset="0"/>
              <a:ea typeface="Verdana" panose="020B0604030504040204" pitchFamily="34" charset="0"/>
            </a:rPr>
            <a:t>theo</a:t>
          </a: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kern="1200" dirty="0" err="1">
              <a:latin typeface="Verdana" panose="020B0604030504040204" pitchFamily="34" charset="0"/>
              <a:ea typeface="Verdana" panose="020B0604030504040204" pitchFamily="34" charset="0"/>
            </a:rPr>
            <a:t>quý</a:t>
          </a:r>
          <a:endParaRPr lang="en-US" sz="18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 rot="-5400000">
        <a:off x="1152056" y="2961429"/>
        <a:ext cx="5888644" cy="965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97801-4302-40C0-9416-08D9055AAE3C}">
      <dsp:nvSpPr>
        <dsp:cNvPr id="0" name=""/>
        <dsp:cNvSpPr/>
      </dsp:nvSpPr>
      <dsp:spPr>
        <a:xfrm>
          <a:off x="-4947016" y="-758024"/>
          <a:ext cx="5891775" cy="5891775"/>
        </a:xfrm>
        <a:prstGeom prst="blockArc">
          <a:avLst>
            <a:gd name="adj1" fmla="val 18900000"/>
            <a:gd name="adj2" fmla="val 2700000"/>
            <a:gd name="adj3" fmla="val 367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AE8CC2-6C07-4334-909A-D0CED1BDA6C6}">
      <dsp:nvSpPr>
        <dsp:cNvPr id="0" name=""/>
        <dsp:cNvSpPr/>
      </dsp:nvSpPr>
      <dsp:spPr>
        <a:xfrm>
          <a:off x="494732" y="336405"/>
          <a:ext cx="7471557" cy="6731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432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+mn-lt"/>
            </a:rPr>
            <a:t>Xây</a:t>
          </a:r>
          <a:r>
            <a:rPr lang="en-US" sz="2800" kern="1200" dirty="0">
              <a:latin typeface="+mn-lt"/>
            </a:rPr>
            <a:t> </a:t>
          </a:r>
          <a:r>
            <a:rPr lang="en-US" sz="2800" kern="1200" dirty="0" err="1">
              <a:latin typeface="+mn-lt"/>
            </a:rPr>
            <a:t>dựng</a:t>
          </a:r>
          <a:r>
            <a:rPr lang="en-US" sz="2800" kern="1200" dirty="0">
              <a:latin typeface="+mn-lt"/>
            </a:rPr>
            <a:t> </a:t>
          </a:r>
          <a:r>
            <a:rPr lang="en-US" sz="2800" kern="1200" dirty="0" err="1">
              <a:latin typeface="+mn-lt"/>
            </a:rPr>
            <a:t>hệ</a:t>
          </a:r>
          <a:r>
            <a:rPr lang="en-US" sz="2800" kern="1200" dirty="0">
              <a:latin typeface="+mn-lt"/>
            </a:rPr>
            <a:t> </a:t>
          </a:r>
          <a:r>
            <a:rPr lang="en-US" sz="2800" kern="1200" dirty="0" err="1">
              <a:latin typeface="+mn-lt"/>
            </a:rPr>
            <a:t>thống</a:t>
          </a:r>
          <a:r>
            <a:rPr lang="en-US" sz="2800" kern="1200" dirty="0">
              <a:latin typeface="+mn-lt"/>
            </a:rPr>
            <a:t> </a:t>
          </a:r>
          <a:r>
            <a:rPr lang="en-US" sz="2800" kern="1200" dirty="0" err="1">
              <a:latin typeface="+mn-lt"/>
            </a:rPr>
            <a:t>các</a:t>
          </a:r>
          <a:r>
            <a:rPr lang="en-US" sz="2800" kern="1200" dirty="0">
              <a:latin typeface="+mn-lt"/>
            </a:rPr>
            <a:t> module</a:t>
          </a:r>
        </a:p>
      </dsp:txBody>
      <dsp:txXfrm>
        <a:off x="494732" y="336405"/>
        <a:ext cx="7471557" cy="673161"/>
      </dsp:txXfrm>
    </dsp:sp>
    <dsp:sp modelId="{3049C38D-8C8D-417C-92D6-D272F04E1B91}">
      <dsp:nvSpPr>
        <dsp:cNvPr id="0" name=""/>
        <dsp:cNvSpPr/>
      </dsp:nvSpPr>
      <dsp:spPr>
        <a:xfrm>
          <a:off x="74006" y="252260"/>
          <a:ext cx="841452" cy="8414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DB214-2A7D-44D8-822F-92000A9B3456}">
      <dsp:nvSpPr>
        <dsp:cNvPr id="0" name=""/>
        <dsp:cNvSpPr/>
      </dsp:nvSpPr>
      <dsp:spPr>
        <a:xfrm>
          <a:off x="880671" y="1346323"/>
          <a:ext cx="7085618" cy="673161"/>
        </a:xfrm>
        <a:prstGeom prst="rect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432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Tính</a:t>
          </a:r>
          <a:r>
            <a:rPr lang="en-US" sz="2800" kern="1200" dirty="0"/>
            <a:t> </a:t>
          </a:r>
          <a:r>
            <a:rPr lang="en-US" sz="2800" kern="1200" dirty="0" err="1"/>
            <a:t>lương</a:t>
          </a:r>
          <a:r>
            <a:rPr lang="en-US" sz="2800" kern="1200" dirty="0"/>
            <a:t> </a:t>
          </a:r>
          <a:r>
            <a:rPr lang="en-US" sz="2800" kern="1200" dirty="0" err="1"/>
            <a:t>thưởng</a:t>
          </a:r>
          <a:r>
            <a:rPr lang="en-US" sz="2800" kern="1200" dirty="0"/>
            <a:t> </a:t>
          </a:r>
          <a:r>
            <a:rPr lang="en-US" sz="2800" kern="1200" dirty="0" err="1"/>
            <a:t>cá</a:t>
          </a:r>
          <a:r>
            <a:rPr lang="en-US" sz="2800" kern="1200" dirty="0"/>
            <a:t> </a:t>
          </a:r>
          <a:r>
            <a:rPr lang="en-US" sz="2800" kern="1200" dirty="0" err="1"/>
            <a:t>nhân</a:t>
          </a:r>
          <a:endParaRPr lang="en-US" sz="2800" kern="1200" dirty="0"/>
        </a:p>
      </dsp:txBody>
      <dsp:txXfrm>
        <a:off x="880671" y="1346323"/>
        <a:ext cx="7085618" cy="673161"/>
      </dsp:txXfrm>
    </dsp:sp>
    <dsp:sp modelId="{D83CE9FB-0938-4831-AC3D-6CB4DDA31AFA}">
      <dsp:nvSpPr>
        <dsp:cNvPr id="0" name=""/>
        <dsp:cNvSpPr/>
      </dsp:nvSpPr>
      <dsp:spPr>
        <a:xfrm>
          <a:off x="459945" y="1262178"/>
          <a:ext cx="841452" cy="8414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EFB2A-FE50-4EFA-BDCB-40ED14ED8CD1}">
      <dsp:nvSpPr>
        <dsp:cNvPr id="0" name=""/>
        <dsp:cNvSpPr/>
      </dsp:nvSpPr>
      <dsp:spPr>
        <a:xfrm>
          <a:off x="880671" y="2356240"/>
          <a:ext cx="7085618" cy="673161"/>
        </a:xfrm>
        <a:prstGeom prst="rect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432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TÍch</a:t>
          </a:r>
          <a:r>
            <a:rPr lang="en-US" sz="2800" kern="1200" dirty="0"/>
            <a:t> </a:t>
          </a:r>
          <a:r>
            <a:rPr lang="en-US" sz="2800" kern="1200" dirty="0" err="1"/>
            <a:t>hợp</a:t>
          </a:r>
          <a:r>
            <a:rPr lang="en-US" sz="2800" kern="1200" dirty="0"/>
            <a:t> </a:t>
          </a:r>
          <a:r>
            <a:rPr lang="en-US" sz="2800" kern="1200" dirty="0" err="1"/>
            <a:t>được</a:t>
          </a:r>
          <a:r>
            <a:rPr lang="en-US" sz="2800" kern="1200" dirty="0"/>
            <a:t> </a:t>
          </a:r>
          <a:r>
            <a:rPr lang="en-US" sz="2800" kern="1200" dirty="0" err="1"/>
            <a:t>dữ</a:t>
          </a:r>
          <a:r>
            <a:rPr lang="en-US" sz="2800" kern="1200" dirty="0"/>
            <a:t> </a:t>
          </a:r>
          <a:r>
            <a:rPr lang="en-US" sz="2800" kern="1200" dirty="0" err="1"/>
            <a:t>liệu</a:t>
          </a:r>
          <a:r>
            <a:rPr lang="en-US" sz="2800" kern="1200" dirty="0"/>
            <a:t> </a:t>
          </a:r>
          <a:r>
            <a:rPr lang="en-US" sz="2800" kern="1200" dirty="0" err="1"/>
            <a:t>từ</a:t>
          </a:r>
          <a:r>
            <a:rPr lang="en-US" sz="2800" kern="1200" dirty="0"/>
            <a:t> </a:t>
          </a:r>
          <a:r>
            <a:rPr lang="en-US" sz="2800" kern="1200" dirty="0" err="1"/>
            <a:t>nhiều</a:t>
          </a:r>
          <a:r>
            <a:rPr lang="en-US" sz="2800" kern="1200" dirty="0"/>
            <a:t> </a:t>
          </a:r>
          <a:r>
            <a:rPr lang="en-US" sz="2800" kern="1200" dirty="0" err="1"/>
            <a:t>nguồn</a:t>
          </a:r>
          <a:endParaRPr lang="en-US" sz="2800" kern="1200" dirty="0"/>
        </a:p>
      </dsp:txBody>
      <dsp:txXfrm>
        <a:off x="880671" y="2356240"/>
        <a:ext cx="7085618" cy="673161"/>
      </dsp:txXfrm>
    </dsp:sp>
    <dsp:sp modelId="{5EF0659C-8C18-4ED9-AF8A-7AAA02D51307}">
      <dsp:nvSpPr>
        <dsp:cNvPr id="0" name=""/>
        <dsp:cNvSpPr/>
      </dsp:nvSpPr>
      <dsp:spPr>
        <a:xfrm>
          <a:off x="459945" y="2272095"/>
          <a:ext cx="841452" cy="8414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198396-2719-46CD-9987-DDA04922B2C0}">
      <dsp:nvSpPr>
        <dsp:cNvPr id="0" name=""/>
        <dsp:cNvSpPr/>
      </dsp:nvSpPr>
      <dsp:spPr>
        <a:xfrm>
          <a:off x="494732" y="3366158"/>
          <a:ext cx="7471557" cy="673161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432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Dự</a:t>
          </a:r>
          <a:r>
            <a:rPr lang="en-US" sz="2800" kern="1200" dirty="0"/>
            <a:t> </a:t>
          </a:r>
          <a:r>
            <a:rPr lang="en-US" sz="2800" kern="1200" dirty="0" err="1"/>
            <a:t>báo</a:t>
          </a:r>
          <a:r>
            <a:rPr lang="en-US" sz="2800" kern="1200" dirty="0"/>
            <a:t> chi </a:t>
          </a:r>
          <a:r>
            <a:rPr lang="en-US" sz="2800" kern="1200" dirty="0" err="1"/>
            <a:t>phí</a:t>
          </a:r>
          <a:r>
            <a:rPr lang="en-US" sz="2800" kern="1200" dirty="0"/>
            <a:t>, </a:t>
          </a:r>
          <a:r>
            <a:rPr lang="en-US" sz="2800" kern="1200" dirty="0" err="1"/>
            <a:t>công</a:t>
          </a:r>
          <a:r>
            <a:rPr lang="en-US" sz="2800" kern="1200" dirty="0"/>
            <a:t> </a:t>
          </a:r>
          <a:r>
            <a:rPr lang="en-US" sz="2800" kern="1200" dirty="0" err="1"/>
            <a:t>việc</a:t>
          </a:r>
          <a:r>
            <a:rPr lang="en-US" sz="2800" kern="1200" dirty="0"/>
            <a:t>, xu </a:t>
          </a:r>
          <a:r>
            <a:rPr lang="en-US" sz="2800" kern="1200" dirty="0" err="1"/>
            <a:t>hướng</a:t>
          </a:r>
          <a:r>
            <a:rPr lang="en-US" sz="2800" kern="1200" dirty="0"/>
            <a:t> </a:t>
          </a:r>
          <a:r>
            <a:rPr lang="en-US" sz="2800" kern="1200" dirty="0" err="1"/>
            <a:t>nhân</a:t>
          </a:r>
          <a:r>
            <a:rPr lang="en-US" sz="2800" kern="1200" dirty="0"/>
            <a:t> </a:t>
          </a:r>
          <a:r>
            <a:rPr lang="en-US" sz="2800" kern="1200" dirty="0" err="1"/>
            <a:t>viên</a:t>
          </a:r>
          <a:endParaRPr lang="en-US" sz="2800" kern="1200" dirty="0"/>
        </a:p>
      </dsp:txBody>
      <dsp:txXfrm>
        <a:off x="494732" y="3366158"/>
        <a:ext cx="7471557" cy="673161"/>
      </dsp:txXfrm>
    </dsp:sp>
    <dsp:sp modelId="{57117E91-2E1D-4141-A7E6-F019348F846C}">
      <dsp:nvSpPr>
        <dsp:cNvPr id="0" name=""/>
        <dsp:cNvSpPr/>
      </dsp:nvSpPr>
      <dsp:spPr>
        <a:xfrm>
          <a:off x="74006" y="3282013"/>
          <a:ext cx="841452" cy="8414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355E7-7A80-4AC4-95E8-6D5E029F7BD2}">
      <dsp:nvSpPr>
        <dsp:cNvPr id="0" name=""/>
        <dsp:cNvSpPr/>
      </dsp:nvSpPr>
      <dsp:spPr>
        <a:xfrm>
          <a:off x="3772297" y="1712652"/>
          <a:ext cx="1219630" cy="12196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rPr>
            <a:t>DXClan</a:t>
          </a:r>
          <a:endParaRPr lang="en-US" sz="1800" kern="1200" dirty="0"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endParaRPr>
        </a:p>
      </dsp:txBody>
      <dsp:txXfrm>
        <a:off x="3950908" y="1891263"/>
        <a:ext cx="862408" cy="862408"/>
      </dsp:txXfrm>
    </dsp:sp>
    <dsp:sp modelId="{05D1F4E3-C2EF-402D-82F5-E201C742F6A4}">
      <dsp:nvSpPr>
        <dsp:cNvPr id="0" name=""/>
        <dsp:cNvSpPr/>
      </dsp:nvSpPr>
      <dsp:spPr>
        <a:xfrm rot="16200000">
          <a:off x="4252104" y="1267375"/>
          <a:ext cx="260015" cy="4146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4291106" y="1389312"/>
        <a:ext cx="182011" cy="248804"/>
      </dsp:txXfrm>
    </dsp:sp>
    <dsp:sp modelId="{EE8DD6AE-D6D7-461C-94B7-9D52FC763162}">
      <dsp:nvSpPr>
        <dsp:cNvPr id="0" name=""/>
        <dsp:cNvSpPr/>
      </dsp:nvSpPr>
      <dsp:spPr>
        <a:xfrm>
          <a:off x="3772297" y="2424"/>
          <a:ext cx="1219630" cy="12196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rPr>
            <a:t>Công </a:t>
          </a:r>
          <a:r>
            <a:rPr lang="en-US" sz="1800" kern="1200" dirty="0" err="1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rPr>
            <a:t>việc</a:t>
          </a:r>
          <a:r>
            <a:rPr lang="en-US" sz="1800" kern="1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rPr>
            <a:t>đơn</a:t>
          </a:r>
          <a:r>
            <a:rPr lang="en-US" sz="1800" kern="1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rPr>
            <a:t>vị</a:t>
          </a:r>
          <a:endParaRPr lang="en-US" sz="1800" kern="1200" dirty="0"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endParaRPr>
        </a:p>
      </dsp:txBody>
      <dsp:txXfrm>
        <a:off x="3950908" y="181035"/>
        <a:ext cx="862408" cy="862408"/>
      </dsp:txXfrm>
    </dsp:sp>
    <dsp:sp modelId="{87D62D14-3DE3-4933-B9B8-BE2B5CAC9AEB}">
      <dsp:nvSpPr>
        <dsp:cNvPr id="0" name=""/>
        <dsp:cNvSpPr/>
      </dsp:nvSpPr>
      <dsp:spPr>
        <a:xfrm rot="19800000">
          <a:off x="4986281" y="1691252"/>
          <a:ext cx="260015" cy="4146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4991506" y="1793688"/>
        <a:ext cx="182011" cy="248804"/>
      </dsp:txXfrm>
    </dsp:sp>
    <dsp:sp modelId="{AE116BB2-6048-4478-B560-DBB5FEA51ADB}">
      <dsp:nvSpPr>
        <dsp:cNvPr id="0" name=""/>
        <dsp:cNvSpPr/>
      </dsp:nvSpPr>
      <dsp:spPr>
        <a:xfrm>
          <a:off x="5253397" y="857538"/>
          <a:ext cx="1219630" cy="12196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rPr>
            <a:t>Công </a:t>
          </a:r>
          <a:r>
            <a:rPr lang="en-US" sz="1800" kern="1200" dirty="0" err="1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rPr>
            <a:t>việc</a:t>
          </a:r>
          <a:r>
            <a:rPr lang="en-US" sz="1800" kern="1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rPr>
            <a:t>cá</a:t>
          </a:r>
          <a:r>
            <a:rPr lang="en-US" sz="1800" kern="1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rPr>
            <a:t>nhân</a:t>
          </a:r>
          <a:endParaRPr lang="en-US" sz="1800" kern="1200" dirty="0"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endParaRPr>
        </a:p>
      </dsp:txBody>
      <dsp:txXfrm>
        <a:off x="5432008" y="1036149"/>
        <a:ext cx="862408" cy="862408"/>
      </dsp:txXfrm>
    </dsp:sp>
    <dsp:sp modelId="{C36E4B20-103B-46C5-A8DE-CB6510E0E693}">
      <dsp:nvSpPr>
        <dsp:cNvPr id="0" name=""/>
        <dsp:cNvSpPr/>
      </dsp:nvSpPr>
      <dsp:spPr>
        <a:xfrm rot="1800000">
          <a:off x="4986281" y="2539007"/>
          <a:ext cx="260015" cy="4146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4991506" y="2602441"/>
        <a:ext cx="182011" cy="248804"/>
      </dsp:txXfrm>
    </dsp:sp>
    <dsp:sp modelId="{CBC2B00A-3DC0-4424-9973-4077089CE6A3}">
      <dsp:nvSpPr>
        <dsp:cNvPr id="0" name=""/>
        <dsp:cNvSpPr/>
      </dsp:nvSpPr>
      <dsp:spPr>
        <a:xfrm>
          <a:off x="5253397" y="2567765"/>
          <a:ext cx="1219630" cy="12196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Verdana" panose="020B0604030504040204" pitchFamily="34" charset="0"/>
              <a:ea typeface="Verdana" panose="020B0604030504040204" pitchFamily="34" charset="0"/>
            </a:rPr>
            <a:t>Các</a:t>
          </a: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kern="1200" dirty="0" err="1">
              <a:latin typeface="Verdana" panose="020B0604030504040204" pitchFamily="34" charset="0"/>
              <a:ea typeface="Verdana" panose="020B0604030504040204" pitchFamily="34" charset="0"/>
            </a:rPr>
            <a:t>bểu</a:t>
          </a: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kern="1200" dirty="0" err="1">
              <a:latin typeface="Verdana" panose="020B0604030504040204" pitchFamily="34" charset="0"/>
              <a:ea typeface="Verdana" panose="020B0604030504040204" pitchFamily="34" charset="0"/>
            </a:rPr>
            <a:t>đồ</a:t>
          </a: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kern="1200" dirty="0" err="1">
              <a:latin typeface="Verdana" panose="020B0604030504040204" pitchFamily="34" charset="0"/>
              <a:ea typeface="Verdana" panose="020B0604030504040204" pitchFamily="34" charset="0"/>
            </a:rPr>
            <a:t>trực</a:t>
          </a: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kern="1200" dirty="0" err="1">
              <a:latin typeface="Verdana" panose="020B0604030504040204" pitchFamily="34" charset="0"/>
              <a:ea typeface="Verdana" panose="020B0604030504040204" pitchFamily="34" charset="0"/>
            </a:rPr>
            <a:t>quan</a:t>
          </a:r>
          <a:endParaRPr lang="en-US" sz="18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5432008" y="2746376"/>
        <a:ext cx="862408" cy="862408"/>
      </dsp:txXfrm>
    </dsp:sp>
    <dsp:sp modelId="{E7FA793C-0526-40FD-AA57-604579401167}">
      <dsp:nvSpPr>
        <dsp:cNvPr id="0" name=""/>
        <dsp:cNvSpPr/>
      </dsp:nvSpPr>
      <dsp:spPr>
        <a:xfrm rot="5400000">
          <a:off x="4252104" y="2962884"/>
          <a:ext cx="260015" cy="4146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4291106" y="3006817"/>
        <a:ext cx="182011" cy="248804"/>
      </dsp:txXfrm>
    </dsp:sp>
    <dsp:sp modelId="{3BE89579-6E13-450D-A6BE-106699000482}">
      <dsp:nvSpPr>
        <dsp:cNvPr id="0" name=""/>
        <dsp:cNvSpPr/>
      </dsp:nvSpPr>
      <dsp:spPr>
        <a:xfrm>
          <a:off x="3772297" y="3422879"/>
          <a:ext cx="1219630" cy="121963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KPI </a:t>
          </a:r>
          <a:r>
            <a:rPr lang="en-US" sz="1800" kern="1200" dirty="0" err="1">
              <a:latin typeface="Verdana" panose="020B0604030504040204" pitchFamily="34" charset="0"/>
              <a:ea typeface="Verdana" panose="020B0604030504040204" pitchFamily="34" charset="0"/>
            </a:rPr>
            <a:t>đơn</a:t>
          </a: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800" kern="1200" dirty="0" err="1">
              <a:latin typeface="Verdana" panose="020B0604030504040204" pitchFamily="34" charset="0"/>
              <a:ea typeface="Verdana" panose="020B0604030504040204" pitchFamily="34" charset="0"/>
            </a:rPr>
            <a:t>vị</a:t>
          </a:r>
          <a:endParaRPr lang="en-US" sz="18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3950908" y="3601490"/>
        <a:ext cx="862408" cy="862408"/>
      </dsp:txXfrm>
    </dsp:sp>
    <dsp:sp modelId="{4493EEA1-08C5-417D-A597-E61D427E20F6}">
      <dsp:nvSpPr>
        <dsp:cNvPr id="0" name=""/>
        <dsp:cNvSpPr/>
      </dsp:nvSpPr>
      <dsp:spPr>
        <a:xfrm rot="9000000">
          <a:off x="3517927" y="2539007"/>
          <a:ext cx="260015" cy="4146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3590706" y="2602441"/>
        <a:ext cx="182011" cy="248804"/>
      </dsp:txXfrm>
    </dsp:sp>
    <dsp:sp modelId="{926232F9-2040-4658-98E3-C328AED4BD2B}">
      <dsp:nvSpPr>
        <dsp:cNvPr id="0" name=""/>
        <dsp:cNvSpPr/>
      </dsp:nvSpPr>
      <dsp:spPr>
        <a:xfrm>
          <a:off x="2291196" y="2567765"/>
          <a:ext cx="1219630" cy="121963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Verdana" panose="020B0604030504040204" pitchFamily="34" charset="0"/>
              <a:ea typeface="Verdana" panose="020B0604030504040204" pitchFamily="34" charset="0"/>
            </a:rPr>
            <a:t>KPI </a:t>
          </a:r>
          <a:r>
            <a:rPr lang="en-US" sz="2000" kern="1200" dirty="0" err="1">
              <a:latin typeface="Verdana" panose="020B0604030504040204" pitchFamily="34" charset="0"/>
              <a:ea typeface="Verdana" panose="020B0604030504040204" pitchFamily="34" charset="0"/>
            </a:rPr>
            <a:t>cá</a:t>
          </a:r>
          <a:r>
            <a:rPr lang="en-US" sz="2000" kern="12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2000" kern="1200" dirty="0" err="1">
              <a:latin typeface="Verdana" panose="020B0604030504040204" pitchFamily="34" charset="0"/>
              <a:ea typeface="Verdana" panose="020B0604030504040204" pitchFamily="34" charset="0"/>
            </a:rPr>
            <a:t>nhân</a:t>
          </a:r>
          <a:endParaRPr lang="en-US" sz="20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2469807" y="2746376"/>
        <a:ext cx="862408" cy="862408"/>
      </dsp:txXfrm>
    </dsp:sp>
    <dsp:sp modelId="{9B7B5AB5-8980-4CA9-91AB-46531CC3F83C}">
      <dsp:nvSpPr>
        <dsp:cNvPr id="0" name=""/>
        <dsp:cNvSpPr/>
      </dsp:nvSpPr>
      <dsp:spPr>
        <a:xfrm rot="12600000">
          <a:off x="3517927" y="1691252"/>
          <a:ext cx="260015" cy="4146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 rot="10800000">
        <a:off x="3590706" y="1793688"/>
        <a:ext cx="182011" cy="248804"/>
      </dsp:txXfrm>
    </dsp:sp>
    <dsp:sp modelId="{EB8A85DB-2896-4AD8-ACD1-D977D370F27C}">
      <dsp:nvSpPr>
        <dsp:cNvPr id="0" name=""/>
        <dsp:cNvSpPr/>
      </dsp:nvSpPr>
      <dsp:spPr>
        <a:xfrm>
          <a:off x="2291196" y="857538"/>
          <a:ext cx="1219630" cy="12196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RACI</a:t>
          </a:r>
        </a:p>
      </dsp:txBody>
      <dsp:txXfrm>
        <a:off x="2469807" y="1036149"/>
        <a:ext cx="862408" cy="862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06FEC-72DA-4338-8EA9-7457808648EC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7938D-2791-4279-9DC6-24F4708B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6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oha.com/blogs/kien-thuc/eac-estimate-at-completion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Kính</a:t>
            </a:r>
            <a:r>
              <a:rPr lang="en-US" dirty="0"/>
              <a:t> </a:t>
            </a:r>
            <a:r>
              <a:rPr lang="en-US" dirty="0" err="1"/>
              <a:t>thưa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1,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N.C.S, </a:t>
            </a:r>
            <a:r>
              <a:rPr lang="en-US" dirty="0" err="1"/>
              <a:t>lớp</a:t>
            </a:r>
            <a:r>
              <a:rPr lang="en-US" dirty="0"/>
              <a:t> 19AMMT.</a:t>
            </a:r>
          </a:p>
          <a:p>
            <a:r>
              <a:rPr lang="en-US" dirty="0" err="1"/>
              <a:t>Hôm</a:t>
            </a:r>
            <a:r>
              <a:rPr lang="en-US" dirty="0"/>
              <a:t> nay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: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KPI </a:t>
            </a:r>
          </a:p>
          <a:p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Vũ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Hương</a:t>
            </a:r>
            <a:r>
              <a:rPr lang="en-US" dirty="0"/>
              <a:t> </a:t>
            </a:r>
            <a:r>
              <a:rPr lang="en-US" dirty="0" err="1"/>
              <a:t>Giang</a:t>
            </a:r>
            <a:r>
              <a:rPr lang="en-US" dirty="0"/>
              <a:t>, </a:t>
            </a:r>
            <a:r>
              <a:rPr lang="en-US" dirty="0" err="1"/>
              <a:t>Viện</a:t>
            </a:r>
            <a:r>
              <a:rPr lang="en-US" dirty="0"/>
              <a:t> CNTT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55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3429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KPI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DXClan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marR="0" indent="360045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hiển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chạy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marR="0" indent="360045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bao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gồm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342900" marR="0" lvl="0" indent="-3429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DXClan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đun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batch job: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chạy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đun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KPI: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KPI</a:t>
            </a:r>
          </a:p>
          <a:p>
            <a:pPr marL="342900" marR="0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đun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Công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đun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EVM: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đun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CPM: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đun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xu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hướng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2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chế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KPI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bổ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Bao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gồm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KPI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gắn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phòng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ban, KPI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thường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xuyên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KPI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dành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xuất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chế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KPI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lũy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KPI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nhỏ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lũy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49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360045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DXClan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đẩy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file</a:t>
            </a:r>
          </a:p>
          <a:p>
            <a:pPr marL="0" marR="0" indent="360045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quét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batch job.</a:t>
            </a:r>
          </a:p>
          <a:p>
            <a:pPr marL="0" marR="0" indent="360045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vấn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lấy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KPI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cài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đặt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trước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KPI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trước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cài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đặt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bởi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marR="0" indent="360045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4: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ngắt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KPI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phòng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ban,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nguyên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KPI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thường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xuyên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KPI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xuất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marR="0" indent="360045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5: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đẩy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KPI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DXClan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0" marR="0" indent="360045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6: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nguyên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KPI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trước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KPI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KPI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KPI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KPI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thêm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DXClan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22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360045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96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Phương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đường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găng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(Critical path method - CPM)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phương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phổ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trật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xây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chuỗi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xuyên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suốt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mặt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án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khởi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nguồn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thúc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gắn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chặt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trước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tiền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phía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thúc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chuỗi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thấy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bao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gồm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A, D, H, 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đặc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biệt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trọng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thúc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trễ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trễ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ngày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trễ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Do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trọng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thúc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đẩy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trễ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rút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ngắn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đảm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rút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ngắn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trễ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58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00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đợi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đường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do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ở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cứ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ở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Tìm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trước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dấu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70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tìm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thuộc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dấu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4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lặp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dấu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95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4572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5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tìm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dấu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gắn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thúc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marR="0" indent="4572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6: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4572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7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dấu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đường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dấu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xám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đậm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đường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xanh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trời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Xóa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dấu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xám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đường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đỏ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nét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đứt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marR="0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thuộc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trễ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dấu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đỏ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đường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còn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đỏ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nét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liền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marR="0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dấu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đậm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marR="0" indent="4572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8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ở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bắt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gắn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thúc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thúc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marR="0" indent="4572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thúc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ta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biểu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trật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665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4572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Diễn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4572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bắt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nút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START,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4,5,6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ngay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bắt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0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ngày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4,5,6,8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xanh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marR="0" indent="4572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xám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đậm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đây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xóa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bỏ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vấn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10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20,21,22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hưởng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đỏ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nét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đứt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xem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xét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xóa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bỏ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10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hưởng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marR="0" indent="4572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16,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đây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nằm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phép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trễ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marR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9,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đây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nằm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phép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trễ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marR="0" indent="360045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20,21,22,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trễ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đỏ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đường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hưởng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đỏ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xem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xét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thúc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đẩy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đúng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hưởng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48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thiết</a:t>
            </a:r>
            <a:endParaRPr lang="en-US" dirty="0"/>
          </a:p>
          <a:p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cv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PrBBNKBIDV</a:t>
            </a:r>
            <a:endParaRPr lang="en-US" dirty="0"/>
          </a:p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văn</a:t>
            </a:r>
            <a:endParaRPr lang="en-US" dirty="0"/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57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PV</a:t>
            </a: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hoạch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EV</a:t>
            </a: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EV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tổng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</a:t>
            </a: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</a:t>
            </a: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tế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</a:t>
            </a: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CV</a:t>
            </a: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Chênh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lệch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CV = EV - AC</a:t>
            </a: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Dương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Dưới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Đúng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hoạch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Âm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Vượt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hoạch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5</a:t>
            </a: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SV</a:t>
            </a: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Chênh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lệch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SV = EV - PV</a:t>
            </a: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Dương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Sớm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Đúng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Âm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Trễ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6</a:t>
            </a: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CPI</a:t>
            </a: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CPI = EV/AC</a:t>
            </a: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Lớn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1.0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Dưới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1.0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Đúng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hoạch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Nhỏ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1.0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Vượt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hoạch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7</a:t>
            </a: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SPI</a:t>
            </a: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SPI = EV/PV</a:t>
            </a: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Lớn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1.0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Sớm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1.0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Đúng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Nhỏ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1.0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Trễ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8</a:t>
            </a: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u="none" strike="noStrike" dirty="0">
                <a:solidFill>
                  <a:srgbClr val="F5183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EAC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Ước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BAC/CPI</a:t>
            </a: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9</a:t>
            </a: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ETC</a:t>
            </a: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Ước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EAC – AC</a:t>
            </a: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ETC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Reestimate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465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360045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EVM bao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gồm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chi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lúc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bắt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rủi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chi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phòng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phòng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xảy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ra.</a:t>
            </a:r>
          </a:p>
          <a:p>
            <a:pPr marL="342900" marR="0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tế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khoản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marR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360045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lập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bổ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đoạn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thế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PV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marR="0" indent="360045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360045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360045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4: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kê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5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229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tabLst>
                <a:tab pos="342900" algn="l"/>
              </a:tabLst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khứ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lai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tabLst>
                <a:tab pos="3429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Xâu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chuỗi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tabLst>
                <a:tab pos="3429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663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tabLst>
                <a:tab pos="3429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bài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tabLst>
                <a:tab pos="3429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1: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lấy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ở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marR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tabLst>
                <a:tab pos="3429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2: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yêu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hay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khứ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khứ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tục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thúc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đủ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sở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lấy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sở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marR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tabLst>
                <a:tab pos="3429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3: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bao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gồm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dài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ngắn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trễ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tỷ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lệ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marR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tabLst>
                <a:tab pos="3429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4: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luật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khớp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xem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xu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hướng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gì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marR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tabLst>
                <a:tab pos="3429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5: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xâu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chuỗi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xu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hướng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chuỗi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dung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Luật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xu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hướng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Luật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tỷ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lệ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trễ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&gt;40%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trễ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trễ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lớn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5%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nhỏ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40%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trễ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trễ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marR="0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Luật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tỷ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lệ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ở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ưu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thấp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&gt;= 70 %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xu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hướng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ưu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thấp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342900" marR="0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Luật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4: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tỷ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lệ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ở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ưu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&gt;= 70 %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xu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hướng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ưu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thấp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342900" marR="0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Luật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5: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tỷ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lệ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ở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ưu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thấp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xu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hướng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ưu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thấp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342900" marR="0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Luật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6: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tỷ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lệ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ngắn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&gt;=70%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xu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hướng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ngắn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(&lt;5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ngày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  <a:p>
            <a:pPr marL="342900" marR="0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Luật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7: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tỷ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lệ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dài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&gt;=70%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xu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hướng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dài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(&gt;=5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ngày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  <a:p>
            <a:pPr marL="342900" marR="0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Luật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8: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nghỉ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trễ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Luật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9: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trước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&gt;80%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Luật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10: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lớn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646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vi-VN" sz="1200" dirty="0">
                <a:latin typeface="Arial" panose="020B0604020202020204" pitchFamily="34" charset="0"/>
                <a:cs typeface="Arial" panose="020B0604020202020204" pitchFamily="34" charset="0"/>
              </a:rPr>
              <a:t>Các yếu tố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vi-VN" sz="1200" dirty="0">
                <a:latin typeface="Arial" panose="020B0604020202020204" pitchFamily="34" charset="0"/>
                <a:cs typeface="Arial" panose="020B0604020202020204" pitchFamily="34" charset="0"/>
              </a:rPr>
              <a:t>mức độ đóng góp, hệ số cấp bậc, hệ số trách nhiệm, điểm KPI cá nhân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1200" dirty="0">
                <a:latin typeface="Arial" panose="020B0604020202020204" pitchFamily="34" charset="0"/>
                <a:cs typeface="Arial" panose="020B0604020202020204" pitchFamily="34" charset="0"/>
              </a:rPr>
              <a:t>Thiết lập công thức tạm ứng lương thưởng theo tháng: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1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200" dirty="0">
                <a:latin typeface="Arial" panose="020B0604020202020204" pitchFamily="34" charset="0"/>
                <a:cs typeface="Arial" panose="020B0604020202020204" pitchFamily="34" charset="0"/>
              </a:rPr>
              <a:t>Mức độ đóng góp = Số công việc hoàn thành đúng hạn/ tổng số công việc trong toàn dự án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vi-VN" sz="1200" dirty="0">
                <a:latin typeface="Arial" panose="020B0604020202020204" pitchFamily="34" charset="0"/>
                <a:cs typeface="Arial" panose="020B0604020202020204" pitchFamily="34" charset="0"/>
              </a:rPr>
              <a:t>Hệ số cấp bậc = hệ số cấp của mỗi cá nhân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vi-VN" sz="1200" dirty="0">
                <a:latin typeface="Arial" panose="020B0604020202020204" pitchFamily="34" charset="0"/>
                <a:cs typeface="Arial" panose="020B0604020202020204" pitchFamily="34" charset="0"/>
              </a:rPr>
              <a:t>Hệ số trách nhiệm: tương tự như hệ số cấp bậc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1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200" dirty="0">
                <a:latin typeface="Arial" panose="020B0604020202020204" pitchFamily="34" charset="0"/>
                <a:cs typeface="Arial" panose="020B0604020202020204" pitchFamily="34" charset="0"/>
              </a:rPr>
              <a:t>Điểm KPI cá nhân: là điểm số KPI đạt được trong tháng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076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685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273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4572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DXClan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xuất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file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KPI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mục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ổ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cứng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xuất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export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DXClan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file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XLXs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mục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input.</a:t>
            </a:r>
          </a:p>
          <a:p>
            <a:pPr marL="0" marR="0" indent="4572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cài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đặt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batch job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true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chạy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batch job.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chạy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cấu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5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phút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chạy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DXClan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chạy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job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file.</a:t>
            </a:r>
          </a:p>
          <a:p>
            <a:pPr marL="0" marR="0" indent="4572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chạy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job,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quét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file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mục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nhớ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marR="0" indent="4572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4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Apache POI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bóc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task/ KPI</a:t>
            </a:r>
          </a:p>
          <a:p>
            <a:pPr marL="0" marR="0" indent="4572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5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bóc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xuống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CSDL.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ghi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KEY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trùng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KEY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nguồn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marR="0" indent="4572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6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file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mục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marR="0" indent="4572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xem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thưởng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chóng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thưởng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55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08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 hay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, do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KPI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tiêu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cụ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hữu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hay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KPI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tiêu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SMART (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tiêu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bao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gồm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cụ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lường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gắn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thế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rõ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ràng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đúng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góp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tế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cũng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ít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doanh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nghiệp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1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cụ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phải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hợp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nhiều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nguồn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hướng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làm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cũng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trở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thịnh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hành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chế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KPI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hợp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lý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xu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hướng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tắc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nghẽn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đảm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524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286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2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084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14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417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948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luận</a:t>
            </a:r>
            <a:r>
              <a:rPr lang="en-US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đã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hoàn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thành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theo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thiết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Tìm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hiểu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đánh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DXClan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Đưa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cơ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chế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đánh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KPI</a:t>
            </a:r>
          </a:p>
          <a:p>
            <a:pPr marL="0" marR="0" lvl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ự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báo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xu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hướng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nhân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viên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dung CPM, EVM </a:t>
            </a:r>
          </a:p>
          <a:p>
            <a:pPr marL="0" marR="0" lvl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Áp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cơ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sở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thức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khoán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thống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Hoàn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phát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triển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web service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báo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cáo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R="0" lv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Tích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hợp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DXClan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qua batch job</a:t>
            </a:r>
          </a:p>
          <a:p>
            <a:pPr marR="0" lv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marR="0" lvl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iếp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cận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thêm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DXClan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xây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mô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đun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thiết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hát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triển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lập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so song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DXClan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Hoàn thiện theo trải nghiệm người dùng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69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PrBBNKbidv</a:t>
            </a:r>
            <a:r>
              <a:rPr lang="en-US" dirty="0"/>
              <a:t>,</a:t>
            </a:r>
          </a:p>
          <a:p>
            <a:r>
              <a:rPr lang="en-US" dirty="0" err="1"/>
              <a:t>PrBB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JIRA qua </a:t>
            </a:r>
            <a:r>
              <a:rPr lang="en-US" dirty="0" err="1"/>
              <a:t>từng</a:t>
            </a:r>
            <a:r>
              <a:rPr lang="en-US" dirty="0"/>
              <a:t> issue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: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4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,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do QLTT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4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khen</a:t>
            </a:r>
            <a:r>
              <a:rPr lang="en-US" dirty="0"/>
              <a:t> </a:t>
            </a:r>
            <a:r>
              <a:rPr lang="en-US" dirty="0" err="1"/>
              <a:t>thưởng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rang, k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26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Mục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tiêu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muốn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module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KPI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thưởng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nhằm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mục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khuyến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nâng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lao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nguồn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nhìn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bao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đoán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xu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hướng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18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36004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Tìm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hiểu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nguyên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sở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luận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phương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phổ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 marL="0" marR="0" indent="360045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tìm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hiểu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KPI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cụ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360045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DXClan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tiềm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nguồn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lớn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đun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 marL="0" marR="0" indent="360045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xây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đun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xuất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DXCLan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dirty="0" err="1"/>
              <a:t>Các</a:t>
            </a:r>
            <a:r>
              <a:rPr lang="en-US" dirty="0"/>
              <a:t> module </a:t>
            </a:r>
            <a:r>
              <a:rPr lang="en-US" dirty="0" err="1"/>
              <a:t>sẽ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/>
              <a:t>EVM, CPM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xu </a:t>
            </a:r>
            <a:r>
              <a:rPr lang="en-US" dirty="0" err="1"/>
              <a:t>hướng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chi </a:t>
            </a:r>
            <a:r>
              <a:rPr lang="en-US" dirty="0" err="1"/>
              <a:t>phí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thưởng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KPI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DXClan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85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DXClan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tiềm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Trong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phần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quản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lý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công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việc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đánh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giá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KPI,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DXClan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phân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chi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thành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CV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đơn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vị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CV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cá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nhân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</a:t>
            </a:r>
          </a:p>
          <a:p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công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việc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được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phân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chia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theo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ma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trận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RACI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một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cách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rõ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ràng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từng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nhiệm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vụ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của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từng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người</a:t>
            </a:r>
            <a:endParaRPr lang="en-US" sz="12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KPI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đơn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vị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KPI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cá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nhân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được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thống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nhất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có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gắn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chỉ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số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công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việc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vào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quản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lý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Đây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là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một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hệ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thống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đánh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giá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đáp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ứng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được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tiêu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chi SMART,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đặc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biệt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có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tính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định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lượng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của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công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việc</a:t>
            </a:r>
            <a:endParaRPr lang="en-US" sz="12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DXCLan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còn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có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biểu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đồ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rất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trực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quan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bao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quát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toàn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bộ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một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cách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chi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tiết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nhất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2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DXClan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phép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dõi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dưới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góc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nhìn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biểu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kê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DXClan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phép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RACI,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chia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nhiệm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vụ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rõ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ràng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chia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dưới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ngoài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Đây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FIS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yêu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chia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sẻ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nguồn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DXClan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phép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kê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góp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Đây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DXClan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FIS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đặc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biệt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khoán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thưởng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thêm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nhiệm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4572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DXClan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biểu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thấy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thế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marR="0" indent="4572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đặc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DXClan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64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FIS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4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tiêu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thủ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tiêu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thủ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Vấn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FIS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tiêu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kia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góp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mặt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cụ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vượt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trội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sở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tiêu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cụ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gây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khăn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DXClan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chế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KPI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gắn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thấy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rõ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vấn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cãi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tiêu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nghĩa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rõ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ràng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chế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DXClan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đặc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nghĩa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chóng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nắm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bắt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KPI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DXClan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KPI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sở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khoán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thưởng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góp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3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 VĂN THẠC SỸ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Công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KPI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E5107C-5312-4D4E-8A80-78B6CF97C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48468"/>
              </p:ext>
            </p:extLst>
          </p:nvPr>
        </p:nvGraphicFramePr>
        <p:xfrm>
          <a:off x="3200400" y="4515081"/>
          <a:ext cx="5943600" cy="188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1441">
                  <a:extLst>
                    <a:ext uri="{9D8B030D-6E8A-4147-A177-3AD203B41FA5}">
                      <a16:colId xmlns:a16="http://schemas.microsoft.com/office/drawing/2014/main" val="282225801"/>
                    </a:ext>
                  </a:extLst>
                </a:gridCol>
                <a:gridCol w="3252159">
                  <a:extLst>
                    <a:ext uri="{9D8B030D-6E8A-4147-A177-3AD203B41FA5}">
                      <a16:colId xmlns:a16="http://schemas.microsoft.com/office/drawing/2014/main" val="1218046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Thực hiện</a:t>
                      </a:r>
                      <a:endParaRPr lang="en-US" sz="2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Nguyễn Công Sơn</a:t>
                      </a:r>
                      <a:endParaRPr lang="en-US" sz="2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637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Lớp</a:t>
                      </a:r>
                      <a:endParaRPr lang="en-US" sz="2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19AMMT</a:t>
                      </a:r>
                      <a:endParaRPr lang="en-US" sz="2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24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Khóa</a:t>
                      </a:r>
                      <a:endParaRPr lang="en-US" sz="2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2019A</a:t>
                      </a:r>
                      <a:endParaRPr lang="en-US" sz="2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585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Giảng viên hướng dẫn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TS. Vũ Thị Hương Giang</a:t>
                      </a:r>
                      <a:endParaRPr lang="en-US" sz="2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endParaRPr lang="en-US" sz="2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845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097280"/>
            <a:ext cx="8490458" cy="55961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DXClan</a:t>
            </a:r>
            <a:r>
              <a:rPr lang="en-US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 FIS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FIS: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tuân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DXClan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KPI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gắn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DXClan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thưởng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025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6945520" cy="49021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5.2.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quát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6F35F-0EAF-4B4F-917E-70E5C9842A1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35584" y="2414212"/>
            <a:ext cx="7519466" cy="36627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6856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977900"/>
            <a:ext cx="8356876" cy="560180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5.3.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KPI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KPI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chép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KPI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KPI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DXClan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58776-853D-4C6F-9AE9-6D2FAF02459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48678"/>
            <a:ext cx="4273825" cy="47310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8779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977900"/>
            <a:ext cx="8356876" cy="560180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5.3.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KPI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 algn="just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Bước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1: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DXClan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đẩy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 file</a:t>
            </a:r>
          </a:p>
          <a:p>
            <a:pPr marL="342900" lvl="1" indent="0" algn="just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Bước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2: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chạy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batch job.</a:t>
            </a:r>
          </a:p>
          <a:p>
            <a:pPr marL="342900" lvl="1" indent="0" algn="just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Bước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3: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Lấy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danh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sách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KPI</a:t>
            </a:r>
          </a:p>
          <a:p>
            <a:pPr marL="342900" lvl="1" indent="0" algn="just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Bước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4: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Ngắt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KPI</a:t>
            </a:r>
          </a:p>
          <a:p>
            <a:pPr marL="342900" lvl="1" indent="0" algn="just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Bước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5: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Đẩy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KPI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DXClan</a:t>
            </a:r>
            <a:endParaRPr lang="en-US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1" indent="0" algn="just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Bước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6: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ính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KPI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mới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F2814-C3B8-4C4A-BFC0-486655C2B82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73426" y="1924049"/>
            <a:ext cx="6957391" cy="11769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8322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977900"/>
            <a:ext cx="8356876" cy="560180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5.3.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KPI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42AC7B-0C68-4C6D-881D-7D8E466EC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830519"/>
              </p:ext>
            </p:extLst>
          </p:nvPr>
        </p:nvGraphicFramePr>
        <p:xfrm>
          <a:off x="4502150" y="1629228"/>
          <a:ext cx="4578350" cy="488275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1703">
                  <a:extLst>
                    <a:ext uri="{9D8B030D-6E8A-4147-A177-3AD203B41FA5}">
                      <a16:colId xmlns:a16="http://schemas.microsoft.com/office/drawing/2014/main" val="2119951073"/>
                    </a:ext>
                  </a:extLst>
                </a:gridCol>
                <a:gridCol w="800682">
                  <a:extLst>
                    <a:ext uri="{9D8B030D-6E8A-4147-A177-3AD203B41FA5}">
                      <a16:colId xmlns:a16="http://schemas.microsoft.com/office/drawing/2014/main" val="2918954171"/>
                    </a:ext>
                  </a:extLst>
                </a:gridCol>
                <a:gridCol w="466844">
                  <a:extLst>
                    <a:ext uri="{9D8B030D-6E8A-4147-A177-3AD203B41FA5}">
                      <a16:colId xmlns:a16="http://schemas.microsoft.com/office/drawing/2014/main" val="2453699249"/>
                    </a:ext>
                  </a:extLst>
                </a:gridCol>
                <a:gridCol w="351854">
                  <a:extLst>
                    <a:ext uri="{9D8B030D-6E8A-4147-A177-3AD203B41FA5}">
                      <a16:colId xmlns:a16="http://schemas.microsoft.com/office/drawing/2014/main" val="820813418"/>
                    </a:ext>
                  </a:extLst>
                </a:gridCol>
                <a:gridCol w="382589">
                  <a:extLst>
                    <a:ext uri="{9D8B030D-6E8A-4147-A177-3AD203B41FA5}">
                      <a16:colId xmlns:a16="http://schemas.microsoft.com/office/drawing/2014/main" val="283364415"/>
                    </a:ext>
                  </a:extLst>
                </a:gridCol>
                <a:gridCol w="468962">
                  <a:extLst>
                    <a:ext uri="{9D8B030D-6E8A-4147-A177-3AD203B41FA5}">
                      <a16:colId xmlns:a16="http://schemas.microsoft.com/office/drawing/2014/main" val="1262419218"/>
                    </a:ext>
                  </a:extLst>
                </a:gridCol>
                <a:gridCol w="451476">
                  <a:extLst>
                    <a:ext uri="{9D8B030D-6E8A-4147-A177-3AD203B41FA5}">
                      <a16:colId xmlns:a16="http://schemas.microsoft.com/office/drawing/2014/main" val="851481326"/>
                    </a:ext>
                  </a:extLst>
                </a:gridCol>
                <a:gridCol w="436108">
                  <a:extLst>
                    <a:ext uri="{9D8B030D-6E8A-4147-A177-3AD203B41FA5}">
                      <a16:colId xmlns:a16="http://schemas.microsoft.com/office/drawing/2014/main" val="1146493911"/>
                    </a:ext>
                  </a:extLst>
                </a:gridCol>
                <a:gridCol w="470553">
                  <a:extLst>
                    <a:ext uri="{9D8B030D-6E8A-4147-A177-3AD203B41FA5}">
                      <a16:colId xmlns:a16="http://schemas.microsoft.com/office/drawing/2014/main" val="1379068538"/>
                    </a:ext>
                  </a:extLst>
                </a:gridCol>
                <a:gridCol w="497579">
                  <a:extLst>
                    <a:ext uri="{9D8B030D-6E8A-4147-A177-3AD203B41FA5}">
                      <a16:colId xmlns:a16="http://schemas.microsoft.com/office/drawing/2014/main" val="1133963945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Chỉ tiêu/ chỉ số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Tần suất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Trọng số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Kết quả thực hiện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Tỉ lệ thực hiện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Kết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thực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hiện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2742042095"/>
                  </a:ext>
                </a:extLst>
              </a:tr>
              <a:tr h="1583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3372469669"/>
                  </a:ext>
                </a:extLst>
              </a:tr>
              <a:tr h="1120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Tháng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Quý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Năm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ĐVT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(8/5) *9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9*total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4185275050"/>
                  </a:ext>
                </a:extLst>
              </a:tr>
              <a:tr h="158352">
                <a:tc gridSpan="10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A.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Gắn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liền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KPI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bộ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phận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648407"/>
                  </a:ext>
                </a:extLst>
              </a:tr>
              <a:tr h="1791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Giải ngân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Tỷ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0.55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19.25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39350237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Đào tạo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Người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227698981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Nâng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cao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lực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PM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Người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1723098656"/>
                  </a:ext>
                </a:extLst>
              </a:tr>
              <a:tr h="2359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Xây dựng chuẩn năng lực dự án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Người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3130220447"/>
                  </a:ext>
                </a:extLst>
              </a:tr>
              <a:tr h="1822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Hoàn thành giai đoạn UAT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249093425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Kết quả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79.3%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39.6%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3578195800"/>
                  </a:ext>
                </a:extLst>
              </a:tr>
              <a:tr h="158352">
                <a:tc gridSpan="10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B. Công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thường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xuyên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thái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092129"/>
                  </a:ext>
                </a:extLst>
              </a:tr>
              <a:tr h="390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Hoạch định chiến lược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2354340230"/>
                  </a:ext>
                </a:extLst>
              </a:tr>
              <a:tr h="1225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Kiểm soát từng giai đoạn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4199960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Hỗ trợ đồng nghiệp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137737072"/>
                  </a:ext>
                </a:extLst>
              </a:tr>
              <a:tr h="2412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Đánh giá nhân viên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216718248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Kết quả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25.2%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955199811"/>
                  </a:ext>
                </a:extLst>
              </a:tr>
              <a:tr h="158352">
                <a:tc gridSpan="10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C. Công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đột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suất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28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Hỗ trợ dự án khác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2065329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Đào tạo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138190879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Kết quả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17%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521162159"/>
                  </a:ext>
                </a:extLst>
              </a:tr>
              <a:tr h="329826">
                <a:tc gridSpan="9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 ĐIỂM ĐÁNH GIÁ</a:t>
                      </a:r>
                      <a:endParaRPr lang="en-US" sz="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81.8%</a:t>
                      </a:r>
                      <a:endParaRPr lang="en-US" sz="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520829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15F22F-AAD8-47B2-93F6-C9F473C17D11}"/>
              </a:ext>
            </a:extLst>
          </p:cNvPr>
          <p:cNvSpPr txBox="1"/>
          <p:nvPr/>
        </p:nvSpPr>
        <p:spPr>
          <a:xfrm>
            <a:off x="298174" y="2457086"/>
            <a:ext cx="3823883" cy="2846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KPI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đào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tạo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nhân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lực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tiêu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chí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5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năm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thì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KPI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10%</a:t>
            </a:r>
          </a:p>
          <a:p>
            <a:pPr marL="342900" marR="0" indent="-3429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tiêu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KPI = (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/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mục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tiêu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)/100*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trọng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indent="-3429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KPI ABC =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Tổng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tỷ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lệ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hiên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*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ABC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KPI =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tổng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KPI ABC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113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117600"/>
            <a:ext cx="8331200" cy="55880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5.4.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CPM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87A49-0549-421C-877F-477E7150FE3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144" y="4475163"/>
            <a:ext cx="4869656" cy="22304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084DB8-1B78-4323-888E-40F43C43EEDB}"/>
              </a:ext>
            </a:extLst>
          </p:cNvPr>
          <p:cNvSpPr txBox="1"/>
          <p:nvPr/>
        </p:nvSpPr>
        <p:spPr>
          <a:xfrm>
            <a:off x="488949" y="2060287"/>
            <a:ext cx="8331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CPM: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pháp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phổ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án</a:t>
            </a:r>
            <a:endParaRPr lang="en-US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gắn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9C30BB-893E-4FC3-86D5-55384A74DE93}"/>
              </a:ext>
            </a:extLst>
          </p:cNvPr>
          <p:cNvSpPr txBox="1"/>
          <p:nvPr/>
        </p:nvSpPr>
        <p:spPr>
          <a:xfrm>
            <a:off x="426245" y="5200071"/>
            <a:ext cx="5284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A, D, H, I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biệt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trọng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1E22BF-4DDA-46E6-8754-350764A35D87}"/>
              </a:ext>
            </a:extLst>
          </p:cNvPr>
          <p:cNvSpPr txBox="1"/>
          <p:nvPr/>
        </p:nvSpPr>
        <p:spPr>
          <a:xfrm>
            <a:off x="488949" y="2961797"/>
            <a:ext cx="8655051" cy="1356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300"/>
              </a:spcBef>
            </a:pPr>
            <a:r>
              <a:rPr lang="en-US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từ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DXClan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300"/>
              </a:spcBef>
            </a:pP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DXClan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300"/>
              </a:spcBef>
            </a:pP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vẽ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lại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đỉnh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DXClan</a:t>
            </a:r>
            <a:endParaRPr lang="en-US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851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117600"/>
            <a:ext cx="8331200" cy="55880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5.4.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CPM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i="1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Giải</a:t>
            </a:r>
            <a:r>
              <a:rPr lang="en-US" sz="2800" i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en-US" sz="2800" i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tìm</a:t>
            </a:r>
            <a:r>
              <a:rPr lang="en-US" sz="2800" i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đỉnh</a:t>
            </a:r>
            <a:r>
              <a:rPr lang="en-US" sz="2800" i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800" i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đánh</a:t>
            </a:r>
            <a:r>
              <a:rPr lang="en-US" sz="2800" i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dấu</a:t>
            </a:r>
            <a:r>
              <a:rPr lang="en-US" sz="2800" i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2800" i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endParaRPr lang="en-US" sz="28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54E879-D4F1-46DF-BA15-215696145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353931"/>
              </p:ext>
            </p:extLst>
          </p:nvPr>
        </p:nvGraphicFramePr>
        <p:xfrm>
          <a:off x="723901" y="2760217"/>
          <a:ext cx="3442970" cy="31262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282">
                  <a:extLst>
                    <a:ext uri="{9D8B030D-6E8A-4147-A177-3AD203B41FA5}">
                      <a16:colId xmlns:a16="http://schemas.microsoft.com/office/drawing/2014/main" val="714660168"/>
                    </a:ext>
                  </a:extLst>
                </a:gridCol>
                <a:gridCol w="1009944">
                  <a:extLst>
                    <a:ext uri="{9D8B030D-6E8A-4147-A177-3AD203B41FA5}">
                      <a16:colId xmlns:a16="http://schemas.microsoft.com/office/drawing/2014/main" val="979444049"/>
                    </a:ext>
                  </a:extLst>
                </a:gridCol>
                <a:gridCol w="1054372">
                  <a:extLst>
                    <a:ext uri="{9D8B030D-6E8A-4147-A177-3AD203B41FA5}">
                      <a16:colId xmlns:a16="http://schemas.microsoft.com/office/drawing/2014/main" val="1083751384"/>
                    </a:ext>
                  </a:extLst>
                </a:gridCol>
                <a:gridCol w="1054372">
                  <a:extLst>
                    <a:ext uri="{9D8B030D-6E8A-4147-A177-3AD203B41FA5}">
                      <a16:colId xmlns:a16="http://schemas.microsoft.com/office/drawing/2014/main" val="2956527707"/>
                    </a:ext>
                  </a:extLst>
                </a:gridCol>
              </a:tblGrid>
              <a:tr h="5559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STT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Công việc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Estimate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Công việc đi trước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9767271"/>
                  </a:ext>
                </a:extLst>
              </a:tr>
              <a:tr h="3671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Công việc A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 days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6541106"/>
                  </a:ext>
                </a:extLst>
              </a:tr>
              <a:tr h="3671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Công việc B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 days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628748"/>
                  </a:ext>
                </a:extLst>
              </a:tr>
              <a:tr h="3671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Công việc C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 days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A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6793033"/>
                  </a:ext>
                </a:extLst>
              </a:tr>
              <a:tr h="3671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Công việc D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 days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B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9533588"/>
                  </a:ext>
                </a:extLst>
              </a:tr>
              <a:tr h="3671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Công việc 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 days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1220011"/>
                  </a:ext>
                </a:extLst>
              </a:tr>
              <a:tr h="3671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Công việc F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15 days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C,D,E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5792214"/>
                  </a:ext>
                </a:extLst>
              </a:tr>
              <a:tr h="3671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Công việc 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 days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F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395542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3ABF9CE-A6E1-43B1-8E1C-7BE20616D3C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3429000"/>
            <a:ext cx="4323080" cy="1925955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21199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117600"/>
            <a:ext cx="8331200" cy="55880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Đầu vào: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danh sá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công việc, điểm bắt đầu, điểm kết thúc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Đầu ra: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Sơ đồ tổng quát và dự báo công việc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Bước 1: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Đưa công việc vào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danh sách hàng đợi.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Tìm các đỉnh công việc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không có công việc cần thực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hiện đi trước, đánh dấu nó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là mức 1.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F24732-53EC-46AD-9A8E-848C994742F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50" y="2557462"/>
            <a:ext cx="3556000" cy="1743076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41FED6-1AE1-449F-A680-57FEAF72738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50" y="4429760"/>
            <a:ext cx="3556000" cy="193294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86564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117600"/>
            <a:ext cx="8483600" cy="55880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Bước 3: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tìm các đỉnh có công việc cần đi trước thuộc mức 1, đánh dấu các đỉnh đó thành mức 2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Bước 4: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lặp lại bước 3 cho đến khi đã đánh dấu hết các đỉnh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EA53FB-1E7D-43C0-AB7D-E9FB842824C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005" y="3303587"/>
            <a:ext cx="5507990" cy="28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51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117600"/>
            <a:ext cx="8407400" cy="5416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Bước 5: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tìm các đỉnh không có các công việc theo sau  và đánh dấu làm điểm gắn với kết thúc.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Bước 6: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Tính toán thời gian cho mỗi nối điểm công việc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Bước 7: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Dựa trên trạng thái công việc đánh dấu đường đi của công việc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Bước 8: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nối các đỉnh ở mức 1 với điểm bắt đầu dự án, đỉnh gắn kết thúc với điểm kết thúc của dự án.</a:t>
            </a:r>
          </a:p>
          <a:p>
            <a:pPr marL="0" indent="0">
              <a:lnSpc>
                <a:spcPct val="150000"/>
              </a:lnSpc>
              <a:buNone/>
            </a:pP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26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5146040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220000"/>
              </a:lnSpc>
              <a:buAutoNum type="arabicPeriod"/>
            </a:pPr>
            <a:r>
              <a:rPr lang="en-US" sz="24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Nhu</a:t>
            </a:r>
            <a:r>
              <a:rPr lang="en-US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cầu</a:t>
            </a:r>
            <a:r>
              <a:rPr lang="en-US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tính</a:t>
            </a:r>
            <a:r>
              <a:rPr lang="en-US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cấp</a:t>
            </a:r>
            <a:r>
              <a:rPr lang="en-US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thiết</a:t>
            </a:r>
            <a:endParaRPr lang="vi-VN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20000"/>
              </a:lnSpc>
              <a:buAutoNum type="arabicPeriod"/>
            </a:pPr>
            <a:r>
              <a:rPr lang="en-US" sz="24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Hiện</a:t>
            </a:r>
            <a:r>
              <a:rPr lang="en-US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trạng</a:t>
            </a:r>
            <a:r>
              <a:rPr lang="en-US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quản</a:t>
            </a:r>
            <a:r>
              <a:rPr lang="en-US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lý</a:t>
            </a:r>
            <a:r>
              <a:rPr lang="en-US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công</a:t>
            </a:r>
            <a:r>
              <a:rPr lang="en-US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việc</a:t>
            </a:r>
            <a:r>
              <a:rPr lang="en-US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đánh</a:t>
            </a:r>
            <a:r>
              <a:rPr lang="en-US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giá</a:t>
            </a:r>
            <a:r>
              <a:rPr lang="en-US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tại</a:t>
            </a:r>
            <a:r>
              <a:rPr lang="en-US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PrBBNKBIDV</a:t>
            </a:r>
            <a:endParaRPr lang="vi-VN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20000"/>
              </a:lnSpc>
              <a:buAutoNum type="arabicPeriod"/>
            </a:pPr>
            <a:r>
              <a:rPr lang="en-US" sz="24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Mục</a:t>
            </a:r>
            <a:r>
              <a:rPr lang="en-US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tiêu</a:t>
            </a:r>
            <a:endParaRPr lang="vi-VN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20000"/>
              </a:lnSpc>
              <a:buAutoNum type="arabicPeriod"/>
            </a:pPr>
            <a:r>
              <a:rPr lang="en-US" sz="24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Định</a:t>
            </a:r>
            <a:r>
              <a:rPr lang="en-US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giải</a:t>
            </a:r>
            <a:r>
              <a:rPr lang="en-US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pháp</a:t>
            </a:r>
            <a:endParaRPr lang="vi-VN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20000"/>
              </a:lnSpc>
              <a:buAutoNum type="arabicPeriod"/>
            </a:pPr>
            <a:r>
              <a:rPr lang="en-US" sz="24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Đóng</a:t>
            </a:r>
            <a:r>
              <a:rPr lang="en-US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góp</a:t>
            </a:r>
            <a:r>
              <a:rPr lang="en-US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phát</a:t>
            </a:r>
            <a:r>
              <a:rPr lang="en-US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triển</a:t>
            </a:r>
            <a:endParaRPr lang="vi-VN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20000"/>
              </a:lnSpc>
              <a:buAutoNum type="arabicPeriod"/>
            </a:pPr>
            <a:r>
              <a:rPr lang="en-US" sz="24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số</a:t>
            </a:r>
            <a:r>
              <a:rPr lang="en-US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màn</a:t>
            </a:r>
            <a:r>
              <a:rPr lang="en-US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hình</a:t>
            </a:r>
            <a:r>
              <a:rPr lang="en-US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chính</a:t>
            </a:r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220000"/>
              </a:lnSpc>
              <a:buNone/>
            </a:pPr>
            <a:r>
              <a:rPr lang="en-US" sz="24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Kết</a:t>
            </a:r>
            <a:r>
              <a:rPr lang="en-US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luận</a:t>
            </a:r>
            <a:r>
              <a:rPr lang="en-US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phát</a:t>
            </a:r>
            <a:r>
              <a:rPr lang="en-US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triển</a:t>
            </a:r>
            <a:endParaRPr lang="vi-VN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5. Đóng góp phát 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117600"/>
            <a:ext cx="8407400" cy="5416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6C4FB5-FDEE-4602-A31A-4635EAB5290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076448"/>
            <a:ext cx="7524750" cy="3886202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5E4E5D-7A69-411E-B4AA-0CC3DF6D977F}"/>
              </a:ext>
            </a:extLst>
          </p:cNvPr>
          <p:cNvSpPr txBox="1"/>
          <p:nvPr/>
        </p:nvSpPr>
        <p:spPr>
          <a:xfrm>
            <a:off x="809625" y="132028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540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117600"/>
            <a:ext cx="8858250" cy="55880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5.5.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EVM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EVM: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một kỹ thuật của của quản lý dự án để đo lường sự tiến triển hay tiến trình thực hiện của dự án một cách khách quan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PV: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SV: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Chênh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lệch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CPI: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AC: Chi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SPI: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CV: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chênh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lệch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EAC: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476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117600"/>
            <a:ext cx="8858250" cy="55880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sz="2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24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endParaRPr lang="en-US" sz="24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Đầu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EVM bao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gồm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algn="just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rủi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chi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phí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chi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phí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hoạch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tế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phí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đã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sinh</a:t>
            </a:r>
            <a:endParaRPr lang="en-US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bước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Bước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1: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ngân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sách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từng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endParaRPr lang="en-US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Bước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2: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ập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nhật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hoàn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thành</a:t>
            </a:r>
            <a:endParaRPr lang="en-US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Bước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3: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ập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nhật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tế</a:t>
            </a:r>
            <a:endParaRPr lang="en-US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Bước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4: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kê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03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117600"/>
            <a:ext cx="8858250" cy="55880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9217A9-48B5-4698-9A0F-E0F27AA44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91948"/>
              </p:ext>
            </p:extLst>
          </p:nvPr>
        </p:nvGraphicFramePr>
        <p:xfrm>
          <a:off x="488950" y="2240150"/>
          <a:ext cx="4514850" cy="1671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7285551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833369911"/>
                    </a:ext>
                  </a:extLst>
                </a:gridCol>
                <a:gridCol w="845185">
                  <a:extLst>
                    <a:ext uri="{9D8B030D-6E8A-4147-A177-3AD203B41FA5}">
                      <a16:colId xmlns:a16="http://schemas.microsoft.com/office/drawing/2014/main" val="154636449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398251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864932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3009846645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37804845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STT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Công việc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Công việc đi trước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Số ngày thực hiện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Tổng giá trị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% hoàn thành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Giá trị thực tế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3345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5072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1200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100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1400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0653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1200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0215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599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D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746587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559CA8A-5E73-4F1C-9E7D-7DA9582BA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0" y="2195204"/>
            <a:ext cx="2895600" cy="1716396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B1E17B6-A85E-4212-AC9F-EF1F15B4B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428070"/>
              </p:ext>
            </p:extLst>
          </p:nvPr>
        </p:nvGraphicFramePr>
        <p:xfrm>
          <a:off x="4051301" y="4623918"/>
          <a:ext cx="4838699" cy="17163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5848">
                  <a:extLst>
                    <a:ext uri="{9D8B030D-6E8A-4147-A177-3AD203B41FA5}">
                      <a16:colId xmlns:a16="http://schemas.microsoft.com/office/drawing/2014/main" val="3321501497"/>
                    </a:ext>
                  </a:extLst>
                </a:gridCol>
                <a:gridCol w="590566">
                  <a:extLst>
                    <a:ext uri="{9D8B030D-6E8A-4147-A177-3AD203B41FA5}">
                      <a16:colId xmlns:a16="http://schemas.microsoft.com/office/drawing/2014/main" val="2191261799"/>
                    </a:ext>
                  </a:extLst>
                </a:gridCol>
                <a:gridCol w="649622">
                  <a:extLst>
                    <a:ext uri="{9D8B030D-6E8A-4147-A177-3AD203B41FA5}">
                      <a16:colId xmlns:a16="http://schemas.microsoft.com/office/drawing/2014/main" val="1840611215"/>
                    </a:ext>
                  </a:extLst>
                </a:gridCol>
                <a:gridCol w="482951">
                  <a:extLst>
                    <a:ext uri="{9D8B030D-6E8A-4147-A177-3AD203B41FA5}">
                      <a16:colId xmlns:a16="http://schemas.microsoft.com/office/drawing/2014/main" val="236884391"/>
                    </a:ext>
                  </a:extLst>
                </a:gridCol>
                <a:gridCol w="557100">
                  <a:extLst>
                    <a:ext uri="{9D8B030D-6E8A-4147-A177-3AD203B41FA5}">
                      <a16:colId xmlns:a16="http://schemas.microsoft.com/office/drawing/2014/main" val="1939994302"/>
                    </a:ext>
                  </a:extLst>
                </a:gridCol>
                <a:gridCol w="557100">
                  <a:extLst>
                    <a:ext uri="{9D8B030D-6E8A-4147-A177-3AD203B41FA5}">
                      <a16:colId xmlns:a16="http://schemas.microsoft.com/office/drawing/2014/main" val="2674888550"/>
                    </a:ext>
                  </a:extLst>
                </a:gridCol>
                <a:gridCol w="557756">
                  <a:extLst>
                    <a:ext uri="{9D8B030D-6E8A-4147-A177-3AD203B41FA5}">
                      <a16:colId xmlns:a16="http://schemas.microsoft.com/office/drawing/2014/main" val="61605672"/>
                    </a:ext>
                  </a:extLst>
                </a:gridCol>
                <a:gridCol w="557756">
                  <a:extLst>
                    <a:ext uri="{9D8B030D-6E8A-4147-A177-3AD203B41FA5}">
                      <a16:colId xmlns:a16="http://schemas.microsoft.com/office/drawing/2014/main" val="4000629153"/>
                    </a:ext>
                  </a:extLst>
                </a:gridCol>
              </a:tblGrid>
              <a:tr h="245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Công việc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AC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EV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PV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CPI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CV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SPI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SV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172352"/>
                  </a:ext>
                </a:extLst>
              </a:tr>
              <a:tr h="245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8854464"/>
                  </a:ext>
                </a:extLst>
              </a:tr>
              <a:tr h="245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1400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1200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1200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613188"/>
                  </a:ext>
                </a:extLst>
              </a:tr>
              <a:tr h="245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9885215"/>
                  </a:ext>
                </a:extLst>
              </a:tr>
              <a:tr h="245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1235358"/>
                  </a:ext>
                </a:extLst>
              </a:tr>
              <a:tr h="245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1234510"/>
                  </a:ext>
                </a:extLst>
              </a:tr>
              <a:tr h="245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Total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2700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2400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3000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0.89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-300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0.8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-600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495049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A9A4CFA-CA54-4E3A-8E0B-6101AE828252}"/>
              </a:ext>
            </a:extLst>
          </p:cNvPr>
          <p:cNvSpPr txBox="1"/>
          <p:nvPr/>
        </p:nvSpPr>
        <p:spPr>
          <a:xfrm>
            <a:off x="142875" y="4623918"/>
            <a:ext cx="4572000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CPI &lt; 1 =&gt;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vượt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ngân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sách</a:t>
            </a:r>
            <a:endParaRPr lang="en-US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CV &lt; 0 =&gt;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vượt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ngân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sách</a:t>
            </a:r>
            <a:endParaRPr lang="en-US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SPI &lt; 1 =&gt;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Chậm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</a:t>
            </a:r>
            <a:endParaRPr lang="en-US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SV &lt; 0 =&gt;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Chậm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</a:t>
            </a:r>
            <a:endParaRPr lang="en-US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AD3801-7DB9-4D44-9196-B5FC5E1860FC}"/>
              </a:ext>
            </a:extLst>
          </p:cNvPr>
          <p:cNvSpPr txBox="1"/>
          <p:nvPr/>
        </p:nvSpPr>
        <p:spPr>
          <a:xfrm>
            <a:off x="5619750" y="1765900"/>
            <a:ext cx="3143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895F95-7885-412A-A053-B0AC3604468F}"/>
              </a:ext>
            </a:extLst>
          </p:cNvPr>
          <p:cNvSpPr txBox="1"/>
          <p:nvPr/>
        </p:nvSpPr>
        <p:spPr>
          <a:xfrm>
            <a:off x="1428750" y="1825872"/>
            <a:ext cx="2305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phí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1045E1-AB93-440A-AA62-54270BBAF7F0}"/>
              </a:ext>
            </a:extLst>
          </p:cNvPr>
          <p:cNvSpPr txBox="1"/>
          <p:nvPr/>
        </p:nvSpPr>
        <p:spPr>
          <a:xfrm>
            <a:off x="5143500" y="4254586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báo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EVM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BFC95843-DE82-4ADD-9F83-4201EB84B356}"/>
              </a:ext>
            </a:extLst>
          </p:cNvPr>
          <p:cNvSpPr/>
          <p:nvPr/>
        </p:nvSpPr>
        <p:spPr>
          <a:xfrm rot="10800000">
            <a:off x="7670800" y="3911600"/>
            <a:ext cx="95250" cy="280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EF3A4D-E109-4A59-9B11-34C1485DBE84}"/>
              </a:ext>
            </a:extLst>
          </p:cNvPr>
          <p:cNvSpPr txBox="1"/>
          <p:nvPr/>
        </p:nvSpPr>
        <p:spPr>
          <a:xfrm>
            <a:off x="7766050" y="3959954"/>
            <a:ext cx="1377950" cy="294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668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238248"/>
            <a:ext cx="8331200" cy="55880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5.6.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xu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C9FFC-0D8B-4C12-AD80-6DF1F00B0DA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46872" y="3046292"/>
            <a:ext cx="6354128" cy="3297357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8E736C-853A-488C-8854-31502D7015C8}"/>
              </a:ext>
            </a:extLst>
          </p:cNvPr>
          <p:cNvSpPr txBox="1"/>
          <p:nvPr/>
        </p:nvSpPr>
        <p:spPr>
          <a:xfrm>
            <a:off x="488950" y="1824413"/>
            <a:ext cx="8026400" cy="911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tabLst>
                <a:tab pos="342900" algn="l"/>
              </a:tabLst>
            </a:pPr>
            <a:r>
              <a:rPr lang="en-US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Đầu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quá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khứ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lai</a:t>
            </a:r>
            <a:endParaRPr lang="en-US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tabLst>
                <a:tab pos="342900" algn="l"/>
              </a:tabLst>
            </a:pPr>
            <a:r>
              <a:rPr lang="en-US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Đầu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ra: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báo</a:t>
            </a:r>
            <a:r>
              <a:rPr lang="en-US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678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117600"/>
            <a:ext cx="8331200" cy="55880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5.6.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xu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8E736C-853A-488C-8854-31502D7015C8}"/>
              </a:ext>
            </a:extLst>
          </p:cNvPr>
          <p:cNvSpPr txBox="1"/>
          <p:nvPr/>
        </p:nvSpPr>
        <p:spPr>
          <a:xfrm>
            <a:off x="488950" y="2281613"/>
            <a:ext cx="8026400" cy="3885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tabLst>
                <a:tab pos="342900" algn="l"/>
              </a:tabLst>
            </a:pPr>
            <a:r>
              <a:rPr lang="en-US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bước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marR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tabLst>
                <a:tab pos="342900" algn="l"/>
              </a:tabLst>
            </a:pPr>
            <a:r>
              <a:rPr lang="en-US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Bước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1: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Lấy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ữ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đã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ở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lai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tabLst>
                <a:tab pos="342900" algn="l"/>
              </a:tabLst>
            </a:pPr>
            <a:r>
              <a:rPr lang="en-US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Bước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2: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đáp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yêu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tabLst>
                <a:tab pos="342900" algn="l"/>
              </a:tabLst>
            </a:pPr>
            <a:r>
              <a:rPr lang="en-US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Bước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3: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0" marR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tabLst>
                <a:tab pos="342900" algn="l"/>
              </a:tabLst>
            </a:pPr>
            <a:r>
              <a:rPr lang="en-US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Bước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4: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Áp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10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luật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nghĩa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đưa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báo</a:t>
            </a:r>
            <a:endParaRPr lang="en-US" sz="24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tabLst>
                <a:tab pos="342900" algn="l"/>
              </a:tabLst>
            </a:pPr>
            <a:r>
              <a:rPr lang="en-US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Bước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5: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Trả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tabLst>
                <a:tab pos="342900" algn="l"/>
              </a:tabLst>
            </a:pPr>
            <a:r>
              <a:rPr lang="en-US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148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117600"/>
            <a:ext cx="8331200" cy="558800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5.7. Công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lương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thưởng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Các yếu tố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mức độ đóng góp, hệ số cấp bậc, hệ số trách nhiệm, điểm KPI cá nhân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Thiết lập công thức tạm ứng lương thưởng theo tháng: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Mức độ đóng góp = Số công việc hoàn thành đúng hạn/ tổng số công việc trong toàn dự án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Hệ số cấp bậc = hệ số cấp của mỗi cá nhân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Hệ số trách nhiệm: tương tự như hệ số cấp bậc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Điểm KPI cá nhân: là điểm số KPI đạt được trong tháng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103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8950" y="1117600"/>
                <a:ext cx="8331200" cy="55880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Dựa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trên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công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thức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FIS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để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áp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dụng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thưởng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indent="45720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endParaRPr lang="en-US" sz="2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45720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H­­</a:t>
                </a:r>
                <a:r>
                  <a:rPr lang="en-US" sz="2400" baseline="-250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Dự</a:t>
                </a:r>
                <a:r>
                  <a:rPr lang="en-US" sz="2400" baseline="-250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aseline="-250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án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bằng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điểm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dự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án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từ</a:t>
                </a:r>
                <a:r>
                  <a:rPr lang="en-US" sz="2400" b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0.8 </a:t>
                </a:r>
                <a:r>
                  <a:rPr lang="en-US" sz="2400" b="1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đến</a:t>
                </a:r>
                <a:r>
                  <a:rPr lang="en-US" sz="2400" b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1.2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marR="0" indent="45720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sz="2400" baseline="-250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cá</a:t>
                </a:r>
                <a:r>
                  <a:rPr lang="en-US" sz="2400" baseline="-250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aseline="-250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nhân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xác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định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dựa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trên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kết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quả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KPI, Công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việc</a:t>
                </a:r>
                <a:endParaRPr lang="en-US" sz="2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sz="2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Hệ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cân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bằng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áp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dụng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trong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trường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marR="0" indent="0" algn="ctr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∑ (20%Lương </a:t>
                </a:r>
                <a:r>
                  <a:rPr lang="en-US" sz="2400" b="1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cơ</a:t>
                </a:r>
                <a:r>
                  <a:rPr lang="en-US" sz="2400" b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sở</a:t>
                </a:r>
                <a:r>
                  <a:rPr lang="en-US" sz="2400" b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× </a:t>
                </a:r>
                <a:r>
                  <a:rPr lang="en-US" sz="2400" b="1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Hcá</a:t>
                </a:r>
                <a:r>
                  <a:rPr lang="en-US" sz="2400" b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nhân</a:t>
                </a:r>
                <a:r>
                  <a:rPr lang="en-US" sz="2400" b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) &gt; 20%∑ </a:t>
                </a:r>
                <a:r>
                  <a:rPr lang="en-US" sz="2400" b="1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Lương</a:t>
                </a:r>
                <a:r>
                  <a:rPr lang="en-US" sz="2400" b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cơ</a:t>
                </a:r>
                <a:r>
                  <a:rPr lang="en-US" sz="2400" b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sở</a:t>
                </a:r>
                <a:endParaRPr lang="en-US" sz="24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ctr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endParaRPr lang="en-US" sz="2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𝑯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ệ 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𝒔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ố 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𝒄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â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𝒃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ằ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𝒏𝒈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𝟐𝟎</m:t>
                          </m:r>
                          <m:r>
                            <a:rPr lang="en-US" sz="2400" b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%∑ 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𝐋</m:t>
                          </m:r>
                          <m:r>
                            <a:rPr lang="en-US" sz="2400" b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ươ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𝐧𝐠</m:t>
                          </m:r>
                          <m:r>
                            <a:rPr lang="en-US" sz="2400" b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𝐜</m:t>
                          </m:r>
                          <m:r>
                            <a:rPr lang="en-US" sz="2400" b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ơ 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𝐬</m:t>
                          </m:r>
                          <m:r>
                            <a:rPr lang="en-US" sz="2400" b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ở 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𝐝</m:t>
                          </m:r>
                          <m:r>
                            <a:rPr lang="en-US" sz="2400" b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ự á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𝐧</m:t>
                          </m:r>
                        </m:num>
                        <m:den>
                          <m:r>
                            <a:rPr lang="en-US" sz="2400" b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∑ (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𝟐𝟎</m:t>
                          </m:r>
                          <m:r>
                            <a:rPr lang="en-US" sz="2400" b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%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𝐋</m:t>
                          </m:r>
                          <m:r>
                            <a:rPr lang="en-US" sz="2400" b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ươ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𝐧𝐠</m:t>
                          </m:r>
                          <m:r>
                            <a:rPr lang="en-US" sz="2400" b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𝐜</m:t>
                          </m:r>
                          <m:r>
                            <a:rPr lang="en-US" sz="2400" b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ơ 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𝐬</m:t>
                          </m:r>
                          <m:r>
                            <a:rPr lang="en-US" sz="2400" b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ở × 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𝐇𝐜</m:t>
                          </m:r>
                          <m:r>
                            <a:rPr lang="en-US" sz="2400" b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á 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𝐧𝐡</m:t>
                          </m:r>
                          <m:r>
                            <a:rPr lang="en-US" sz="2400" b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â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𝐧</m:t>
                          </m:r>
                          <m:r>
                            <a:rPr lang="en-US" sz="2400" b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 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𝐝</m:t>
                          </m:r>
                          <m:r>
                            <a:rPr lang="en-US" sz="2400" b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ự á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𝐧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117600"/>
                <a:ext cx="8331200" cy="5588000"/>
              </a:xfrm>
              <a:blipFill>
                <a:blip r:embed="rId2"/>
                <a:stretch>
                  <a:fillRect l="-1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7FF7A2-5FB2-491E-B8F1-45B5863F5722}"/>
                  </a:ext>
                </a:extLst>
              </p:cNvPr>
              <p:cNvSpPr txBox="1"/>
              <p:nvPr/>
            </p:nvSpPr>
            <p:spPr>
              <a:xfrm>
                <a:off x="882650" y="1888588"/>
                <a:ext cx="7378700" cy="5545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%∗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800" b="0" i="0">
                          <a:latin typeface="Cambria Math" panose="02040503050406030204" pitchFamily="18" charset="0"/>
                        </a:rPr>
                        <m:t>ươ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𝒏𝒈</m:t>
                      </m:r>
                      <m:r>
                        <a:rPr lang="en-US" sz="2800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800" b="0" i="0">
                          <a:latin typeface="Cambria Math" panose="02040503050406030204" pitchFamily="18" charset="0"/>
                        </a:rPr>
                        <m:t>ơ 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0" i="0">
                          <a:latin typeface="Cambria Math" panose="02040503050406030204" pitchFamily="18" charset="0"/>
                        </a:rPr>
                        <m:t>ở∗</m:t>
                      </m:r>
                      <m:sSub>
                        <m:sSubPr>
                          <m:ctrlPr>
                            <a:rPr lang="en-US" sz="28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800" b="0" i="0">
                              <a:latin typeface="Cambria Math" panose="02040503050406030204" pitchFamily="18" charset="0"/>
                            </a:rPr>
                            <m:t>ự á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800" b="0" i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8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2800" b="0" i="0">
                              <a:latin typeface="Cambria Math" panose="02040503050406030204" pitchFamily="18" charset="0"/>
                            </a:rPr>
                            <m:t>á 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𝒏𝒉</m:t>
                          </m:r>
                          <m:r>
                            <a:rPr lang="en-US" sz="2800" b="0" i="0">
                              <a:latin typeface="Cambria Math" panose="02040503050406030204" pitchFamily="18" charset="0"/>
                            </a:rPr>
                            <m:t>â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𝐻𝑐𝑏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7FF7A2-5FB2-491E-B8F1-45B5863F5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50" y="1888588"/>
                <a:ext cx="7378700" cy="5545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0465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117600"/>
            <a:ext cx="8331200" cy="55880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8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8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8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8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Công việc thực hiện được ghi nhận lại DXCLan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Công việc còn hoạt động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Dữ liệu KPI được đánh giá hoàn thiện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Các chỉ số KPI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DXClan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Công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689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117600"/>
            <a:ext cx="8331200" cy="55880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5.8.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DXClan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6D4E76-64FF-4D3B-9A09-522618981A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6200" y="3295650"/>
            <a:ext cx="6451600" cy="3132137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A64994-38B9-45EE-932E-56467D788421}"/>
              </a:ext>
            </a:extLst>
          </p:cNvPr>
          <p:cNvSpPr txBox="1"/>
          <p:nvPr/>
        </p:nvSpPr>
        <p:spPr>
          <a:xfrm>
            <a:off x="323850" y="1987269"/>
            <a:ext cx="7251700" cy="911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Đầu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DXClan</a:t>
            </a:r>
            <a:endParaRPr lang="en-US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Đầu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đưa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thống</a:t>
            </a:r>
            <a:endParaRPr lang="en-US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08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  KPI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SMART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soát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  Xu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thịnh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lương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thưởng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nghẽn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xu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9B66BDF-3A73-47C2-9FE6-840A29B73B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799692"/>
              </p:ext>
            </p:extLst>
          </p:nvPr>
        </p:nvGraphicFramePr>
        <p:xfrm>
          <a:off x="419099" y="1614357"/>
          <a:ext cx="4083051" cy="48602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9982">
                  <a:extLst>
                    <a:ext uri="{9D8B030D-6E8A-4147-A177-3AD203B41FA5}">
                      <a16:colId xmlns:a16="http://schemas.microsoft.com/office/drawing/2014/main" val="2495856654"/>
                    </a:ext>
                  </a:extLst>
                </a:gridCol>
                <a:gridCol w="1290277">
                  <a:extLst>
                    <a:ext uri="{9D8B030D-6E8A-4147-A177-3AD203B41FA5}">
                      <a16:colId xmlns:a16="http://schemas.microsoft.com/office/drawing/2014/main" val="4105834493"/>
                    </a:ext>
                  </a:extLst>
                </a:gridCol>
                <a:gridCol w="1571961">
                  <a:extLst>
                    <a:ext uri="{9D8B030D-6E8A-4147-A177-3AD203B41FA5}">
                      <a16:colId xmlns:a16="http://schemas.microsoft.com/office/drawing/2014/main" val="3927721903"/>
                    </a:ext>
                  </a:extLst>
                </a:gridCol>
                <a:gridCol w="830831">
                  <a:extLst>
                    <a:ext uri="{9D8B030D-6E8A-4147-A177-3AD203B41FA5}">
                      <a16:colId xmlns:a16="http://schemas.microsoft.com/office/drawing/2014/main" val="980425147"/>
                    </a:ext>
                  </a:extLst>
                </a:gridCol>
              </a:tblGrid>
              <a:tr h="3643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STT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Dữ liệu nguồn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Dữ liệu đích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Ghi chú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032477"/>
                  </a:ext>
                </a:extLst>
              </a:tr>
              <a:tr h="551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ID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REF_ID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ID </a:t>
                      </a:r>
                      <a:r>
                        <a:rPr lang="en-US" sz="1300" dirty="0" err="1">
                          <a:effectLst/>
                        </a:rPr>
                        <a:t>của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hệ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thống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nguồn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0996663"/>
                  </a:ext>
                </a:extLst>
              </a:tr>
              <a:tr h="1770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Tên công việc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TASK_NAME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5022975"/>
                  </a:ext>
                </a:extLst>
              </a:tr>
              <a:tr h="1770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Mô tả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TASK_DESC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7533561"/>
                  </a:ext>
                </a:extLst>
              </a:tr>
              <a:tr h="1770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Công việc cha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PARENT_TASK_ID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1864594"/>
                  </a:ext>
                </a:extLst>
              </a:tr>
              <a:tr h="1770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Độ ưu tiên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PRIORITY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7502830"/>
                  </a:ext>
                </a:extLst>
              </a:tr>
              <a:tr h="3643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Người thực hiện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ASSIGNEE_USER_ID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1158042"/>
                  </a:ext>
                </a:extLst>
              </a:tr>
              <a:tr h="3643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Người phê duyệt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REVIEW_BY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6392589"/>
                  </a:ext>
                </a:extLst>
              </a:tr>
              <a:tr h="1770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Người thiết lập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CREATE_BY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6996572"/>
                  </a:ext>
                </a:extLst>
              </a:tr>
              <a:tr h="1770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Ngày bắt đầu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START_DATE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9153920"/>
                  </a:ext>
                </a:extLst>
              </a:tr>
              <a:tr h="1770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Ngày kết thúc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DATE_CLOSE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8703472"/>
                  </a:ext>
                </a:extLst>
              </a:tr>
              <a:tr h="1770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Trạng thái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STATUS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9405913"/>
                  </a:ext>
                </a:extLst>
              </a:tr>
              <a:tr h="3643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Tiến độ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PERCENT_COMPLETE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88153"/>
                  </a:ext>
                </a:extLst>
              </a:tr>
              <a:tr h="11136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SOURCE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Lưu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nguồn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dữ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liệu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vào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hệ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thống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đích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041507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74E1D81-8BE6-4619-B371-532DD94A5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522106"/>
              </p:ext>
            </p:extLst>
          </p:nvPr>
        </p:nvGraphicFramePr>
        <p:xfrm>
          <a:off x="4967288" y="1614357"/>
          <a:ext cx="4083051" cy="4860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3307">
                  <a:extLst>
                    <a:ext uri="{9D8B030D-6E8A-4147-A177-3AD203B41FA5}">
                      <a16:colId xmlns:a16="http://schemas.microsoft.com/office/drawing/2014/main" val="1530945748"/>
                    </a:ext>
                  </a:extLst>
                </a:gridCol>
                <a:gridCol w="1268192">
                  <a:extLst>
                    <a:ext uri="{9D8B030D-6E8A-4147-A177-3AD203B41FA5}">
                      <a16:colId xmlns:a16="http://schemas.microsoft.com/office/drawing/2014/main" val="3514313458"/>
                    </a:ext>
                  </a:extLst>
                </a:gridCol>
                <a:gridCol w="910152">
                  <a:extLst>
                    <a:ext uri="{9D8B030D-6E8A-4147-A177-3AD203B41FA5}">
                      <a16:colId xmlns:a16="http://schemas.microsoft.com/office/drawing/2014/main" val="2940074764"/>
                    </a:ext>
                  </a:extLst>
                </a:gridCol>
                <a:gridCol w="1521400">
                  <a:extLst>
                    <a:ext uri="{9D8B030D-6E8A-4147-A177-3AD203B41FA5}">
                      <a16:colId xmlns:a16="http://schemas.microsoft.com/office/drawing/2014/main" val="4178661940"/>
                    </a:ext>
                  </a:extLst>
                </a:gridCol>
              </a:tblGrid>
              <a:tr h="4392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STT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Dữ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liệu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nguồn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Dữ liệu đích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Ghi chú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1946321"/>
                  </a:ext>
                </a:extLst>
              </a:tr>
              <a:tr h="8919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KPI id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REF_ID_SOURCE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ID </a:t>
                      </a:r>
                      <a:r>
                        <a:rPr lang="en-US" sz="1300" dirty="0" err="1">
                          <a:effectLst/>
                        </a:rPr>
                        <a:t>của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hệ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thống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nguồn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3579001"/>
                  </a:ext>
                </a:extLst>
              </a:tr>
              <a:tr h="4333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month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MONTH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1854495"/>
                  </a:ext>
                </a:extLst>
              </a:tr>
              <a:tr h="4392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KPI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KPI_NAME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0788291"/>
                  </a:ext>
                </a:extLst>
              </a:tr>
              <a:tr h="4392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Trọng số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TRONG_SO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9997890"/>
                  </a:ext>
                </a:extLst>
              </a:tr>
              <a:tr h="4333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Trạng thái KPI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STATUS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5973173"/>
                  </a:ext>
                </a:extLst>
              </a:tr>
              <a:tr h="8919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Kết quả được phê duyệt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KET_QUA_THUC_HIEN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0021200"/>
                  </a:ext>
                </a:extLst>
              </a:tr>
              <a:tr h="8919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SOURCE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Lưu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nguồn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dữ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liệu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vào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hệ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thống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đích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825252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33BD5BD-0C92-46AE-B760-E999714C753F}"/>
              </a:ext>
            </a:extLst>
          </p:cNvPr>
          <p:cNvSpPr txBox="1"/>
          <p:nvPr/>
        </p:nvSpPr>
        <p:spPr>
          <a:xfrm>
            <a:off x="4587877" y="1238248"/>
            <a:ext cx="4572000" cy="374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2" algn="just" fontAlgn="base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1800" b="1" u="none" strike="noStrike" kern="0" spc="0" dirty="0" err="1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Nguồn</a:t>
            </a:r>
            <a:r>
              <a:rPr lang="en-US" sz="1800" b="1" u="none" strike="noStrike" kern="0" spc="0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u="none" strike="noStrike" kern="0" spc="0" dirty="0" err="1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b="1" u="none" strike="noStrike" kern="0" spc="0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u="none" strike="noStrike" kern="0" spc="0" dirty="0" err="1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b="1" u="none" strike="noStrike" kern="0" spc="0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KPI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588D4E-062F-456C-B70E-1A8296134619}"/>
              </a:ext>
            </a:extLst>
          </p:cNvPr>
          <p:cNvSpPr txBox="1"/>
          <p:nvPr/>
        </p:nvSpPr>
        <p:spPr>
          <a:xfrm>
            <a:off x="153195" y="1237113"/>
            <a:ext cx="4581524" cy="374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2" algn="just" fontAlgn="base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1800" b="1" u="none" strike="noStrike" kern="0" spc="0" dirty="0" err="1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Nguồn</a:t>
            </a:r>
            <a:r>
              <a:rPr lang="en-US" sz="1800" b="1" u="none" strike="noStrike" kern="0" spc="0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u="none" strike="noStrike" kern="0" spc="0" dirty="0" err="1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b="1" u="none" strike="noStrike" kern="0" spc="0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u="none" strike="noStrike" kern="0" spc="0" dirty="0" err="1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b="1" u="none" strike="noStrike" kern="0" spc="0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u="none" strike="noStrike" kern="0" spc="0" dirty="0" err="1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800" b="1" u="none" strike="noStrike" kern="0" spc="0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u="none" strike="noStrike" kern="0" spc="0" dirty="0" err="1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endParaRPr lang="en-US" sz="1800" b="1" u="none" strike="noStrike" kern="0" spc="0" dirty="0">
              <a:ln>
                <a:noFill/>
              </a:ln>
              <a:effectLst>
                <a:outerShdw sx="0" sy="0">
                  <a:srgbClr val="000000"/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229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117600"/>
            <a:ext cx="8331200" cy="5588000"/>
          </a:xfrm>
        </p:spPr>
        <p:txBody>
          <a:bodyPr>
            <a:normAutofit/>
          </a:bodyPr>
          <a:lstStyle/>
          <a:p>
            <a:pPr marL="0" marR="0" indent="4572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Bước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DXClan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export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XLXS</a:t>
            </a:r>
          </a:p>
          <a:p>
            <a:pPr marL="0" marR="0" indent="4572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Bước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cài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hạy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batch job.</a:t>
            </a:r>
          </a:p>
          <a:p>
            <a:pPr marL="0" marR="0" indent="4572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Bước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3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đích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kích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hoạt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chạy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job,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quét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toàn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file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thư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mục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đưa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nhớ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xử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indent="4572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Bước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4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Apache POI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bóc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tách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task/ KPI</a:t>
            </a:r>
          </a:p>
          <a:p>
            <a:pPr marL="0" marR="0" indent="4572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Bước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5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sau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bóc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tách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thì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lưu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xuống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CSDL.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Nếu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ghi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nào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đã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KEY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trùng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KEY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nguồn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thì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nhật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lại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Bước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6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chuyển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toàn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file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đã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xử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thư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mục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mới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lưu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trữ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9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117600"/>
            <a:ext cx="8331200" cy="5588000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8C07D-8E7C-4851-B43D-AA87DFB7B40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2000" y="1733550"/>
            <a:ext cx="7753349" cy="46672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575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117600"/>
            <a:ext cx="8331200" cy="5588000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KPI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9F287-F61B-4893-A1AD-79BF3DCCB5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71550" y="2171700"/>
            <a:ext cx="7543800" cy="43434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5557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117600"/>
            <a:ext cx="8331200" cy="5588000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CPM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AADE70-5E7D-493C-8B7C-98B150AD819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8950" y="1676400"/>
            <a:ext cx="8331199" cy="48958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0422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117600"/>
            <a:ext cx="8331200" cy="5588000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EVM</a:t>
            </a:r>
          </a:p>
          <a:p>
            <a:pPr marL="0" marR="0" indent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99928-774D-4992-A818-F99872DCB0B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8950" y="1733550"/>
            <a:ext cx="8331200" cy="49720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84026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117600"/>
            <a:ext cx="8331200" cy="5588000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xu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4B798C-5C5C-4AA9-87EB-0FE577A0D88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8950" y="1752600"/>
            <a:ext cx="8166100" cy="4953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90758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117600"/>
            <a:ext cx="8331200" cy="5588000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lương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thưởng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A613E2-57E6-478C-A24F-887B0F4FC8D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7700" y="1729738"/>
            <a:ext cx="7867650" cy="49758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9813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117600"/>
            <a:ext cx="8331200" cy="5588000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CF0A0-50B6-4639-BD45-E70E8CDC537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30325" y="3911600"/>
            <a:ext cx="6343650" cy="263239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20F3A5-9A7D-405D-B391-6671523816E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30324" y="1733550"/>
            <a:ext cx="6343649" cy="201644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8178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483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KẾT LUẬN VÀ HƯỚNG PHÁT TRIỂN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655050" cy="551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luận</a:t>
            </a:r>
            <a:r>
              <a:rPr lang="en-US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đã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hoàn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hiểu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đánh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DXClan</a:t>
            </a:r>
            <a:endParaRPr lang="en-US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Đưa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cơ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chế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đánh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KPI</a:t>
            </a:r>
          </a:p>
          <a:p>
            <a:pPr marL="0" marR="0" lvl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ự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xu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hướng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dung CPM, EVM </a:t>
            </a:r>
          </a:p>
          <a:p>
            <a:pPr marL="0" marR="0" lvl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Áp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cơ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sở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khoán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thống</a:t>
            </a:r>
            <a:endParaRPr lang="en-US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Hoàn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web service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cáo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R="0" lv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DXClan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qua batch job</a:t>
            </a:r>
          </a:p>
          <a:p>
            <a:pPr marR="0" lv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marR="0" lvl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iếp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cận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thêm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DXClan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xây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mô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đun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hát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so song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DXClan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Hoàn thiện theo trải nghiệm người dùng</a:t>
            </a:r>
          </a:p>
          <a:p>
            <a:pPr marL="0" marR="0" lvl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34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PrBBNKBIDV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00DE290-48E6-4C8E-960F-71F5899911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3700439"/>
              </p:ext>
            </p:extLst>
          </p:nvPr>
        </p:nvGraphicFramePr>
        <p:xfrm>
          <a:off x="1025525" y="1689100"/>
          <a:ext cx="7092950" cy="4559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55542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2724150"/>
            <a:ext cx="8026400" cy="35242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CẢM ƠN THẦY CÔ 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VÀ CÁC BẠN HỌC VIÊN ĐÃ CHÚ Ý THEO DÕI !</a:t>
            </a:r>
          </a:p>
        </p:txBody>
      </p:sp>
    </p:spTree>
    <p:extLst>
      <p:ext uri="{BB962C8B-B14F-4D97-AF65-F5344CB8AC3E}">
        <p14:creationId xmlns:p14="http://schemas.microsoft.com/office/powerpoint/2010/main" val="1023473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010151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AD6B619-DFE9-4B12-A1FC-DC1B2836CE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6586860"/>
              </p:ext>
            </p:extLst>
          </p:nvPr>
        </p:nvGraphicFramePr>
        <p:xfrm>
          <a:off x="628650" y="1555460"/>
          <a:ext cx="8026400" cy="4375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195588C-2339-4344-ACD7-6A990D9CB49F}"/>
              </a:ext>
            </a:extLst>
          </p:cNvPr>
          <p:cNvSpPr txBox="1"/>
          <p:nvPr/>
        </p:nvSpPr>
        <p:spPr>
          <a:xfrm>
            <a:off x="897768" y="1915732"/>
            <a:ext cx="6495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srgbClr val="FF0000"/>
                </a:solidFill>
                <a:ea typeface="Verdana" panose="020B0604030504040204" pitchFamily="34" charset="0"/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C7572C-4FE5-4812-B530-5E5B51D926B7}"/>
              </a:ext>
            </a:extLst>
          </p:cNvPr>
          <p:cNvSpPr txBox="1"/>
          <p:nvPr/>
        </p:nvSpPr>
        <p:spPr>
          <a:xfrm>
            <a:off x="1382690" y="2951500"/>
            <a:ext cx="6495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srgbClr val="FF0000"/>
                </a:solidFill>
                <a:ea typeface="Verdana" panose="020B0604030504040204" pitchFamily="34" charset="0"/>
              </a:rPr>
              <a:t>2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7E031-40DC-4DAA-99C1-3CC59587BEAE}"/>
              </a:ext>
            </a:extLst>
          </p:cNvPr>
          <p:cNvSpPr txBox="1"/>
          <p:nvPr/>
        </p:nvSpPr>
        <p:spPr>
          <a:xfrm>
            <a:off x="1382690" y="3986257"/>
            <a:ext cx="6495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srgbClr val="FF0000"/>
                </a:solidFill>
                <a:ea typeface="Verdana" panose="020B0604030504040204" pitchFamily="34" charset="0"/>
              </a:rPr>
              <a:t>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CCBDE7-884C-4865-96F9-E56628C1219E}"/>
              </a:ext>
            </a:extLst>
          </p:cNvPr>
          <p:cNvSpPr txBox="1"/>
          <p:nvPr/>
        </p:nvSpPr>
        <p:spPr>
          <a:xfrm>
            <a:off x="897768" y="5022025"/>
            <a:ext cx="6495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srgbClr val="FF0000"/>
                </a:solidFill>
                <a:ea typeface="Verdana" panose="020B0604030504040204" pitchFamily="34" charset="0"/>
              </a:rPr>
              <a:t>4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95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DXClan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module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nghẽn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CPM</a:t>
            </a:r>
          </a:p>
          <a:p>
            <a:pPr>
              <a:buFontTx/>
              <a:buChar char="-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EVM</a:t>
            </a:r>
          </a:p>
          <a:p>
            <a:pPr>
              <a:buFontTx/>
              <a:buChar char="-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soát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lương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thưởng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Module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webservice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DXClan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171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53594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5.1.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KPI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DXClan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5.2.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quát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5.3.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KPI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5.4.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CPM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5.5.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EVM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5.6.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xu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5.7. Công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lương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thưởng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5.8.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DXClan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3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097280"/>
            <a:ext cx="8490458" cy="55961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5.1.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, KPI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DXClan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FA04DB4-5C47-4E8A-9901-E62177266F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6905417"/>
              </p:ext>
            </p:extLst>
          </p:nvPr>
        </p:nvGraphicFramePr>
        <p:xfrm>
          <a:off x="87167" y="1847088"/>
          <a:ext cx="8764225" cy="4644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2717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097280"/>
            <a:ext cx="8490458" cy="55961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DXClan</a:t>
            </a:r>
            <a:r>
              <a:rPr lang="en-US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 FIS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dõi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RACI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78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547</TotalTime>
  <Words>6863</Words>
  <Application>Microsoft Office PowerPoint</Application>
  <PresentationFormat>On-screen Show (4:3)</PresentationFormat>
  <Paragraphs>897</Paragraphs>
  <Slides>41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Symbol</vt:lpstr>
      <vt:lpstr>Times New Roman</vt:lpstr>
      <vt:lpstr>Verdana</vt:lpstr>
      <vt:lpstr>Wingdings</vt:lpstr>
      <vt:lpstr>Office Theme</vt:lpstr>
      <vt:lpstr>LUẬN VĂN THẠC SỸ (Hệ Kỹ thuật) Ngành: Công nghệ thông tin ĐỀ TÀI Hệ thống quản lý công việc và đánh giá KPI</vt:lpstr>
      <vt:lpstr>Mục lục</vt:lpstr>
      <vt:lpstr>1. Nhu cầu và tính cấp thiết</vt:lpstr>
      <vt:lpstr>2. Hiện trạng tại PrBBNKBIDV</vt:lpstr>
      <vt:lpstr>3. Mục tiêu</vt:lpstr>
      <vt:lpstr>4. Định hướng giải pháp</vt:lpstr>
      <vt:lpstr>5. Đóng góp phát triển</vt:lpstr>
      <vt:lpstr>5. Đóng góp phát triển</vt:lpstr>
      <vt:lpstr>5. Đóng góp phát triển</vt:lpstr>
      <vt:lpstr>5. Đóng góp phát triển</vt:lpstr>
      <vt:lpstr>5. Đóng góp phát triển</vt:lpstr>
      <vt:lpstr>5. Đóng góp phát triển</vt:lpstr>
      <vt:lpstr>5. Đóng góp phát triển</vt:lpstr>
      <vt:lpstr>5. Đóng góp phát triển</vt:lpstr>
      <vt:lpstr>5. Đóng góp phát triển</vt:lpstr>
      <vt:lpstr>5. Đóng góp phát triển</vt:lpstr>
      <vt:lpstr>5. Đóng góp phát triển</vt:lpstr>
      <vt:lpstr>5. Đóng góp phát triển</vt:lpstr>
      <vt:lpstr>5. Đóng góp phát triển</vt:lpstr>
      <vt:lpstr>5. Đóng góp phát triển</vt:lpstr>
      <vt:lpstr>5. Đóng góp phát triển</vt:lpstr>
      <vt:lpstr>5. Đóng góp phát triển</vt:lpstr>
      <vt:lpstr>5. Đóng góp phát triển</vt:lpstr>
      <vt:lpstr>5. Đóng góp phát triển</vt:lpstr>
      <vt:lpstr>5. Đóng góp phát triển</vt:lpstr>
      <vt:lpstr>5. Đóng góp phát triển</vt:lpstr>
      <vt:lpstr>5. Đóng góp phát triển</vt:lpstr>
      <vt:lpstr>5. Đóng góp phát triển</vt:lpstr>
      <vt:lpstr>5. Đóng góp phát triển</vt:lpstr>
      <vt:lpstr>5. Đóng góp phát triển</vt:lpstr>
      <vt:lpstr>5. Đóng góp phát triển</vt:lpstr>
      <vt:lpstr>6. Các màn hình chính</vt:lpstr>
      <vt:lpstr>6. Các màn hình chính</vt:lpstr>
      <vt:lpstr>6. Các màn hình chính</vt:lpstr>
      <vt:lpstr>6. Các màn hình chính</vt:lpstr>
      <vt:lpstr>6. Các màn hình chính</vt:lpstr>
      <vt:lpstr>6. Các màn hình chính</vt:lpstr>
      <vt:lpstr>6. Các màn hình chính</vt:lpstr>
      <vt:lpstr>KẾT LUẬN VÀ HƯỚNG PHÁT TRIỂN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Nguyễn Công Sơn</cp:lastModifiedBy>
  <cp:revision>33</cp:revision>
  <dcterms:created xsi:type="dcterms:W3CDTF">2016-07-25T07:53:11Z</dcterms:created>
  <dcterms:modified xsi:type="dcterms:W3CDTF">2021-05-04T08:19:39Z</dcterms:modified>
</cp:coreProperties>
</file>