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7" r:id="rId9"/>
    <p:sldId id="287" r:id="rId10"/>
    <p:sldId id="269" r:id="rId11"/>
    <p:sldId id="286" r:id="rId12"/>
    <p:sldId id="279" r:id="rId13"/>
    <p:sldId id="288" r:id="rId14"/>
    <p:sldId id="280" r:id="rId15"/>
    <p:sldId id="281" r:id="rId16"/>
    <p:sldId id="283" r:id="rId17"/>
    <p:sldId id="282" r:id="rId18"/>
    <p:sldId id="276" r:id="rId19"/>
    <p:sldId id="277" r:id="rId20"/>
    <p:sldId id="278" r:id="rId21"/>
    <p:sldId id="266" r:id="rId2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76611" autoAdjust="0"/>
  </p:normalViewPr>
  <p:slideViewPr>
    <p:cSldViewPr snapToGrid="0">
      <p:cViewPr varScale="1">
        <p:scale>
          <a:sx n="69" d="100"/>
          <a:sy n="69" d="100"/>
        </p:scale>
        <p:origin x="139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999DE-3A4B-4031-9ECE-1B779D54B453}" type="doc">
      <dgm:prSet loTypeId="urn:microsoft.com/office/officeart/2005/8/layout/radial5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C65445-E2F4-4EEE-9763-C7E3082243EE}">
      <dgm:prSet phldrT="[Text]"/>
      <dgm:spPr/>
      <dgm:t>
        <a:bodyPr/>
        <a:lstStyle/>
        <a:p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endParaRPr lang="en-US" dirty="0"/>
        </a:p>
      </dgm:t>
    </dgm:pt>
    <dgm:pt modelId="{8C7E1DE1-BD3E-4892-A7CB-060727FD32A6}" type="parTrans" cxnId="{0C600494-4C5A-4510-B098-7298F4A801ED}">
      <dgm:prSet/>
      <dgm:spPr/>
      <dgm:t>
        <a:bodyPr/>
        <a:lstStyle/>
        <a:p>
          <a:endParaRPr lang="en-US"/>
        </a:p>
      </dgm:t>
    </dgm:pt>
    <dgm:pt modelId="{F9A59A65-893F-454B-B9D3-4CA77E7C884B}" type="sibTrans" cxnId="{0C600494-4C5A-4510-B098-7298F4A801ED}">
      <dgm:prSet/>
      <dgm:spPr/>
      <dgm:t>
        <a:bodyPr/>
        <a:lstStyle/>
        <a:p>
          <a:endParaRPr lang="en-US"/>
        </a:p>
      </dgm:t>
    </dgm:pt>
    <dgm:pt modelId="{A46D0D3A-3121-4E10-96C6-8222EF99EC27}">
      <dgm:prSet phldrT="[Text]"/>
      <dgm:spPr/>
      <dgm:t>
        <a:bodyPr/>
        <a:lstStyle/>
        <a:p>
          <a:r>
            <a:rPr lang="en-US" dirty="0" err="1"/>
            <a:t>Tiêu</a:t>
          </a:r>
          <a:r>
            <a:rPr lang="en-US" dirty="0"/>
            <a:t> </a:t>
          </a:r>
          <a:r>
            <a:rPr lang="en-US" dirty="0" err="1"/>
            <a:t>chí</a:t>
          </a:r>
          <a:r>
            <a:rPr lang="en-US" dirty="0"/>
            <a:t> SMART</a:t>
          </a:r>
        </a:p>
      </dgm:t>
    </dgm:pt>
    <dgm:pt modelId="{293551AF-CE00-4133-BCE9-4C591C502E39}" type="parTrans" cxnId="{E600D816-DD0D-464C-B022-BCDCD44994F6}">
      <dgm:prSet/>
      <dgm:spPr/>
      <dgm:t>
        <a:bodyPr/>
        <a:lstStyle/>
        <a:p>
          <a:endParaRPr lang="en-US"/>
        </a:p>
      </dgm:t>
    </dgm:pt>
    <dgm:pt modelId="{396B434F-5E24-41FE-A55D-AD30C0FBB727}" type="sibTrans" cxnId="{E600D816-DD0D-464C-B022-BCDCD44994F6}">
      <dgm:prSet/>
      <dgm:spPr/>
      <dgm:t>
        <a:bodyPr/>
        <a:lstStyle/>
        <a:p>
          <a:endParaRPr lang="en-US"/>
        </a:p>
      </dgm:t>
    </dgm:pt>
    <dgm:pt modelId="{7ABD40EC-3FE8-4ECE-BD95-7C81013CD49A}">
      <dgm:prSet phldrT="[Text]"/>
      <dgm:spPr/>
      <dgm:t>
        <a:bodyPr/>
        <a:lstStyle/>
        <a:p>
          <a:r>
            <a:rPr lang="en-US" dirty="0" err="1"/>
            <a:t>Lương</a:t>
          </a:r>
          <a:r>
            <a:rPr lang="en-US" dirty="0"/>
            <a:t> </a:t>
          </a:r>
          <a:r>
            <a:rPr lang="en-US" dirty="0" err="1"/>
            <a:t>thưởng</a:t>
          </a:r>
          <a:endParaRPr lang="en-US" dirty="0"/>
        </a:p>
      </dgm:t>
    </dgm:pt>
    <dgm:pt modelId="{4DA5E990-54D1-49A9-8652-D081855F2658}" type="parTrans" cxnId="{06E66090-EEDA-4CB7-A752-9D42501C32F5}">
      <dgm:prSet/>
      <dgm:spPr/>
      <dgm:t>
        <a:bodyPr/>
        <a:lstStyle/>
        <a:p>
          <a:endParaRPr lang="en-US"/>
        </a:p>
      </dgm:t>
    </dgm:pt>
    <dgm:pt modelId="{887CD0B7-E2C8-450B-A237-91CCF2C7FDE6}" type="sibTrans" cxnId="{06E66090-EEDA-4CB7-A752-9D42501C32F5}">
      <dgm:prSet/>
      <dgm:spPr/>
      <dgm:t>
        <a:bodyPr/>
        <a:lstStyle/>
        <a:p>
          <a:endParaRPr lang="en-US"/>
        </a:p>
      </dgm:t>
    </dgm:pt>
    <dgm:pt modelId="{19786DF6-24C0-413C-AC02-F959B63F13C2}">
      <dgm:prSet phldrT="[Text]"/>
      <dgm:spPr/>
      <dgm:t>
        <a:bodyPr/>
        <a:lstStyle/>
        <a:p>
          <a:r>
            <a:rPr lang="en-US" dirty="0"/>
            <a:t>Xu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048752AA-1DC5-4B9C-9685-9D1C842B1491}" type="parTrans" cxnId="{D6F8826F-067D-4702-8DA5-9ADAF9FF8873}">
      <dgm:prSet/>
      <dgm:spPr/>
      <dgm:t>
        <a:bodyPr/>
        <a:lstStyle/>
        <a:p>
          <a:endParaRPr lang="en-US"/>
        </a:p>
      </dgm:t>
    </dgm:pt>
    <dgm:pt modelId="{AEB85368-2EE8-4F58-825B-BBC3F8BE2A05}" type="sibTrans" cxnId="{D6F8826F-067D-4702-8DA5-9ADAF9FF8873}">
      <dgm:prSet/>
      <dgm:spPr/>
      <dgm:t>
        <a:bodyPr/>
        <a:lstStyle/>
        <a:p>
          <a:endParaRPr lang="en-US"/>
        </a:p>
      </dgm:t>
    </dgm:pt>
    <dgm:pt modelId="{79FB1C99-3ED5-48C5-89B5-5AF5B21758C8}">
      <dgm:prSet phldrT="[Text]"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</a:t>
          </a:r>
          <a:r>
            <a:rPr lang="en-US" dirty="0" err="1"/>
            <a:t>tiến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, chi </a:t>
          </a:r>
          <a:r>
            <a:rPr lang="en-US" dirty="0" err="1"/>
            <a:t>phí</a:t>
          </a:r>
          <a:r>
            <a:rPr lang="en-US" dirty="0"/>
            <a:t>,.. </a:t>
          </a:r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án</a:t>
          </a:r>
          <a:endParaRPr lang="en-US" dirty="0"/>
        </a:p>
      </dgm:t>
    </dgm:pt>
    <dgm:pt modelId="{487F9C35-CBD1-4A20-8CC7-D98ADCE89F72}" type="parTrans" cxnId="{B2EAB336-BF1C-486B-8267-5FA9328360D6}">
      <dgm:prSet/>
      <dgm:spPr/>
      <dgm:t>
        <a:bodyPr/>
        <a:lstStyle/>
        <a:p>
          <a:endParaRPr lang="en-US"/>
        </a:p>
      </dgm:t>
    </dgm:pt>
    <dgm:pt modelId="{EC086397-D561-48E9-99FB-614B1C0EEBB5}" type="sibTrans" cxnId="{B2EAB336-BF1C-486B-8267-5FA9328360D6}">
      <dgm:prSet/>
      <dgm:spPr/>
      <dgm:t>
        <a:bodyPr/>
        <a:lstStyle/>
        <a:p>
          <a:endParaRPr lang="en-US"/>
        </a:p>
      </dgm:t>
    </dgm:pt>
    <dgm:pt modelId="{048C1CF9-C97E-46D0-960E-09E69344F0BE}" type="pres">
      <dgm:prSet presAssocID="{E6C999DE-3A4B-4031-9ECE-1B779D54B45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A68682-0E7A-4BF9-988F-88B97A7F2926}" type="pres">
      <dgm:prSet presAssocID="{73C65445-E2F4-4EEE-9763-C7E3082243EE}" presName="centerShape" presStyleLbl="node0" presStyleIdx="0" presStyleCnt="1" custScaleX="120079" custScaleY="121249"/>
      <dgm:spPr/>
    </dgm:pt>
    <dgm:pt modelId="{C51E2532-FA39-49CC-8F3A-45447C04C1EB}" type="pres">
      <dgm:prSet presAssocID="{293551AF-CE00-4133-BCE9-4C591C502E39}" presName="parTrans" presStyleLbl="sibTrans2D1" presStyleIdx="0" presStyleCnt="4"/>
      <dgm:spPr/>
    </dgm:pt>
    <dgm:pt modelId="{4A6E6BEF-4419-410D-BB4E-4F6236111586}" type="pres">
      <dgm:prSet presAssocID="{293551AF-CE00-4133-BCE9-4C591C502E39}" presName="connectorText" presStyleLbl="sibTrans2D1" presStyleIdx="0" presStyleCnt="4"/>
      <dgm:spPr/>
    </dgm:pt>
    <dgm:pt modelId="{74F29C8E-493B-4BDB-A9B5-0080EF06DF4E}" type="pres">
      <dgm:prSet presAssocID="{A46D0D3A-3121-4E10-96C6-8222EF99EC27}" presName="node" presStyleLbl="node1" presStyleIdx="0" presStyleCnt="4" custScaleX="103876" custScaleY="106938">
        <dgm:presLayoutVars>
          <dgm:bulletEnabled val="1"/>
        </dgm:presLayoutVars>
      </dgm:prSet>
      <dgm:spPr/>
    </dgm:pt>
    <dgm:pt modelId="{C4615E19-64CF-4FA2-9D12-B6FE25366185}" type="pres">
      <dgm:prSet presAssocID="{4DA5E990-54D1-49A9-8652-D081855F2658}" presName="parTrans" presStyleLbl="sibTrans2D1" presStyleIdx="1" presStyleCnt="4"/>
      <dgm:spPr/>
    </dgm:pt>
    <dgm:pt modelId="{D9A06595-CF95-4EF1-B238-574374C0374F}" type="pres">
      <dgm:prSet presAssocID="{4DA5E990-54D1-49A9-8652-D081855F2658}" presName="connectorText" presStyleLbl="sibTrans2D1" presStyleIdx="1" presStyleCnt="4"/>
      <dgm:spPr/>
    </dgm:pt>
    <dgm:pt modelId="{E628E2A9-3810-45CF-A865-58FA817BD547}" type="pres">
      <dgm:prSet presAssocID="{7ABD40EC-3FE8-4ECE-BD95-7C81013CD49A}" presName="node" presStyleLbl="node1" presStyleIdx="1" presStyleCnt="4" custScaleX="103876" custScaleY="106938">
        <dgm:presLayoutVars>
          <dgm:bulletEnabled val="1"/>
        </dgm:presLayoutVars>
      </dgm:prSet>
      <dgm:spPr/>
    </dgm:pt>
    <dgm:pt modelId="{A3962D5D-DE7D-41C6-A449-D84373C9AAC2}" type="pres">
      <dgm:prSet presAssocID="{048752AA-1DC5-4B9C-9685-9D1C842B1491}" presName="parTrans" presStyleLbl="sibTrans2D1" presStyleIdx="2" presStyleCnt="4"/>
      <dgm:spPr/>
    </dgm:pt>
    <dgm:pt modelId="{B0C050F1-1E3E-487A-8436-FE508AA2CF21}" type="pres">
      <dgm:prSet presAssocID="{048752AA-1DC5-4B9C-9685-9D1C842B1491}" presName="connectorText" presStyleLbl="sibTrans2D1" presStyleIdx="2" presStyleCnt="4"/>
      <dgm:spPr/>
    </dgm:pt>
    <dgm:pt modelId="{50405ECF-CD73-4F9F-AAC9-DEE72594AF49}" type="pres">
      <dgm:prSet presAssocID="{19786DF6-24C0-413C-AC02-F959B63F13C2}" presName="node" presStyleLbl="node1" presStyleIdx="2" presStyleCnt="4" custScaleX="103876" custScaleY="106938">
        <dgm:presLayoutVars>
          <dgm:bulletEnabled val="1"/>
        </dgm:presLayoutVars>
      </dgm:prSet>
      <dgm:spPr/>
    </dgm:pt>
    <dgm:pt modelId="{A63CF49A-C39D-4C63-A175-DEE6CA1F3529}" type="pres">
      <dgm:prSet presAssocID="{487F9C35-CBD1-4A20-8CC7-D98ADCE89F72}" presName="parTrans" presStyleLbl="sibTrans2D1" presStyleIdx="3" presStyleCnt="4"/>
      <dgm:spPr/>
    </dgm:pt>
    <dgm:pt modelId="{FB1F2718-3250-41B6-B046-F96AC4F4C1DD}" type="pres">
      <dgm:prSet presAssocID="{487F9C35-CBD1-4A20-8CC7-D98ADCE89F72}" presName="connectorText" presStyleLbl="sibTrans2D1" presStyleIdx="3" presStyleCnt="4"/>
      <dgm:spPr/>
    </dgm:pt>
    <dgm:pt modelId="{F6CB6CDC-04BE-494D-9739-D3D8AC492CE3}" type="pres">
      <dgm:prSet presAssocID="{79FB1C99-3ED5-48C5-89B5-5AF5B21758C8}" presName="node" presStyleLbl="node1" presStyleIdx="3" presStyleCnt="4" custScaleX="103876" custScaleY="106938">
        <dgm:presLayoutVars>
          <dgm:bulletEnabled val="1"/>
        </dgm:presLayoutVars>
      </dgm:prSet>
      <dgm:spPr/>
    </dgm:pt>
  </dgm:ptLst>
  <dgm:cxnLst>
    <dgm:cxn modelId="{F6257700-A2EE-4737-A6BF-897863CE408D}" type="presOf" srcId="{E6C999DE-3A4B-4031-9ECE-1B779D54B453}" destId="{048C1CF9-C97E-46D0-960E-09E69344F0BE}" srcOrd="0" destOrd="0" presId="urn:microsoft.com/office/officeart/2005/8/layout/radial5"/>
    <dgm:cxn modelId="{CEFF0101-9E9C-43DE-A7C5-38FFDD1AB227}" type="presOf" srcId="{293551AF-CE00-4133-BCE9-4C591C502E39}" destId="{4A6E6BEF-4419-410D-BB4E-4F6236111586}" srcOrd="1" destOrd="0" presId="urn:microsoft.com/office/officeart/2005/8/layout/radial5"/>
    <dgm:cxn modelId="{BDD5220E-DA6A-49B6-9CAB-C740D0DF0534}" type="presOf" srcId="{73C65445-E2F4-4EEE-9763-C7E3082243EE}" destId="{28A68682-0E7A-4BF9-988F-88B97A7F2926}" srcOrd="0" destOrd="0" presId="urn:microsoft.com/office/officeart/2005/8/layout/radial5"/>
    <dgm:cxn modelId="{BB06B312-4513-47CF-87E6-98A510ADB92E}" type="presOf" srcId="{4DA5E990-54D1-49A9-8652-D081855F2658}" destId="{C4615E19-64CF-4FA2-9D12-B6FE25366185}" srcOrd="0" destOrd="0" presId="urn:microsoft.com/office/officeart/2005/8/layout/radial5"/>
    <dgm:cxn modelId="{E600D816-DD0D-464C-B022-BCDCD44994F6}" srcId="{73C65445-E2F4-4EEE-9763-C7E3082243EE}" destId="{A46D0D3A-3121-4E10-96C6-8222EF99EC27}" srcOrd="0" destOrd="0" parTransId="{293551AF-CE00-4133-BCE9-4C591C502E39}" sibTransId="{396B434F-5E24-41FE-A55D-AD30C0FBB727}"/>
    <dgm:cxn modelId="{14C6831F-9AD9-4B2A-875B-7C33D0C1403C}" type="presOf" srcId="{293551AF-CE00-4133-BCE9-4C591C502E39}" destId="{C51E2532-FA39-49CC-8F3A-45447C04C1EB}" srcOrd="0" destOrd="0" presId="urn:microsoft.com/office/officeart/2005/8/layout/radial5"/>
    <dgm:cxn modelId="{F2E89032-344B-4DAF-8785-9AE1822124C3}" type="presOf" srcId="{048752AA-1DC5-4B9C-9685-9D1C842B1491}" destId="{A3962D5D-DE7D-41C6-A449-D84373C9AAC2}" srcOrd="0" destOrd="0" presId="urn:microsoft.com/office/officeart/2005/8/layout/radial5"/>
    <dgm:cxn modelId="{B2EAB336-BF1C-486B-8267-5FA9328360D6}" srcId="{73C65445-E2F4-4EEE-9763-C7E3082243EE}" destId="{79FB1C99-3ED5-48C5-89B5-5AF5B21758C8}" srcOrd="3" destOrd="0" parTransId="{487F9C35-CBD1-4A20-8CC7-D98ADCE89F72}" sibTransId="{EC086397-D561-48E9-99FB-614B1C0EEBB5}"/>
    <dgm:cxn modelId="{10D4493A-5AC2-40D6-BE37-CED5D1A6D7FD}" type="presOf" srcId="{19786DF6-24C0-413C-AC02-F959B63F13C2}" destId="{50405ECF-CD73-4F9F-AAC9-DEE72594AF49}" srcOrd="0" destOrd="0" presId="urn:microsoft.com/office/officeart/2005/8/layout/radial5"/>
    <dgm:cxn modelId="{B8FBF55E-040C-4D62-B623-D1C8AA74F234}" type="presOf" srcId="{4DA5E990-54D1-49A9-8652-D081855F2658}" destId="{D9A06595-CF95-4EF1-B238-574374C0374F}" srcOrd="1" destOrd="0" presId="urn:microsoft.com/office/officeart/2005/8/layout/radial5"/>
    <dgm:cxn modelId="{D6F8826F-067D-4702-8DA5-9ADAF9FF8873}" srcId="{73C65445-E2F4-4EEE-9763-C7E3082243EE}" destId="{19786DF6-24C0-413C-AC02-F959B63F13C2}" srcOrd="2" destOrd="0" parTransId="{048752AA-1DC5-4B9C-9685-9D1C842B1491}" sibTransId="{AEB85368-2EE8-4F58-825B-BBC3F8BE2A05}"/>
    <dgm:cxn modelId="{B8A0FA52-D234-4BEF-A5ED-7C3571C67E10}" type="presOf" srcId="{A46D0D3A-3121-4E10-96C6-8222EF99EC27}" destId="{74F29C8E-493B-4BDB-A9B5-0080EF06DF4E}" srcOrd="0" destOrd="0" presId="urn:microsoft.com/office/officeart/2005/8/layout/radial5"/>
    <dgm:cxn modelId="{AD15F953-E474-4570-8B35-1B5CD00CA223}" type="presOf" srcId="{048752AA-1DC5-4B9C-9685-9D1C842B1491}" destId="{B0C050F1-1E3E-487A-8436-FE508AA2CF21}" srcOrd="1" destOrd="0" presId="urn:microsoft.com/office/officeart/2005/8/layout/radial5"/>
    <dgm:cxn modelId="{06E66090-EEDA-4CB7-A752-9D42501C32F5}" srcId="{73C65445-E2F4-4EEE-9763-C7E3082243EE}" destId="{7ABD40EC-3FE8-4ECE-BD95-7C81013CD49A}" srcOrd="1" destOrd="0" parTransId="{4DA5E990-54D1-49A9-8652-D081855F2658}" sibTransId="{887CD0B7-E2C8-450B-A237-91CCF2C7FDE6}"/>
    <dgm:cxn modelId="{0C600494-4C5A-4510-B098-7298F4A801ED}" srcId="{E6C999DE-3A4B-4031-9ECE-1B779D54B453}" destId="{73C65445-E2F4-4EEE-9763-C7E3082243EE}" srcOrd="0" destOrd="0" parTransId="{8C7E1DE1-BD3E-4892-A7CB-060727FD32A6}" sibTransId="{F9A59A65-893F-454B-B9D3-4CA77E7C884B}"/>
    <dgm:cxn modelId="{5DA55BA5-CAD7-47E9-AEBA-C54DDBC72096}" type="presOf" srcId="{79FB1C99-3ED5-48C5-89B5-5AF5B21758C8}" destId="{F6CB6CDC-04BE-494D-9739-D3D8AC492CE3}" srcOrd="0" destOrd="0" presId="urn:microsoft.com/office/officeart/2005/8/layout/radial5"/>
    <dgm:cxn modelId="{F245CCE0-FDE3-4C4F-B965-69DAA34F622A}" type="presOf" srcId="{7ABD40EC-3FE8-4ECE-BD95-7C81013CD49A}" destId="{E628E2A9-3810-45CF-A865-58FA817BD547}" srcOrd="0" destOrd="0" presId="urn:microsoft.com/office/officeart/2005/8/layout/radial5"/>
    <dgm:cxn modelId="{B72F70F9-186B-4BE0-8D5F-D6666B19DADB}" type="presOf" srcId="{487F9C35-CBD1-4A20-8CC7-D98ADCE89F72}" destId="{A63CF49A-C39D-4C63-A175-DEE6CA1F3529}" srcOrd="0" destOrd="0" presId="urn:microsoft.com/office/officeart/2005/8/layout/radial5"/>
    <dgm:cxn modelId="{4D3621FB-1EB8-43E2-B093-581E4197BD28}" type="presOf" srcId="{487F9C35-CBD1-4A20-8CC7-D98ADCE89F72}" destId="{FB1F2718-3250-41B6-B046-F96AC4F4C1DD}" srcOrd="1" destOrd="0" presId="urn:microsoft.com/office/officeart/2005/8/layout/radial5"/>
    <dgm:cxn modelId="{319ACCA6-3A3E-405C-B004-0F7C56DBB111}" type="presParOf" srcId="{048C1CF9-C97E-46D0-960E-09E69344F0BE}" destId="{28A68682-0E7A-4BF9-988F-88B97A7F2926}" srcOrd="0" destOrd="0" presId="urn:microsoft.com/office/officeart/2005/8/layout/radial5"/>
    <dgm:cxn modelId="{404D7CE8-E9DC-4668-8139-24391063B04B}" type="presParOf" srcId="{048C1CF9-C97E-46D0-960E-09E69344F0BE}" destId="{C51E2532-FA39-49CC-8F3A-45447C04C1EB}" srcOrd="1" destOrd="0" presId="urn:microsoft.com/office/officeart/2005/8/layout/radial5"/>
    <dgm:cxn modelId="{D96A0CA5-A00B-49A4-A69D-50050A79C4A5}" type="presParOf" srcId="{C51E2532-FA39-49CC-8F3A-45447C04C1EB}" destId="{4A6E6BEF-4419-410D-BB4E-4F6236111586}" srcOrd="0" destOrd="0" presId="urn:microsoft.com/office/officeart/2005/8/layout/radial5"/>
    <dgm:cxn modelId="{79C3BF79-089F-425C-B7E7-42DBC3AB6B62}" type="presParOf" srcId="{048C1CF9-C97E-46D0-960E-09E69344F0BE}" destId="{74F29C8E-493B-4BDB-A9B5-0080EF06DF4E}" srcOrd="2" destOrd="0" presId="urn:microsoft.com/office/officeart/2005/8/layout/radial5"/>
    <dgm:cxn modelId="{89292DFC-AB1A-414E-8679-AA7AECDF6A0B}" type="presParOf" srcId="{048C1CF9-C97E-46D0-960E-09E69344F0BE}" destId="{C4615E19-64CF-4FA2-9D12-B6FE25366185}" srcOrd="3" destOrd="0" presId="urn:microsoft.com/office/officeart/2005/8/layout/radial5"/>
    <dgm:cxn modelId="{1080B8C5-54A4-4071-866A-6AF270C236DF}" type="presParOf" srcId="{C4615E19-64CF-4FA2-9D12-B6FE25366185}" destId="{D9A06595-CF95-4EF1-B238-574374C0374F}" srcOrd="0" destOrd="0" presId="urn:microsoft.com/office/officeart/2005/8/layout/radial5"/>
    <dgm:cxn modelId="{D8C8896C-E79C-41D4-B886-8A947BF7C2E0}" type="presParOf" srcId="{048C1CF9-C97E-46D0-960E-09E69344F0BE}" destId="{E628E2A9-3810-45CF-A865-58FA817BD547}" srcOrd="4" destOrd="0" presId="urn:microsoft.com/office/officeart/2005/8/layout/radial5"/>
    <dgm:cxn modelId="{BA4BFDB2-4BA3-4210-8AF5-6919E8A08E35}" type="presParOf" srcId="{048C1CF9-C97E-46D0-960E-09E69344F0BE}" destId="{A3962D5D-DE7D-41C6-A449-D84373C9AAC2}" srcOrd="5" destOrd="0" presId="urn:microsoft.com/office/officeart/2005/8/layout/radial5"/>
    <dgm:cxn modelId="{CFE99E43-DC0C-447A-92BC-25BC255DD73A}" type="presParOf" srcId="{A3962D5D-DE7D-41C6-A449-D84373C9AAC2}" destId="{B0C050F1-1E3E-487A-8436-FE508AA2CF21}" srcOrd="0" destOrd="0" presId="urn:microsoft.com/office/officeart/2005/8/layout/radial5"/>
    <dgm:cxn modelId="{B1100277-85C8-4EA6-9446-02E87700B5DB}" type="presParOf" srcId="{048C1CF9-C97E-46D0-960E-09E69344F0BE}" destId="{50405ECF-CD73-4F9F-AAC9-DEE72594AF49}" srcOrd="6" destOrd="0" presId="urn:microsoft.com/office/officeart/2005/8/layout/radial5"/>
    <dgm:cxn modelId="{162AD443-C2E4-4DC3-8629-D2AAA54900EC}" type="presParOf" srcId="{048C1CF9-C97E-46D0-960E-09E69344F0BE}" destId="{A63CF49A-C39D-4C63-A175-DEE6CA1F3529}" srcOrd="7" destOrd="0" presId="urn:microsoft.com/office/officeart/2005/8/layout/radial5"/>
    <dgm:cxn modelId="{EF52475B-DAC9-4E2B-8C90-A9B7E444BD5E}" type="presParOf" srcId="{A63CF49A-C39D-4C63-A175-DEE6CA1F3529}" destId="{FB1F2718-3250-41B6-B046-F96AC4F4C1DD}" srcOrd="0" destOrd="0" presId="urn:microsoft.com/office/officeart/2005/8/layout/radial5"/>
    <dgm:cxn modelId="{0D35ADB7-A902-42B1-8D3F-42AF0B96C3E1}" type="presParOf" srcId="{048C1CF9-C97E-46D0-960E-09E69344F0BE}" destId="{F6CB6CDC-04BE-494D-9739-D3D8AC492CE3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F4D0C-0571-4498-9A67-CF35A1CBE69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B2D5FFE-686C-458E-B099-3016610BE778}">
      <dgm:prSet phldrT="[Text]"/>
      <dgm:spPr/>
      <dgm:t>
        <a:bodyPr/>
        <a:lstStyle/>
        <a:p>
          <a:r>
            <a:rPr lang="en-US" dirty="0" err="1">
              <a:latin typeface="+mn-lt"/>
            </a:rPr>
            <a:t>Xây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dựng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hệ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thống</a:t>
          </a:r>
          <a:r>
            <a:rPr lang="en-US" dirty="0">
              <a:latin typeface="+mn-lt"/>
            </a:rPr>
            <a:t> </a:t>
          </a:r>
          <a:r>
            <a:rPr lang="en-US" dirty="0" err="1">
              <a:latin typeface="+mn-lt"/>
            </a:rPr>
            <a:t>các</a:t>
          </a:r>
          <a:r>
            <a:rPr lang="en-US" dirty="0">
              <a:latin typeface="+mn-lt"/>
            </a:rPr>
            <a:t> module</a:t>
          </a:r>
        </a:p>
      </dgm:t>
    </dgm:pt>
    <dgm:pt modelId="{9AC334FB-DFD0-430C-9111-58DA0497F8DE}" type="parTrans" cxnId="{34B01165-8B0A-4703-9B6B-6EB3E40A905F}">
      <dgm:prSet/>
      <dgm:spPr/>
      <dgm:t>
        <a:bodyPr/>
        <a:lstStyle/>
        <a:p>
          <a:endParaRPr lang="en-US"/>
        </a:p>
      </dgm:t>
    </dgm:pt>
    <dgm:pt modelId="{09448D6B-9D17-4D11-82EF-194E6D5EC9F1}" type="sibTrans" cxnId="{34B01165-8B0A-4703-9B6B-6EB3E40A905F}">
      <dgm:prSet/>
      <dgm:spPr/>
      <dgm:t>
        <a:bodyPr/>
        <a:lstStyle/>
        <a:p>
          <a:endParaRPr lang="en-US"/>
        </a:p>
      </dgm:t>
    </dgm:pt>
    <dgm:pt modelId="{F5137DF9-71D0-49A0-99D1-09EDFAECCDEE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lương</a:t>
          </a:r>
          <a:r>
            <a:rPr lang="en-US" dirty="0"/>
            <a:t> </a:t>
          </a:r>
          <a:r>
            <a:rPr lang="en-US" dirty="0" err="1"/>
            <a:t>thưởng</a:t>
          </a:r>
          <a:r>
            <a:rPr lang="en-US" dirty="0"/>
            <a:t> </a:t>
          </a:r>
          <a:r>
            <a:rPr lang="en-US" dirty="0" err="1"/>
            <a:t>cá</a:t>
          </a:r>
          <a:r>
            <a:rPr lang="en-US" dirty="0"/>
            <a:t> </a:t>
          </a:r>
          <a:r>
            <a:rPr lang="en-US" dirty="0" err="1"/>
            <a:t>nhân</a:t>
          </a:r>
          <a:endParaRPr lang="en-US" dirty="0"/>
        </a:p>
      </dgm:t>
    </dgm:pt>
    <dgm:pt modelId="{EDD27FDD-31F2-405D-8424-4A043CBDB4DE}" type="parTrans" cxnId="{6F0C8E52-0706-43EA-9163-DD443A2DF7BA}">
      <dgm:prSet/>
      <dgm:spPr/>
      <dgm:t>
        <a:bodyPr/>
        <a:lstStyle/>
        <a:p>
          <a:endParaRPr lang="en-US"/>
        </a:p>
      </dgm:t>
    </dgm:pt>
    <dgm:pt modelId="{A27107A3-26C8-4182-BFAD-F999396E73FA}" type="sibTrans" cxnId="{6F0C8E52-0706-43EA-9163-DD443A2DF7BA}">
      <dgm:prSet/>
      <dgm:spPr/>
      <dgm:t>
        <a:bodyPr/>
        <a:lstStyle/>
        <a:p>
          <a:endParaRPr lang="en-US"/>
        </a:p>
      </dgm:t>
    </dgm:pt>
    <dgm:pt modelId="{6E09E669-D98C-4C4B-836F-969D57A8944B}">
      <dgm:prSet phldrT="[Text]"/>
      <dgm:spPr/>
      <dgm:t>
        <a:bodyPr/>
        <a:lstStyle/>
        <a:p>
          <a:r>
            <a:rPr lang="en-US" dirty="0" err="1"/>
            <a:t>TÍch</a:t>
          </a:r>
          <a:r>
            <a:rPr lang="en-US" dirty="0"/>
            <a:t> </a:t>
          </a:r>
          <a:r>
            <a:rPr lang="en-US" dirty="0" err="1"/>
            <a:t>hợp</a:t>
          </a:r>
          <a:r>
            <a:rPr lang="en-US" dirty="0"/>
            <a:t> </a:t>
          </a:r>
          <a:r>
            <a:rPr lang="en-US" dirty="0" err="1"/>
            <a:t>được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từ</a:t>
          </a:r>
          <a:r>
            <a:rPr lang="en-US" dirty="0"/>
            <a:t> </a:t>
          </a:r>
          <a:r>
            <a:rPr lang="en-US" dirty="0" err="1"/>
            <a:t>nhiều</a:t>
          </a:r>
          <a:r>
            <a:rPr lang="en-US" dirty="0"/>
            <a:t> </a:t>
          </a:r>
          <a:r>
            <a:rPr lang="en-US" dirty="0" err="1"/>
            <a:t>nguồn</a:t>
          </a:r>
          <a:endParaRPr lang="en-US" dirty="0"/>
        </a:p>
      </dgm:t>
    </dgm:pt>
    <dgm:pt modelId="{6430979A-D010-4B5E-BF94-1FC2A6ED2899}" type="parTrans" cxnId="{B0EC9ABB-B805-46C8-A6B7-2CFC801FF6E4}">
      <dgm:prSet/>
      <dgm:spPr/>
      <dgm:t>
        <a:bodyPr/>
        <a:lstStyle/>
        <a:p>
          <a:endParaRPr lang="en-US"/>
        </a:p>
      </dgm:t>
    </dgm:pt>
    <dgm:pt modelId="{02F724A5-1DE0-4DDB-841C-09B34FD02AA1}" type="sibTrans" cxnId="{B0EC9ABB-B805-46C8-A6B7-2CFC801FF6E4}">
      <dgm:prSet/>
      <dgm:spPr/>
      <dgm:t>
        <a:bodyPr/>
        <a:lstStyle/>
        <a:p>
          <a:endParaRPr lang="en-US"/>
        </a:p>
      </dgm:t>
    </dgm:pt>
    <dgm:pt modelId="{12D34537-F01B-4ADC-A8A7-988476BEE270}">
      <dgm:prSet phldrT="[Text]"/>
      <dgm:spPr/>
      <dgm:t>
        <a:bodyPr/>
        <a:lstStyle/>
        <a:p>
          <a:r>
            <a:rPr lang="en-US" dirty="0" err="1"/>
            <a:t>Dự</a:t>
          </a:r>
          <a:r>
            <a:rPr lang="en-US" dirty="0"/>
            <a:t> </a:t>
          </a:r>
          <a:r>
            <a:rPr lang="en-US" dirty="0" err="1"/>
            <a:t>báo</a:t>
          </a:r>
          <a:r>
            <a:rPr lang="en-US" dirty="0"/>
            <a:t> chi </a:t>
          </a:r>
          <a:r>
            <a:rPr lang="en-US" dirty="0" err="1"/>
            <a:t>phí</a:t>
          </a:r>
          <a:r>
            <a:rPr lang="en-US" dirty="0"/>
            <a:t>,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, xu </a:t>
          </a:r>
          <a:r>
            <a:rPr lang="en-US" dirty="0" err="1"/>
            <a:t>hướng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viên</a:t>
          </a:r>
          <a:endParaRPr lang="en-US" dirty="0"/>
        </a:p>
      </dgm:t>
    </dgm:pt>
    <dgm:pt modelId="{725538F5-A55E-431C-B14E-F12B163BE24A}" type="parTrans" cxnId="{0064AA80-EE6A-4FA3-8A10-0D3EAC5E0909}">
      <dgm:prSet/>
      <dgm:spPr/>
      <dgm:t>
        <a:bodyPr/>
        <a:lstStyle/>
        <a:p>
          <a:endParaRPr lang="en-US"/>
        </a:p>
      </dgm:t>
    </dgm:pt>
    <dgm:pt modelId="{0A87AFE3-BCDF-4D31-8626-B9477A0157CA}" type="sibTrans" cxnId="{0064AA80-EE6A-4FA3-8A10-0D3EAC5E0909}">
      <dgm:prSet/>
      <dgm:spPr/>
      <dgm:t>
        <a:bodyPr/>
        <a:lstStyle/>
        <a:p>
          <a:endParaRPr lang="en-US"/>
        </a:p>
      </dgm:t>
    </dgm:pt>
    <dgm:pt modelId="{9CED0697-9EF6-4E56-8630-FC4D5C021056}" type="pres">
      <dgm:prSet presAssocID="{75DF4D0C-0571-4498-9A67-CF35A1CBE690}" presName="Name0" presStyleCnt="0">
        <dgm:presLayoutVars>
          <dgm:chMax val="7"/>
          <dgm:chPref val="7"/>
          <dgm:dir/>
        </dgm:presLayoutVars>
      </dgm:prSet>
      <dgm:spPr/>
    </dgm:pt>
    <dgm:pt modelId="{1D6A5125-7E5D-41A0-BD8C-15D36C799139}" type="pres">
      <dgm:prSet presAssocID="{75DF4D0C-0571-4498-9A67-CF35A1CBE690}" presName="Name1" presStyleCnt="0"/>
      <dgm:spPr/>
    </dgm:pt>
    <dgm:pt modelId="{19C0160E-D301-4030-932C-797F313B5DAE}" type="pres">
      <dgm:prSet presAssocID="{75DF4D0C-0571-4498-9A67-CF35A1CBE690}" presName="cycle" presStyleCnt="0"/>
      <dgm:spPr/>
    </dgm:pt>
    <dgm:pt modelId="{40117F06-92BD-4ADF-86C9-79AFD7D54333}" type="pres">
      <dgm:prSet presAssocID="{75DF4D0C-0571-4498-9A67-CF35A1CBE690}" presName="srcNode" presStyleLbl="node1" presStyleIdx="0" presStyleCnt="4"/>
      <dgm:spPr/>
    </dgm:pt>
    <dgm:pt modelId="{65197801-4302-40C0-9416-08D9055AAE3C}" type="pres">
      <dgm:prSet presAssocID="{75DF4D0C-0571-4498-9A67-CF35A1CBE690}" presName="conn" presStyleLbl="parChTrans1D2" presStyleIdx="0" presStyleCnt="1"/>
      <dgm:spPr/>
    </dgm:pt>
    <dgm:pt modelId="{98A315E2-6CEE-4A79-9FC6-9324A52EE972}" type="pres">
      <dgm:prSet presAssocID="{75DF4D0C-0571-4498-9A67-CF35A1CBE690}" presName="extraNode" presStyleLbl="node1" presStyleIdx="0" presStyleCnt="4"/>
      <dgm:spPr/>
    </dgm:pt>
    <dgm:pt modelId="{7D9EF2FF-386E-4C45-98B4-FF8FB42CEB3B}" type="pres">
      <dgm:prSet presAssocID="{75DF4D0C-0571-4498-9A67-CF35A1CBE690}" presName="dstNode" presStyleLbl="node1" presStyleIdx="0" presStyleCnt="4"/>
      <dgm:spPr/>
    </dgm:pt>
    <dgm:pt modelId="{CAAE8CC2-6C07-4334-909A-D0CED1BDA6C6}" type="pres">
      <dgm:prSet presAssocID="{AB2D5FFE-686C-458E-B099-3016610BE778}" presName="text_1" presStyleLbl="node1" presStyleIdx="0" presStyleCnt="4">
        <dgm:presLayoutVars>
          <dgm:bulletEnabled val="1"/>
        </dgm:presLayoutVars>
      </dgm:prSet>
      <dgm:spPr/>
    </dgm:pt>
    <dgm:pt modelId="{93863357-C51D-46D4-A76C-F189BC6E30E5}" type="pres">
      <dgm:prSet presAssocID="{AB2D5FFE-686C-458E-B099-3016610BE778}" presName="accent_1" presStyleCnt="0"/>
      <dgm:spPr/>
    </dgm:pt>
    <dgm:pt modelId="{3049C38D-8C8D-417C-92D6-D272F04E1B91}" type="pres">
      <dgm:prSet presAssocID="{AB2D5FFE-686C-458E-B099-3016610BE778}" presName="accentRepeatNode" presStyleLbl="solidFgAcc1" presStyleIdx="0" presStyleCnt="4"/>
      <dgm:spPr/>
    </dgm:pt>
    <dgm:pt modelId="{EE0DB214-2A7D-44D8-822F-92000A9B3456}" type="pres">
      <dgm:prSet presAssocID="{F5137DF9-71D0-49A0-99D1-09EDFAECCDEE}" presName="text_2" presStyleLbl="node1" presStyleIdx="1" presStyleCnt="4">
        <dgm:presLayoutVars>
          <dgm:bulletEnabled val="1"/>
        </dgm:presLayoutVars>
      </dgm:prSet>
      <dgm:spPr/>
    </dgm:pt>
    <dgm:pt modelId="{ECCDAD50-8FA1-4D6F-BB06-4A38F0CAFFEC}" type="pres">
      <dgm:prSet presAssocID="{F5137DF9-71D0-49A0-99D1-09EDFAECCDEE}" presName="accent_2" presStyleCnt="0"/>
      <dgm:spPr/>
    </dgm:pt>
    <dgm:pt modelId="{D83CE9FB-0938-4831-AC3D-6CB4DDA31AFA}" type="pres">
      <dgm:prSet presAssocID="{F5137DF9-71D0-49A0-99D1-09EDFAECCDEE}" presName="accentRepeatNode" presStyleLbl="solidFgAcc1" presStyleIdx="1" presStyleCnt="4"/>
      <dgm:spPr/>
    </dgm:pt>
    <dgm:pt modelId="{E59EFB2A-FE50-4EFA-BDCB-40ED14ED8CD1}" type="pres">
      <dgm:prSet presAssocID="{6E09E669-D98C-4C4B-836F-969D57A8944B}" presName="text_3" presStyleLbl="node1" presStyleIdx="2" presStyleCnt="4">
        <dgm:presLayoutVars>
          <dgm:bulletEnabled val="1"/>
        </dgm:presLayoutVars>
      </dgm:prSet>
      <dgm:spPr/>
    </dgm:pt>
    <dgm:pt modelId="{C03AF1AB-D2C3-41F2-964F-3F101F463FE0}" type="pres">
      <dgm:prSet presAssocID="{6E09E669-D98C-4C4B-836F-969D57A8944B}" presName="accent_3" presStyleCnt="0"/>
      <dgm:spPr/>
    </dgm:pt>
    <dgm:pt modelId="{5EF0659C-8C18-4ED9-AF8A-7AAA02D51307}" type="pres">
      <dgm:prSet presAssocID="{6E09E669-D98C-4C4B-836F-969D57A8944B}" presName="accentRepeatNode" presStyleLbl="solidFgAcc1" presStyleIdx="2" presStyleCnt="4"/>
      <dgm:spPr/>
    </dgm:pt>
    <dgm:pt modelId="{4B198396-2719-46CD-9987-DDA04922B2C0}" type="pres">
      <dgm:prSet presAssocID="{12D34537-F01B-4ADC-A8A7-988476BEE270}" presName="text_4" presStyleLbl="node1" presStyleIdx="3" presStyleCnt="4">
        <dgm:presLayoutVars>
          <dgm:bulletEnabled val="1"/>
        </dgm:presLayoutVars>
      </dgm:prSet>
      <dgm:spPr/>
    </dgm:pt>
    <dgm:pt modelId="{4A88E6D9-816B-4BA7-B177-2C1B0C3D6CC9}" type="pres">
      <dgm:prSet presAssocID="{12D34537-F01B-4ADC-A8A7-988476BEE270}" presName="accent_4" presStyleCnt="0"/>
      <dgm:spPr/>
    </dgm:pt>
    <dgm:pt modelId="{57117E91-2E1D-4141-A7E6-F019348F846C}" type="pres">
      <dgm:prSet presAssocID="{12D34537-F01B-4ADC-A8A7-988476BEE270}" presName="accentRepeatNode" presStyleLbl="solidFgAcc1" presStyleIdx="3" presStyleCnt="4"/>
      <dgm:spPr/>
    </dgm:pt>
  </dgm:ptLst>
  <dgm:cxnLst>
    <dgm:cxn modelId="{DA809317-AB69-4F08-811E-D7BD3FA28834}" type="presOf" srcId="{75DF4D0C-0571-4498-9A67-CF35A1CBE690}" destId="{9CED0697-9EF6-4E56-8630-FC4D5C021056}" srcOrd="0" destOrd="0" presId="urn:microsoft.com/office/officeart/2008/layout/VerticalCurvedList"/>
    <dgm:cxn modelId="{34B01165-8B0A-4703-9B6B-6EB3E40A905F}" srcId="{75DF4D0C-0571-4498-9A67-CF35A1CBE690}" destId="{AB2D5FFE-686C-458E-B099-3016610BE778}" srcOrd="0" destOrd="0" parTransId="{9AC334FB-DFD0-430C-9111-58DA0497F8DE}" sibTransId="{09448D6B-9D17-4D11-82EF-194E6D5EC9F1}"/>
    <dgm:cxn modelId="{6F0C8E52-0706-43EA-9163-DD443A2DF7BA}" srcId="{75DF4D0C-0571-4498-9A67-CF35A1CBE690}" destId="{F5137DF9-71D0-49A0-99D1-09EDFAECCDEE}" srcOrd="1" destOrd="0" parTransId="{EDD27FDD-31F2-405D-8424-4A043CBDB4DE}" sibTransId="{A27107A3-26C8-4182-BFAD-F999396E73FA}"/>
    <dgm:cxn modelId="{0064AA80-EE6A-4FA3-8A10-0D3EAC5E0909}" srcId="{75DF4D0C-0571-4498-9A67-CF35A1CBE690}" destId="{12D34537-F01B-4ADC-A8A7-988476BEE270}" srcOrd="3" destOrd="0" parTransId="{725538F5-A55E-431C-B14E-F12B163BE24A}" sibTransId="{0A87AFE3-BCDF-4D31-8626-B9477A0157CA}"/>
    <dgm:cxn modelId="{D245AA92-0549-4B4C-ACAA-A2CA0882DF2F}" type="presOf" srcId="{F5137DF9-71D0-49A0-99D1-09EDFAECCDEE}" destId="{EE0DB214-2A7D-44D8-822F-92000A9B3456}" srcOrd="0" destOrd="0" presId="urn:microsoft.com/office/officeart/2008/layout/VerticalCurvedList"/>
    <dgm:cxn modelId="{746B219D-1096-4290-A1F6-2B51D6B8FEE6}" type="presOf" srcId="{12D34537-F01B-4ADC-A8A7-988476BEE270}" destId="{4B198396-2719-46CD-9987-DDA04922B2C0}" srcOrd="0" destOrd="0" presId="urn:microsoft.com/office/officeart/2008/layout/VerticalCurvedList"/>
    <dgm:cxn modelId="{598278B6-57BC-472D-88ED-82E9FC53A441}" type="presOf" srcId="{09448D6B-9D17-4D11-82EF-194E6D5EC9F1}" destId="{65197801-4302-40C0-9416-08D9055AAE3C}" srcOrd="0" destOrd="0" presId="urn:microsoft.com/office/officeart/2008/layout/VerticalCurvedList"/>
    <dgm:cxn modelId="{14819EB9-3027-4AA5-ADA8-552F5C48C3EF}" type="presOf" srcId="{6E09E669-D98C-4C4B-836F-969D57A8944B}" destId="{E59EFB2A-FE50-4EFA-BDCB-40ED14ED8CD1}" srcOrd="0" destOrd="0" presId="urn:microsoft.com/office/officeart/2008/layout/VerticalCurvedList"/>
    <dgm:cxn modelId="{B0EC9ABB-B805-46C8-A6B7-2CFC801FF6E4}" srcId="{75DF4D0C-0571-4498-9A67-CF35A1CBE690}" destId="{6E09E669-D98C-4C4B-836F-969D57A8944B}" srcOrd="2" destOrd="0" parTransId="{6430979A-D010-4B5E-BF94-1FC2A6ED2899}" sibTransId="{02F724A5-1DE0-4DDB-841C-09B34FD02AA1}"/>
    <dgm:cxn modelId="{9027BEDD-852D-41CC-A7E3-4B182255316B}" type="presOf" srcId="{AB2D5FFE-686C-458E-B099-3016610BE778}" destId="{CAAE8CC2-6C07-4334-909A-D0CED1BDA6C6}" srcOrd="0" destOrd="0" presId="urn:microsoft.com/office/officeart/2008/layout/VerticalCurvedList"/>
    <dgm:cxn modelId="{32451648-6BC3-4AD6-9E1D-840C91EEE027}" type="presParOf" srcId="{9CED0697-9EF6-4E56-8630-FC4D5C021056}" destId="{1D6A5125-7E5D-41A0-BD8C-15D36C799139}" srcOrd="0" destOrd="0" presId="urn:microsoft.com/office/officeart/2008/layout/VerticalCurvedList"/>
    <dgm:cxn modelId="{19968A78-B6E6-43D9-8671-C6356D8C073C}" type="presParOf" srcId="{1D6A5125-7E5D-41A0-BD8C-15D36C799139}" destId="{19C0160E-D301-4030-932C-797F313B5DAE}" srcOrd="0" destOrd="0" presId="urn:microsoft.com/office/officeart/2008/layout/VerticalCurvedList"/>
    <dgm:cxn modelId="{8A06E316-558D-4D14-9E70-7068EC0E239E}" type="presParOf" srcId="{19C0160E-D301-4030-932C-797F313B5DAE}" destId="{40117F06-92BD-4ADF-86C9-79AFD7D54333}" srcOrd="0" destOrd="0" presId="urn:microsoft.com/office/officeart/2008/layout/VerticalCurvedList"/>
    <dgm:cxn modelId="{1C6190B6-9C16-479E-BC55-B1A24F13D9C7}" type="presParOf" srcId="{19C0160E-D301-4030-932C-797F313B5DAE}" destId="{65197801-4302-40C0-9416-08D9055AAE3C}" srcOrd="1" destOrd="0" presId="urn:microsoft.com/office/officeart/2008/layout/VerticalCurvedList"/>
    <dgm:cxn modelId="{6E94B9E5-DB1B-4E7E-92F4-338E78505992}" type="presParOf" srcId="{19C0160E-D301-4030-932C-797F313B5DAE}" destId="{98A315E2-6CEE-4A79-9FC6-9324A52EE972}" srcOrd="2" destOrd="0" presId="urn:microsoft.com/office/officeart/2008/layout/VerticalCurvedList"/>
    <dgm:cxn modelId="{B39282CA-51B7-4C23-A05A-E63F2A9ABD5A}" type="presParOf" srcId="{19C0160E-D301-4030-932C-797F313B5DAE}" destId="{7D9EF2FF-386E-4C45-98B4-FF8FB42CEB3B}" srcOrd="3" destOrd="0" presId="urn:microsoft.com/office/officeart/2008/layout/VerticalCurvedList"/>
    <dgm:cxn modelId="{E2A99B26-80F4-454E-B027-29CFD86BBFCE}" type="presParOf" srcId="{1D6A5125-7E5D-41A0-BD8C-15D36C799139}" destId="{CAAE8CC2-6C07-4334-909A-D0CED1BDA6C6}" srcOrd="1" destOrd="0" presId="urn:microsoft.com/office/officeart/2008/layout/VerticalCurvedList"/>
    <dgm:cxn modelId="{F54752B2-63E8-4766-9D76-D53E49CA9F7E}" type="presParOf" srcId="{1D6A5125-7E5D-41A0-BD8C-15D36C799139}" destId="{93863357-C51D-46D4-A76C-F189BC6E30E5}" srcOrd="2" destOrd="0" presId="urn:microsoft.com/office/officeart/2008/layout/VerticalCurvedList"/>
    <dgm:cxn modelId="{FAAD52C5-8540-4849-9EBA-60928D6BD220}" type="presParOf" srcId="{93863357-C51D-46D4-A76C-F189BC6E30E5}" destId="{3049C38D-8C8D-417C-92D6-D272F04E1B91}" srcOrd="0" destOrd="0" presId="urn:microsoft.com/office/officeart/2008/layout/VerticalCurvedList"/>
    <dgm:cxn modelId="{DBF1D313-7E5A-4972-BA22-03C0D28EBF98}" type="presParOf" srcId="{1D6A5125-7E5D-41A0-BD8C-15D36C799139}" destId="{EE0DB214-2A7D-44D8-822F-92000A9B3456}" srcOrd="3" destOrd="0" presId="urn:microsoft.com/office/officeart/2008/layout/VerticalCurvedList"/>
    <dgm:cxn modelId="{531D140A-32CB-4E60-88E0-977CD6629A21}" type="presParOf" srcId="{1D6A5125-7E5D-41A0-BD8C-15D36C799139}" destId="{ECCDAD50-8FA1-4D6F-BB06-4A38F0CAFFEC}" srcOrd="4" destOrd="0" presId="urn:microsoft.com/office/officeart/2008/layout/VerticalCurvedList"/>
    <dgm:cxn modelId="{AF61F1D2-AB31-49E0-A925-D7696619AEFB}" type="presParOf" srcId="{ECCDAD50-8FA1-4D6F-BB06-4A38F0CAFFEC}" destId="{D83CE9FB-0938-4831-AC3D-6CB4DDA31AFA}" srcOrd="0" destOrd="0" presId="urn:microsoft.com/office/officeart/2008/layout/VerticalCurvedList"/>
    <dgm:cxn modelId="{A243C8B1-3F8F-48F5-AFB6-CFBAE197F712}" type="presParOf" srcId="{1D6A5125-7E5D-41A0-BD8C-15D36C799139}" destId="{E59EFB2A-FE50-4EFA-BDCB-40ED14ED8CD1}" srcOrd="5" destOrd="0" presId="urn:microsoft.com/office/officeart/2008/layout/VerticalCurvedList"/>
    <dgm:cxn modelId="{6FBD9A3C-7A61-46AE-BF04-1D871890FF20}" type="presParOf" srcId="{1D6A5125-7E5D-41A0-BD8C-15D36C799139}" destId="{C03AF1AB-D2C3-41F2-964F-3F101F463FE0}" srcOrd="6" destOrd="0" presId="urn:microsoft.com/office/officeart/2008/layout/VerticalCurvedList"/>
    <dgm:cxn modelId="{99A7D281-8140-48CF-9A29-A8BE55DADB4E}" type="presParOf" srcId="{C03AF1AB-D2C3-41F2-964F-3F101F463FE0}" destId="{5EF0659C-8C18-4ED9-AF8A-7AAA02D51307}" srcOrd="0" destOrd="0" presId="urn:microsoft.com/office/officeart/2008/layout/VerticalCurvedList"/>
    <dgm:cxn modelId="{C6F01E6A-EB27-4C78-9B2F-3A42641B86F6}" type="presParOf" srcId="{1D6A5125-7E5D-41A0-BD8C-15D36C799139}" destId="{4B198396-2719-46CD-9987-DDA04922B2C0}" srcOrd="7" destOrd="0" presId="urn:microsoft.com/office/officeart/2008/layout/VerticalCurvedList"/>
    <dgm:cxn modelId="{2F4F45A6-9E6B-45C3-AA7F-33DDD33E6578}" type="presParOf" srcId="{1D6A5125-7E5D-41A0-BD8C-15D36C799139}" destId="{4A88E6D9-816B-4BA7-B177-2C1B0C3D6CC9}" srcOrd="8" destOrd="0" presId="urn:microsoft.com/office/officeart/2008/layout/VerticalCurvedList"/>
    <dgm:cxn modelId="{CB60E1C6-386C-467C-8B95-CAE67FAD8D0F}" type="presParOf" srcId="{4A88E6D9-816B-4BA7-B177-2C1B0C3D6CC9}" destId="{57117E91-2E1D-4141-A7E6-F019348F846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68682-0E7A-4BF9-988F-88B97A7F2926}">
      <dsp:nvSpPr>
        <dsp:cNvPr id="0" name=""/>
        <dsp:cNvSpPr/>
      </dsp:nvSpPr>
      <dsp:spPr>
        <a:xfrm>
          <a:off x="3314349" y="1978486"/>
          <a:ext cx="1397701" cy="14113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Vấn</a:t>
          </a:r>
          <a:r>
            <a:rPr lang="en-US" sz="3200" kern="1200" dirty="0"/>
            <a:t> </a:t>
          </a:r>
          <a:r>
            <a:rPr lang="en-US" sz="3200" kern="1200" dirty="0" err="1"/>
            <a:t>đề</a:t>
          </a:r>
          <a:endParaRPr lang="en-US" sz="3200" kern="1200" dirty="0"/>
        </a:p>
      </dsp:txBody>
      <dsp:txXfrm>
        <a:off x="3519038" y="2185169"/>
        <a:ext cx="988323" cy="997953"/>
      </dsp:txXfrm>
    </dsp:sp>
    <dsp:sp modelId="{C51E2532-FA39-49CC-8F3A-45447C04C1EB}">
      <dsp:nvSpPr>
        <dsp:cNvPr id="0" name=""/>
        <dsp:cNvSpPr/>
      </dsp:nvSpPr>
      <dsp:spPr>
        <a:xfrm rot="16200000">
          <a:off x="3876607" y="1488644"/>
          <a:ext cx="273185" cy="47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17585" y="1625562"/>
        <a:ext cx="191230" cy="287822"/>
      </dsp:txXfrm>
    </dsp:sp>
    <dsp:sp modelId="{74F29C8E-493B-4BDB-A9B5-0080EF06DF4E}">
      <dsp:nvSpPr>
        <dsp:cNvPr id="0" name=""/>
        <dsp:cNvSpPr/>
      </dsp:nvSpPr>
      <dsp:spPr>
        <a:xfrm>
          <a:off x="3280411" y="-45736"/>
          <a:ext cx="1465576" cy="15087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Tiêu</a:t>
          </a:r>
          <a:r>
            <a:rPr lang="en-US" sz="1800" kern="1200" dirty="0"/>
            <a:t> </a:t>
          </a:r>
          <a:r>
            <a:rPr lang="en-US" sz="1800" kern="1200" dirty="0" err="1"/>
            <a:t>chí</a:t>
          </a:r>
          <a:r>
            <a:rPr lang="en-US" sz="1800" kern="1200" dirty="0"/>
            <a:t> SMART</a:t>
          </a:r>
        </a:p>
      </dsp:txBody>
      <dsp:txXfrm>
        <a:off x="3495040" y="175219"/>
        <a:ext cx="1036318" cy="1066868"/>
      </dsp:txXfrm>
    </dsp:sp>
    <dsp:sp modelId="{C4615E19-64CF-4FA2-9D12-B6FE25366185}">
      <dsp:nvSpPr>
        <dsp:cNvPr id="0" name=""/>
        <dsp:cNvSpPr/>
      </dsp:nvSpPr>
      <dsp:spPr>
        <a:xfrm>
          <a:off x="4831698" y="2444294"/>
          <a:ext cx="288242" cy="47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31698" y="2540234"/>
        <a:ext cx="201769" cy="287822"/>
      </dsp:txXfrm>
    </dsp:sp>
    <dsp:sp modelId="{E628E2A9-3810-45CF-A865-58FA817BD547}">
      <dsp:nvSpPr>
        <dsp:cNvPr id="0" name=""/>
        <dsp:cNvSpPr/>
      </dsp:nvSpPr>
      <dsp:spPr>
        <a:xfrm>
          <a:off x="5255905" y="1929756"/>
          <a:ext cx="1465576" cy="1508778"/>
        </a:xfrm>
        <a:prstGeom prst="ellipse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Lương</a:t>
          </a:r>
          <a:r>
            <a:rPr lang="en-US" sz="1800" kern="1200" dirty="0"/>
            <a:t> </a:t>
          </a:r>
          <a:r>
            <a:rPr lang="en-US" sz="1800" kern="1200" dirty="0" err="1"/>
            <a:t>thưởng</a:t>
          </a:r>
          <a:endParaRPr lang="en-US" sz="1800" kern="1200" dirty="0"/>
        </a:p>
      </dsp:txBody>
      <dsp:txXfrm>
        <a:off x="5470534" y="2150711"/>
        <a:ext cx="1036318" cy="1066868"/>
      </dsp:txXfrm>
    </dsp:sp>
    <dsp:sp modelId="{A3962D5D-DE7D-41C6-A449-D84373C9AAC2}">
      <dsp:nvSpPr>
        <dsp:cNvPr id="0" name=""/>
        <dsp:cNvSpPr/>
      </dsp:nvSpPr>
      <dsp:spPr>
        <a:xfrm rot="5400000">
          <a:off x="3876607" y="3399945"/>
          <a:ext cx="273185" cy="47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917585" y="3454908"/>
        <a:ext cx="191230" cy="287822"/>
      </dsp:txXfrm>
    </dsp:sp>
    <dsp:sp modelId="{50405ECF-CD73-4F9F-AAC9-DEE72594AF49}">
      <dsp:nvSpPr>
        <dsp:cNvPr id="0" name=""/>
        <dsp:cNvSpPr/>
      </dsp:nvSpPr>
      <dsp:spPr>
        <a:xfrm>
          <a:off x="3280411" y="3905250"/>
          <a:ext cx="1465576" cy="1508778"/>
        </a:xfrm>
        <a:prstGeom prst="ellipse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Xu </a:t>
          </a:r>
          <a:r>
            <a:rPr lang="en-US" sz="1800" kern="1200" dirty="0" err="1"/>
            <a:t>hướng</a:t>
          </a:r>
          <a:r>
            <a:rPr lang="en-US" sz="1800" kern="1200" dirty="0"/>
            <a:t> </a:t>
          </a:r>
          <a:r>
            <a:rPr lang="en-US" sz="1800" kern="1200" dirty="0" err="1"/>
            <a:t>làm</a:t>
          </a:r>
          <a:r>
            <a:rPr lang="en-US" sz="1800" kern="1200" dirty="0"/>
            <a:t> </a:t>
          </a:r>
          <a:r>
            <a:rPr lang="en-US" sz="1800" kern="1200" dirty="0" err="1"/>
            <a:t>việc</a:t>
          </a:r>
          <a:endParaRPr lang="en-US" sz="1800" kern="1200" dirty="0"/>
        </a:p>
      </dsp:txBody>
      <dsp:txXfrm>
        <a:off x="3495040" y="4126205"/>
        <a:ext cx="1036318" cy="1066868"/>
      </dsp:txXfrm>
    </dsp:sp>
    <dsp:sp modelId="{A63CF49A-C39D-4C63-A175-DEE6CA1F3529}">
      <dsp:nvSpPr>
        <dsp:cNvPr id="0" name=""/>
        <dsp:cNvSpPr/>
      </dsp:nvSpPr>
      <dsp:spPr>
        <a:xfrm rot="10800000">
          <a:off x="2906458" y="2444294"/>
          <a:ext cx="288242" cy="479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2992931" y="2540234"/>
        <a:ext cx="201769" cy="287822"/>
      </dsp:txXfrm>
    </dsp:sp>
    <dsp:sp modelId="{F6CB6CDC-04BE-494D-9739-D3D8AC492CE3}">
      <dsp:nvSpPr>
        <dsp:cNvPr id="0" name=""/>
        <dsp:cNvSpPr/>
      </dsp:nvSpPr>
      <dsp:spPr>
        <a:xfrm>
          <a:off x="1304918" y="1929756"/>
          <a:ext cx="1465576" cy="1508778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Dự</a:t>
          </a:r>
          <a:r>
            <a:rPr lang="en-US" sz="1800" kern="1200" dirty="0"/>
            <a:t> </a:t>
          </a:r>
          <a:r>
            <a:rPr lang="en-US" sz="1800" kern="1200" dirty="0" err="1"/>
            <a:t>báo</a:t>
          </a:r>
          <a:r>
            <a:rPr lang="en-US" sz="1800" kern="1200" dirty="0"/>
            <a:t> </a:t>
          </a:r>
          <a:r>
            <a:rPr lang="en-US" sz="1800" kern="1200" dirty="0" err="1"/>
            <a:t>tiến</a:t>
          </a:r>
          <a:r>
            <a:rPr lang="en-US" sz="1800" kern="1200" dirty="0"/>
            <a:t> </a:t>
          </a:r>
          <a:r>
            <a:rPr lang="en-US" sz="1800" kern="1200" dirty="0" err="1"/>
            <a:t>độ</a:t>
          </a:r>
          <a:r>
            <a:rPr lang="en-US" sz="1800" kern="1200" dirty="0"/>
            <a:t>, chi </a:t>
          </a:r>
          <a:r>
            <a:rPr lang="en-US" sz="1800" kern="1200" dirty="0" err="1"/>
            <a:t>phí</a:t>
          </a:r>
          <a:r>
            <a:rPr lang="en-US" sz="1800" kern="1200" dirty="0"/>
            <a:t>,.. </a:t>
          </a:r>
          <a:r>
            <a:rPr lang="en-US" sz="1800" kern="1200" dirty="0" err="1"/>
            <a:t>dự</a:t>
          </a:r>
          <a:r>
            <a:rPr lang="en-US" sz="1800" kern="1200" dirty="0"/>
            <a:t> </a:t>
          </a:r>
          <a:r>
            <a:rPr lang="en-US" sz="1800" kern="1200" dirty="0" err="1"/>
            <a:t>án</a:t>
          </a:r>
          <a:endParaRPr lang="en-US" sz="1800" kern="1200" dirty="0"/>
        </a:p>
      </dsp:txBody>
      <dsp:txXfrm>
        <a:off x="1519547" y="2150711"/>
        <a:ext cx="1036318" cy="1066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97801-4302-40C0-9416-08D9055AAE3C}">
      <dsp:nvSpPr>
        <dsp:cNvPr id="0" name=""/>
        <dsp:cNvSpPr/>
      </dsp:nvSpPr>
      <dsp:spPr>
        <a:xfrm>
          <a:off x="-4947016" y="-758024"/>
          <a:ext cx="5891775" cy="5891775"/>
        </a:xfrm>
        <a:prstGeom prst="blockArc">
          <a:avLst>
            <a:gd name="adj1" fmla="val 18900000"/>
            <a:gd name="adj2" fmla="val 2700000"/>
            <a:gd name="adj3" fmla="val 367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E8CC2-6C07-4334-909A-D0CED1BDA6C6}">
      <dsp:nvSpPr>
        <dsp:cNvPr id="0" name=""/>
        <dsp:cNvSpPr/>
      </dsp:nvSpPr>
      <dsp:spPr>
        <a:xfrm>
          <a:off x="494732" y="336405"/>
          <a:ext cx="7471557" cy="6731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32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+mn-lt"/>
            </a:rPr>
            <a:t>Xây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dựng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hệ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thống</a:t>
          </a:r>
          <a:r>
            <a:rPr lang="en-US" sz="2800" kern="1200" dirty="0">
              <a:latin typeface="+mn-lt"/>
            </a:rPr>
            <a:t> </a:t>
          </a:r>
          <a:r>
            <a:rPr lang="en-US" sz="2800" kern="1200" dirty="0" err="1">
              <a:latin typeface="+mn-lt"/>
            </a:rPr>
            <a:t>các</a:t>
          </a:r>
          <a:r>
            <a:rPr lang="en-US" sz="2800" kern="1200" dirty="0">
              <a:latin typeface="+mn-lt"/>
            </a:rPr>
            <a:t> module</a:t>
          </a:r>
        </a:p>
      </dsp:txBody>
      <dsp:txXfrm>
        <a:off x="494732" y="336405"/>
        <a:ext cx="7471557" cy="673161"/>
      </dsp:txXfrm>
    </dsp:sp>
    <dsp:sp modelId="{3049C38D-8C8D-417C-92D6-D272F04E1B91}">
      <dsp:nvSpPr>
        <dsp:cNvPr id="0" name=""/>
        <dsp:cNvSpPr/>
      </dsp:nvSpPr>
      <dsp:spPr>
        <a:xfrm>
          <a:off x="74006" y="252260"/>
          <a:ext cx="841452" cy="841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DB214-2A7D-44D8-822F-92000A9B3456}">
      <dsp:nvSpPr>
        <dsp:cNvPr id="0" name=""/>
        <dsp:cNvSpPr/>
      </dsp:nvSpPr>
      <dsp:spPr>
        <a:xfrm>
          <a:off x="880671" y="1346323"/>
          <a:ext cx="7085618" cy="673161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32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Tính</a:t>
          </a:r>
          <a:r>
            <a:rPr lang="en-US" sz="2800" kern="1200" dirty="0"/>
            <a:t> </a:t>
          </a:r>
          <a:r>
            <a:rPr lang="en-US" sz="2800" kern="1200" dirty="0" err="1"/>
            <a:t>lương</a:t>
          </a:r>
          <a:r>
            <a:rPr lang="en-US" sz="2800" kern="1200" dirty="0"/>
            <a:t> </a:t>
          </a:r>
          <a:r>
            <a:rPr lang="en-US" sz="2800" kern="1200" dirty="0" err="1"/>
            <a:t>thưởng</a:t>
          </a:r>
          <a:r>
            <a:rPr lang="en-US" sz="2800" kern="1200" dirty="0"/>
            <a:t> </a:t>
          </a:r>
          <a:r>
            <a:rPr lang="en-US" sz="2800" kern="1200" dirty="0" err="1"/>
            <a:t>cá</a:t>
          </a:r>
          <a:r>
            <a:rPr lang="en-US" sz="2800" kern="1200" dirty="0"/>
            <a:t> </a:t>
          </a:r>
          <a:r>
            <a:rPr lang="en-US" sz="2800" kern="1200" dirty="0" err="1"/>
            <a:t>nhân</a:t>
          </a:r>
          <a:endParaRPr lang="en-US" sz="2800" kern="1200" dirty="0"/>
        </a:p>
      </dsp:txBody>
      <dsp:txXfrm>
        <a:off x="880671" y="1346323"/>
        <a:ext cx="7085618" cy="673161"/>
      </dsp:txXfrm>
    </dsp:sp>
    <dsp:sp modelId="{D83CE9FB-0938-4831-AC3D-6CB4DDA31AFA}">
      <dsp:nvSpPr>
        <dsp:cNvPr id="0" name=""/>
        <dsp:cNvSpPr/>
      </dsp:nvSpPr>
      <dsp:spPr>
        <a:xfrm>
          <a:off x="459945" y="1262178"/>
          <a:ext cx="841452" cy="841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EFB2A-FE50-4EFA-BDCB-40ED14ED8CD1}">
      <dsp:nvSpPr>
        <dsp:cNvPr id="0" name=""/>
        <dsp:cNvSpPr/>
      </dsp:nvSpPr>
      <dsp:spPr>
        <a:xfrm>
          <a:off x="880671" y="2356240"/>
          <a:ext cx="7085618" cy="673161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32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TÍch</a:t>
          </a:r>
          <a:r>
            <a:rPr lang="en-US" sz="2800" kern="1200" dirty="0"/>
            <a:t> </a:t>
          </a:r>
          <a:r>
            <a:rPr lang="en-US" sz="2800" kern="1200" dirty="0" err="1"/>
            <a:t>hợp</a:t>
          </a:r>
          <a:r>
            <a:rPr lang="en-US" sz="2800" kern="1200" dirty="0"/>
            <a:t> </a:t>
          </a:r>
          <a:r>
            <a:rPr lang="en-US" sz="2800" kern="1200" dirty="0" err="1"/>
            <a:t>được</a:t>
          </a:r>
          <a:r>
            <a:rPr lang="en-US" sz="2800" kern="1200" dirty="0"/>
            <a:t> </a:t>
          </a:r>
          <a:r>
            <a:rPr lang="en-US" sz="2800" kern="1200" dirty="0" err="1"/>
            <a:t>dữ</a:t>
          </a:r>
          <a:r>
            <a:rPr lang="en-US" sz="2800" kern="1200" dirty="0"/>
            <a:t> </a:t>
          </a:r>
          <a:r>
            <a:rPr lang="en-US" sz="2800" kern="1200" dirty="0" err="1"/>
            <a:t>liệu</a:t>
          </a:r>
          <a:r>
            <a:rPr lang="en-US" sz="2800" kern="1200" dirty="0"/>
            <a:t> </a:t>
          </a:r>
          <a:r>
            <a:rPr lang="en-US" sz="2800" kern="1200" dirty="0" err="1"/>
            <a:t>từ</a:t>
          </a:r>
          <a:r>
            <a:rPr lang="en-US" sz="2800" kern="1200" dirty="0"/>
            <a:t> </a:t>
          </a:r>
          <a:r>
            <a:rPr lang="en-US" sz="2800" kern="1200" dirty="0" err="1"/>
            <a:t>nhiều</a:t>
          </a:r>
          <a:r>
            <a:rPr lang="en-US" sz="2800" kern="1200" dirty="0"/>
            <a:t> </a:t>
          </a:r>
          <a:r>
            <a:rPr lang="en-US" sz="2800" kern="1200" dirty="0" err="1"/>
            <a:t>nguồn</a:t>
          </a:r>
          <a:endParaRPr lang="en-US" sz="2800" kern="1200" dirty="0"/>
        </a:p>
      </dsp:txBody>
      <dsp:txXfrm>
        <a:off x="880671" y="2356240"/>
        <a:ext cx="7085618" cy="673161"/>
      </dsp:txXfrm>
    </dsp:sp>
    <dsp:sp modelId="{5EF0659C-8C18-4ED9-AF8A-7AAA02D51307}">
      <dsp:nvSpPr>
        <dsp:cNvPr id="0" name=""/>
        <dsp:cNvSpPr/>
      </dsp:nvSpPr>
      <dsp:spPr>
        <a:xfrm>
          <a:off x="459945" y="2272095"/>
          <a:ext cx="841452" cy="841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98396-2719-46CD-9987-DDA04922B2C0}">
      <dsp:nvSpPr>
        <dsp:cNvPr id="0" name=""/>
        <dsp:cNvSpPr/>
      </dsp:nvSpPr>
      <dsp:spPr>
        <a:xfrm>
          <a:off x="494732" y="3366158"/>
          <a:ext cx="7471557" cy="673161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432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Dự</a:t>
          </a:r>
          <a:r>
            <a:rPr lang="en-US" sz="2800" kern="1200" dirty="0"/>
            <a:t> </a:t>
          </a:r>
          <a:r>
            <a:rPr lang="en-US" sz="2800" kern="1200" dirty="0" err="1"/>
            <a:t>báo</a:t>
          </a:r>
          <a:r>
            <a:rPr lang="en-US" sz="2800" kern="1200" dirty="0"/>
            <a:t> chi </a:t>
          </a:r>
          <a:r>
            <a:rPr lang="en-US" sz="2800" kern="1200" dirty="0" err="1"/>
            <a:t>phí</a:t>
          </a:r>
          <a:r>
            <a:rPr lang="en-US" sz="2800" kern="1200" dirty="0"/>
            <a:t>, </a:t>
          </a:r>
          <a:r>
            <a:rPr lang="en-US" sz="2800" kern="1200" dirty="0" err="1"/>
            <a:t>công</a:t>
          </a:r>
          <a:r>
            <a:rPr lang="en-US" sz="2800" kern="1200" dirty="0"/>
            <a:t> </a:t>
          </a:r>
          <a:r>
            <a:rPr lang="en-US" sz="2800" kern="1200" dirty="0" err="1"/>
            <a:t>việc</a:t>
          </a:r>
          <a:r>
            <a:rPr lang="en-US" sz="2800" kern="1200" dirty="0"/>
            <a:t>, xu </a:t>
          </a:r>
          <a:r>
            <a:rPr lang="en-US" sz="2800" kern="1200" dirty="0" err="1"/>
            <a:t>hướng</a:t>
          </a:r>
          <a:r>
            <a:rPr lang="en-US" sz="2800" kern="1200" dirty="0"/>
            <a:t> </a:t>
          </a:r>
          <a:r>
            <a:rPr lang="en-US" sz="2800" kern="1200" dirty="0" err="1"/>
            <a:t>nhân</a:t>
          </a:r>
          <a:r>
            <a:rPr lang="en-US" sz="2800" kern="1200" dirty="0"/>
            <a:t> </a:t>
          </a:r>
          <a:r>
            <a:rPr lang="en-US" sz="2800" kern="1200" dirty="0" err="1"/>
            <a:t>viên</a:t>
          </a:r>
          <a:endParaRPr lang="en-US" sz="2800" kern="1200" dirty="0"/>
        </a:p>
      </dsp:txBody>
      <dsp:txXfrm>
        <a:off x="494732" y="3366158"/>
        <a:ext cx="7471557" cy="673161"/>
      </dsp:txXfrm>
    </dsp:sp>
    <dsp:sp modelId="{57117E91-2E1D-4141-A7E6-F019348F846C}">
      <dsp:nvSpPr>
        <dsp:cNvPr id="0" name=""/>
        <dsp:cNvSpPr/>
      </dsp:nvSpPr>
      <dsp:spPr>
        <a:xfrm>
          <a:off x="74006" y="3282013"/>
          <a:ext cx="841452" cy="8414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136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8136"/>
          </a:xfrm>
          <a:prstGeom prst="rect">
            <a:avLst/>
          </a:prstGeom>
        </p:spPr>
        <p:txBody>
          <a:bodyPr vert="horz" lIns="93175" tIns="46588" rIns="93175" bIns="46588" rtlCol="0"/>
          <a:lstStyle>
            <a:lvl1pPr algn="r">
              <a:defRPr sz="1200"/>
            </a:lvl1pPr>
          </a:lstStyle>
          <a:p>
            <a:fld id="{DCB06FEC-72DA-4338-8EA9-7457808648EC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8" rIns="93175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3175" tIns="46588" rIns="93175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8135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1"/>
            <a:ext cx="2945659" cy="498135"/>
          </a:xfrm>
          <a:prstGeom prst="rect">
            <a:avLst/>
          </a:prstGeom>
        </p:spPr>
        <p:txBody>
          <a:bodyPr vert="horz" lIns="93175" tIns="46588" rIns="93175" bIns="46588" rtlCol="0" anchor="b"/>
          <a:lstStyle>
            <a:lvl1pPr algn="r">
              <a:defRPr sz="1200"/>
            </a:lvl1pPr>
          </a:lstStyle>
          <a:p>
            <a:fld id="{3C47938D-2791-4279-9DC6-24F4708BD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thưa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.</a:t>
            </a:r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N.C.S, </a:t>
            </a:r>
            <a:r>
              <a:rPr lang="en-US" dirty="0" err="1"/>
              <a:t>lớp</a:t>
            </a:r>
            <a:r>
              <a:rPr lang="en-US" dirty="0"/>
              <a:t> 19AMMT.</a:t>
            </a:r>
          </a:p>
          <a:p>
            <a:r>
              <a:rPr lang="en-US" dirty="0" err="1"/>
              <a:t>Hôm</a:t>
            </a:r>
            <a:r>
              <a:rPr lang="en-US" dirty="0"/>
              <a:t> nay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KPI </a:t>
            </a:r>
          </a:p>
          <a:p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Hương</a:t>
            </a:r>
            <a:r>
              <a:rPr lang="en-US" dirty="0"/>
              <a:t> </a:t>
            </a:r>
            <a:r>
              <a:rPr lang="en-US" dirty="0" err="1"/>
              <a:t>Giang</a:t>
            </a:r>
            <a:r>
              <a:rPr lang="en-US" dirty="0"/>
              <a:t>, </a:t>
            </a:r>
            <a:r>
              <a:rPr lang="en-US" dirty="0" err="1"/>
              <a:t>Viện</a:t>
            </a:r>
            <a:r>
              <a:rPr lang="en-US" dirty="0"/>
              <a:t> CNTT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5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dung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,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</a:t>
            </a:r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1,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2.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5: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22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EVM bao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spcBef>
                <a:spcPts val="306"/>
              </a:spcBef>
              <a:buFont typeface="Symbol" panose="05050102010706020507" pitchFamily="18" charset="2"/>
              <a:buChar char="-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bắt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rủi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xảy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ra.</a:t>
            </a: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7641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PV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3: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4: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kê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3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20%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2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Theo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fis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20%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  <a:p>
            <a:r>
              <a:rPr lang="en-US" dirty="0"/>
              <a:t>Theo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20-80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3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25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ổ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export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XLXs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input.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cài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batch job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true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batch job.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phút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job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3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job,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quét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nhớ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4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Apache POI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bóc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task/ KPI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bóc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CSDL.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KEY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6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file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465875" algn="just">
              <a:lnSpc>
                <a:spcPct val="110000"/>
              </a:lnSpc>
              <a:spcBef>
                <a:spcPts val="306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nhanh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chóng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2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1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thiết</a:t>
            </a:r>
            <a:endParaRPr lang="en-US" dirty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cv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PrBBNKBIDV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57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30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33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 err="1"/>
              <a:t>Tất</a:t>
            </a:r>
            <a:r>
              <a:rPr lang="en-US" sz="900" dirty="0"/>
              <a:t> </a:t>
            </a:r>
            <a:r>
              <a:rPr lang="en-US" sz="900" dirty="0" err="1"/>
              <a:t>cả</a:t>
            </a:r>
            <a:r>
              <a:rPr lang="en-US" sz="900" dirty="0"/>
              <a:t> </a:t>
            </a:r>
            <a:r>
              <a:rPr lang="en-US" sz="900" dirty="0" err="1"/>
              <a:t>các</a:t>
            </a:r>
            <a:r>
              <a:rPr lang="en-US" sz="900" dirty="0"/>
              <a:t> </a:t>
            </a:r>
            <a:r>
              <a:rPr lang="en-US" sz="900" dirty="0" err="1"/>
              <a:t>công</a:t>
            </a:r>
            <a:r>
              <a:rPr lang="en-US" sz="900" dirty="0"/>
              <a:t> ty hay </a:t>
            </a:r>
            <a:r>
              <a:rPr lang="en-US" sz="900" dirty="0" err="1"/>
              <a:t>tổ</a:t>
            </a:r>
            <a:r>
              <a:rPr lang="en-US" sz="900" dirty="0"/>
              <a:t> </a:t>
            </a:r>
            <a:r>
              <a:rPr lang="en-US" sz="900" dirty="0" err="1"/>
              <a:t>chức</a:t>
            </a:r>
            <a:r>
              <a:rPr lang="en-US" sz="900" dirty="0"/>
              <a:t> </a:t>
            </a:r>
            <a:r>
              <a:rPr lang="en-US" sz="900" dirty="0" err="1"/>
              <a:t>nào</a:t>
            </a:r>
            <a:r>
              <a:rPr lang="en-US" sz="900" dirty="0"/>
              <a:t> </a:t>
            </a:r>
            <a:r>
              <a:rPr lang="en-US" sz="900" dirty="0" err="1"/>
              <a:t>cũng</a:t>
            </a:r>
            <a:r>
              <a:rPr lang="en-US" sz="900" dirty="0"/>
              <a:t> </a:t>
            </a:r>
            <a:r>
              <a:rPr lang="en-US" sz="900" dirty="0" err="1"/>
              <a:t>cần</a:t>
            </a:r>
            <a:r>
              <a:rPr lang="en-US" sz="900" dirty="0"/>
              <a:t> </a:t>
            </a:r>
            <a:r>
              <a:rPr lang="en-US" sz="900" dirty="0" err="1"/>
              <a:t>có</a:t>
            </a:r>
            <a:r>
              <a:rPr lang="en-US" sz="900" dirty="0"/>
              <a:t> </a:t>
            </a:r>
            <a:r>
              <a:rPr lang="en-US" sz="900" dirty="0" err="1"/>
              <a:t>quản</a:t>
            </a:r>
            <a:r>
              <a:rPr lang="en-US" sz="900" dirty="0"/>
              <a:t> </a:t>
            </a:r>
            <a:r>
              <a:rPr lang="en-US" sz="900" dirty="0" err="1"/>
              <a:t>lý</a:t>
            </a:r>
            <a:r>
              <a:rPr lang="en-US" sz="900" dirty="0"/>
              <a:t> </a:t>
            </a:r>
            <a:r>
              <a:rPr lang="en-US" sz="900" dirty="0" err="1"/>
              <a:t>công</a:t>
            </a:r>
            <a:r>
              <a:rPr lang="en-US" sz="900" dirty="0"/>
              <a:t> </a:t>
            </a:r>
            <a:r>
              <a:rPr lang="en-US" sz="900" dirty="0" err="1"/>
              <a:t>việc</a:t>
            </a:r>
            <a:r>
              <a:rPr lang="en-US" sz="900" dirty="0"/>
              <a:t>, </a:t>
            </a:r>
            <a:r>
              <a:rPr lang="en-US" sz="900" dirty="0" err="1"/>
              <a:t>các</a:t>
            </a:r>
            <a:r>
              <a:rPr lang="en-US" sz="900" dirty="0"/>
              <a:t> </a:t>
            </a:r>
            <a:r>
              <a:rPr lang="en-US" sz="900" dirty="0" err="1"/>
              <a:t>tiêu</a:t>
            </a:r>
            <a:r>
              <a:rPr lang="en-US" sz="900" dirty="0"/>
              <a:t> </a:t>
            </a:r>
            <a:r>
              <a:rPr lang="en-US" sz="900" dirty="0" err="1"/>
              <a:t>chí</a:t>
            </a:r>
            <a:r>
              <a:rPr lang="en-US" sz="900" dirty="0"/>
              <a:t> </a:t>
            </a:r>
            <a:r>
              <a:rPr lang="en-US" sz="900" dirty="0" err="1"/>
              <a:t>đánh</a:t>
            </a:r>
            <a:r>
              <a:rPr lang="en-US" sz="900" dirty="0"/>
              <a:t> </a:t>
            </a:r>
            <a:r>
              <a:rPr lang="en-US" sz="900" dirty="0" err="1"/>
              <a:t>giá</a:t>
            </a:r>
            <a:r>
              <a:rPr lang="en-US" sz="900" dirty="0"/>
              <a:t>, do </a:t>
            </a:r>
            <a:r>
              <a:rPr lang="en-US" sz="900" dirty="0" err="1"/>
              <a:t>đó</a:t>
            </a:r>
            <a:r>
              <a:rPr lang="en-US" sz="900" dirty="0"/>
              <a:t>, 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KPI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ích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vị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-KPI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SMART (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lường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trạng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góp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Thực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tế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không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ít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doanh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nghiệp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sẽ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dụng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hơn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1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cụ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quản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lý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cần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phải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một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hệ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thống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kết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hợp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nhiều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nguồn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-Xu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hướng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làm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từ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trở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thịnh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hành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cần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cơ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chế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KPI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hợp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lý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nghẽn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đảm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5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thang </a:t>
            </a:r>
            <a:r>
              <a:rPr lang="en-US" sz="1900" dirty="0" err="1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đo</a:t>
            </a:r>
            <a:r>
              <a:rPr lang="en-US" sz="1900" dirty="0"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KPI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phải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lúc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nào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SMART (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lường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minh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chứng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gắn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rõ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ràng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KPI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phản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ánh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Đặc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biệt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bối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cảnh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xa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trở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xu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nay,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KPI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tức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đúng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lương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/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thưởng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khuyến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khích</a:t>
            </a:r>
            <a:r>
              <a:rPr lang="en-US" sz="19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góc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xu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hướng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chi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phí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chất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26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50">
              <a:defRPr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defTabSz="931750">
              <a:defRPr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module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</a:p>
          <a:p>
            <a:pPr defTabSz="931750">
              <a:defRPr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thưởng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nhằm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mục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đích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khuyến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khích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nâng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lao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</a:p>
          <a:p>
            <a:pPr defTabSz="931750">
              <a:defRPr/>
            </a:pP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quát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lai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18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6877">
              <a:lnSpc>
                <a:spcPct val="110000"/>
              </a:lnSpc>
              <a:spcBef>
                <a:spcPts val="306"/>
              </a:spcBef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marL="174703" indent="-174703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KPI </a:t>
            </a:r>
            <a:r>
              <a:rPr lang="en-US" dirty="0" err="1"/>
              <a:t>theo</a:t>
            </a:r>
            <a:r>
              <a:rPr lang="en-US" dirty="0"/>
              <a:t> 3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dột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KPI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CPM,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EVM,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KPI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SMART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DXCClan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 defTabSz="931750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4703" indent="-174703">
              <a:lnSpc>
                <a:spcPct val="110000"/>
              </a:lnSpc>
              <a:spcBef>
                <a:spcPts val="306"/>
              </a:spcBef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6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49406" algn="just">
              <a:lnSpc>
                <a:spcPct val="110000"/>
              </a:lnSpc>
              <a:spcBef>
                <a:spcPts val="306"/>
              </a:spcBef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ra: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hiển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thị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indent="366877" algn="just">
              <a:lnSpc>
                <a:spcPct val="110000"/>
              </a:lnSpc>
              <a:spcBef>
                <a:spcPts val="306"/>
              </a:spcBef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349406" indent="-349406" algn="just">
              <a:lnSpc>
                <a:spcPct val="110000"/>
              </a:lnSpc>
              <a:spcBef>
                <a:spcPts val="306"/>
              </a:spcBef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DXClan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batch job: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</a:t>
            </a: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Công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EVM: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CPM: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9406" indent="-349406"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đun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quản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báo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xu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1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50"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bổ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Bao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ban,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xuyên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thái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dành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đột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defTabSz="931750"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defTabSz="931750"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đánh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KPI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7938D-2791-4279-9DC6-24F4708BD0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5A34-6919-448B-84EF-18BCC1471B8D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105C9-FC8E-412C-B104-79167B972A8D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81133-6BAA-4C97-8321-24483FF176D8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48909-1C58-47E5-8962-B541F8D529B0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BE6-474C-48A3-87A8-9699BCF2A250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DD70-C242-4386-9F4F-0893BC7AAA42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2EC-09CD-43CB-91B8-8BBB71FC44DB}" type="datetime1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A4DA-DE72-4AE9-82BF-8C1811CAAAF6}" type="datetime1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E820-AA88-45A4-ACFA-A01C9C0E6CDA}" type="datetime1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D0D8-1739-4F5A-B9F8-ECEB2BF5A6F5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A6E4-467F-44ED-9309-C462FE194CBF}" type="datetime1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D447-D632-4E63-8476-B7498D849FF7}" type="datetime1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VĂN THẠC SỸ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Công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KPI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E5107C-5312-4D4E-8A80-78B6CF97C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8468"/>
              </p:ext>
            </p:extLst>
          </p:nvPr>
        </p:nvGraphicFramePr>
        <p:xfrm>
          <a:off x="3200400" y="4515081"/>
          <a:ext cx="594360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1441">
                  <a:extLst>
                    <a:ext uri="{9D8B030D-6E8A-4147-A177-3AD203B41FA5}">
                      <a16:colId xmlns:a16="http://schemas.microsoft.com/office/drawing/2014/main" val="282225801"/>
                    </a:ext>
                  </a:extLst>
                </a:gridCol>
                <a:gridCol w="3252159">
                  <a:extLst>
                    <a:ext uri="{9D8B030D-6E8A-4147-A177-3AD203B41FA5}">
                      <a16:colId xmlns:a16="http://schemas.microsoft.com/office/drawing/2014/main" val="121804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Thực hiện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Nguyễn Công Sơn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63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Lớp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19AMMT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Khóa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2019A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8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Giảng viên hướng dẫn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b="1" dirty="0">
                          <a:solidFill>
                            <a:schemeClr val="bg1"/>
                          </a:solidFill>
                          <a:latin typeface="+mj-lt"/>
                        </a:rPr>
                        <a:t>TS. Vũ Thị Hương Giang</a:t>
                      </a:r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endParaRPr 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4504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B22EC-CDCE-4FF1-89E9-9E1E7C78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31"/>
    </mc:Choice>
    <mc:Fallback>
      <p:transition spd="slow" advTm="174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49" y="982980"/>
            <a:ext cx="8403589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Đầu vào: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danh sá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công việc, điểm bắt đầu, điểm kết thúc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vi-VN" sz="2400" b="1" dirty="0">
                <a:latin typeface="Arial" panose="020B0604020202020204" pitchFamily="34" charset="0"/>
                <a:cs typeface="Arial" panose="020B0604020202020204" pitchFamily="34" charset="0"/>
              </a:rPr>
              <a:t>Đầu ra: 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Sơ đồ tổng quát và dự báo công việc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AAC35-6C71-47CC-8B78-254F5F8DC5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12" y="2881626"/>
            <a:ext cx="2421890" cy="146272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0B6F6-CC7C-401E-B802-82ABDB4EA3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2923222"/>
            <a:ext cx="2421890" cy="146589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09A43-8F7A-4A22-B2C5-27516EF1D45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49" y="4918395"/>
            <a:ext cx="2421890" cy="157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A6A465-909C-4D96-9A74-5AC25FD7C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78" y="4960143"/>
            <a:ext cx="2421890" cy="14658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18BD64-D268-4741-8460-3AD436AAF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10" y="4964747"/>
            <a:ext cx="2421890" cy="14658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B63E2C-A6E6-40B8-9997-4033CEA58517}"/>
              </a:ext>
            </a:extLst>
          </p:cNvPr>
          <p:cNvSpPr/>
          <p:nvPr/>
        </p:nvSpPr>
        <p:spPr>
          <a:xfrm>
            <a:off x="6057902" y="3387404"/>
            <a:ext cx="330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A9FA34-05EE-4BCF-91F2-8989299798BD}"/>
              </a:ext>
            </a:extLst>
          </p:cNvPr>
          <p:cNvSpPr/>
          <p:nvPr/>
        </p:nvSpPr>
        <p:spPr>
          <a:xfrm rot="5400000">
            <a:off x="7516494" y="4539302"/>
            <a:ext cx="330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A5F9260-5640-4BA1-B0D6-FA352AE1297E}"/>
              </a:ext>
            </a:extLst>
          </p:cNvPr>
          <p:cNvSpPr/>
          <p:nvPr/>
        </p:nvSpPr>
        <p:spPr>
          <a:xfrm rot="10800000">
            <a:off x="6057902" y="5608320"/>
            <a:ext cx="330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4BE3651-509B-455A-A6B8-702719F650BD}"/>
              </a:ext>
            </a:extLst>
          </p:cNvPr>
          <p:cNvSpPr/>
          <p:nvPr/>
        </p:nvSpPr>
        <p:spPr>
          <a:xfrm rot="10800000">
            <a:off x="3116582" y="5559742"/>
            <a:ext cx="3302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B512C4B-5FBA-4599-8030-AFB24640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7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87"/>
    </mc:Choice>
    <mc:Fallback>
      <p:transition spd="slow" advTm="483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2980"/>
            <a:ext cx="816610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EAD271-48E4-4667-9533-496630A99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0" y="2308543"/>
            <a:ext cx="4705350" cy="408337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84F74F-56D8-42E1-95C3-0C84E051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0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77"/>
    </mc:Choice>
    <mc:Fallback>
      <p:transition spd="slow" advTm="3567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60120"/>
            <a:ext cx="865505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5.4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EVM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77E5C0-C0E8-4741-A440-6E685C16F43B}"/>
              </a:ext>
            </a:extLst>
          </p:cNvPr>
          <p:cNvSpPr txBox="1">
            <a:spLocks/>
          </p:cNvSpPr>
          <p:nvPr/>
        </p:nvSpPr>
        <p:spPr>
          <a:xfrm>
            <a:off x="488950" y="1691640"/>
            <a:ext cx="8566150" cy="516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EVM bao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tin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rủi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chi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phòng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chi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hoạch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chi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sinh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lập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hoàn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thành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nhật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tế</a:t>
            </a:r>
            <a:endParaRPr lang="en-US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Bước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4: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phân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kê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74D0-5A5E-4D2A-9CA5-5111B577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61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616"/>
    </mc:Choice>
    <mc:Fallback>
      <p:transition spd="slow" advTm="4261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17600"/>
            <a:ext cx="8858250" cy="5588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217A9-48B5-4698-9A0F-E0F27AA44D75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240150"/>
          <a:ext cx="4514850" cy="1671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165">
                  <a:extLst>
                    <a:ext uri="{9D8B030D-6E8A-4147-A177-3AD203B41FA5}">
                      <a16:colId xmlns:a16="http://schemas.microsoft.com/office/drawing/2014/main" val="20728555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833369911"/>
                    </a:ext>
                  </a:extLst>
                </a:gridCol>
                <a:gridCol w="845185">
                  <a:extLst>
                    <a:ext uri="{9D8B030D-6E8A-4147-A177-3AD203B41FA5}">
                      <a16:colId xmlns:a16="http://schemas.microsoft.com/office/drawing/2014/main" val="154636449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98251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3864932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00984664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780484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STT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đi trước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Số ngày thực hiện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Tổng giá trị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% hoàn thành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Giá trị thực tế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345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5072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0653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21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99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D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46587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59CA8A-5E73-4F1C-9E7D-7DA9582B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2195204"/>
            <a:ext cx="2895600" cy="171639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1E17B6-A85E-4212-AC9F-EF1F15B4B87D}"/>
              </a:ext>
            </a:extLst>
          </p:cNvPr>
          <p:cNvGraphicFramePr>
            <a:graphicFrameLocks noGrp="1"/>
          </p:cNvGraphicFramePr>
          <p:nvPr/>
        </p:nvGraphicFramePr>
        <p:xfrm>
          <a:off x="4051301" y="4623918"/>
          <a:ext cx="4838699" cy="1716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848">
                  <a:extLst>
                    <a:ext uri="{9D8B030D-6E8A-4147-A177-3AD203B41FA5}">
                      <a16:colId xmlns:a16="http://schemas.microsoft.com/office/drawing/2014/main" val="3321501497"/>
                    </a:ext>
                  </a:extLst>
                </a:gridCol>
                <a:gridCol w="590566">
                  <a:extLst>
                    <a:ext uri="{9D8B030D-6E8A-4147-A177-3AD203B41FA5}">
                      <a16:colId xmlns:a16="http://schemas.microsoft.com/office/drawing/2014/main" val="2191261799"/>
                    </a:ext>
                  </a:extLst>
                </a:gridCol>
                <a:gridCol w="649622">
                  <a:extLst>
                    <a:ext uri="{9D8B030D-6E8A-4147-A177-3AD203B41FA5}">
                      <a16:colId xmlns:a16="http://schemas.microsoft.com/office/drawing/2014/main" val="1840611215"/>
                    </a:ext>
                  </a:extLst>
                </a:gridCol>
                <a:gridCol w="482951">
                  <a:extLst>
                    <a:ext uri="{9D8B030D-6E8A-4147-A177-3AD203B41FA5}">
                      <a16:colId xmlns:a16="http://schemas.microsoft.com/office/drawing/2014/main" val="236884391"/>
                    </a:ext>
                  </a:extLst>
                </a:gridCol>
                <a:gridCol w="557100">
                  <a:extLst>
                    <a:ext uri="{9D8B030D-6E8A-4147-A177-3AD203B41FA5}">
                      <a16:colId xmlns:a16="http://schemas.microsoft.com/office/drawing/2014/main" val="1939994302"/>
                    </a:ext>
                  </a:extLst>
                </a:gridCol>
                <a:gridCol w="557100">
                  <a:extLst>
                    <a:ext uri="{9D8B030D-6E8A-4147-A177-3AD203B41FA5}">
                      <a16:colId xmlns:a16="http://schemas.microsoft.com/office/drawing/2014/main" val="2674888550"/>
                    </a:ext>
                  </a:extLst>
                </a:gridCol>
                <a:gridCol w="557756">
                  <a:extLst>
                    <a:ext uri="{9D8B030D-6E8A-4147-A177-3AD203B41FA5}">
                      <a16:colId xmlns:a16="http://schemas.microsoft.com/office/drawing/2014/main" val="61605672"/>
                    </a:ext>
                  </a:extLst>
                </a:gridCol>
                <a:gridCol w="557756">
                  <a:extLst>
                    <a:ext uri="{9D8B030D-6E8A-4147-A177-3AD203B41FA5}">
                      <a16:colId xmlns:a16="http://schemas.microsoft.com/office/drawing/2014/main" val="4000629153"/>
                    </a:ext>
                  </a:extLst>
                </a:gridCol>
              </a:tblGrid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CPI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SPI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SV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172352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A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600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8854464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B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13188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800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885215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D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400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1235358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E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 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234510"/>
                  </a:ext>
                </a:extLst>
              </a:tr>
              <a:tr h="2451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2700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2400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0.89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-300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0.8</a:t>
                      </a:r>
                      <a:endParaRPr lang="en-US" sz="13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-600</a:t>
                      </a:r>
                      <a:endParaRPr lang="en-US" sz="13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49504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9A4CFA-CA54-4E3A-8E0B-6101AE828252}"/>
              </a:ext>
            </a:extLst>
          </p:cNvPr>
          <p:cNvSpPr txBox="1"/>
          <p:nvPr/>
        </p:nvSpPr>
        <p:spPr>
          <a:xfrm>
            <a:off x="142875" y="4623918"/>
            <a:ext cx="457200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CPI &lt; 1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vượt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 &lt; 0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vượt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ngân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SPI &lt; 1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 &lt; 0 =&gt;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Chậm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D3801-7DB9-4D44-9196-B5FC5E1860FC}"/>
              </a:ext>
            </a:extLst>
          </p:cNvPr>
          <p:cNvSpPr txBox="1"/>
          <p:nvPr/>
        </p:nvSpPr>
        <p:spPr>
          <a:xfrm>
            <a:off x="5619750" y="1765900"/>
            <a:ext cx="31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95F95-7885-412A-A053-B0AC3604468F}"/>
              </a:ext>
            </a:extLst>
          </p:cNvPr>
          <p:cNvSpPr txBox="1"/>
          <p:nvPr/>
        </p:nvSpPr>
        <p:spPr>
          <a:xfrm>
            <a:off x="1428750" y="1825872"/>
            <a:ext cx="2305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045E1-AB93-440A-AA62-54270BBAF7F0}"/>
              </a:ext>
            </a:extLst>
          </p:cNvPr>
          <p:cNvSpPr txBox="1"/>
          <p:nvPr/>
        </p:nvSpPr>
        <p:spPr>
          <a:xfrm>
            <a:off x="5143500" y="4254586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BFC95843-DE82-4ADD-9F83-4201EB84B356}"/>
              </a:ext>
            </a:extLst>
          </p:cNvPr>
          <p:cNvSpPr/>
          <p:nvPr/>
        </p:nvSpPr>
        <p:spPr>
          <a:xfrm rot="10800000">
            <a:off x="7670800" y="3911600"/>
            <a:ext cx="95250" cy="280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EF3A4D-E109-4A59-9B11-34C1485DBE84}"/>
              </a:ext>
            </a:extLst>
          </p:cNvPr>
          <p:cNvSpPr txBox="1"/>
          <p:nvPr/>
        </p:nvSpPr>
        <p:spPr>
          <a:xfrm>
            <a:off x="7766050" y="3959954"/>
            <a:ext cx="1377950" cy="29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81AB6-757A-456E-990A-16CA702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739"/>
    </mc:Choice>
    <mc:Fallback>
      <p:transition spd="slow" advTm="937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2980"/>
            <a:ext cx="816610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5.5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F069F-DE3D-43E7-A933-93948B96A1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48039" y="2429534"/>
            <a:ext cx="4140573" cy="240486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E9D747-20B1-41CF-B34D-A18FB150E05D}"/>
              </a:ext>
            </a:extLst>
          </p:cNvPr>
          <p:cNvSpPr txBox="1"/>
          <p:nvPr/>
        </p:nvSpPr>
        <p:spPr>
          <a:xfrm>
            <a:off x="628650" y="1817821"/>
            <a:ext cx="8026400" cy="91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khứ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tabLst>
                <a:tab pos="342900" algn="l"/>
              </a:tabLs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ra: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báo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A9B5E-871B-4C77-9E6D-1C0748EE863A}"/>
              </a:ext>
            </a:extLst>
          </p:cNvPr>
          <p:cNvSpPr txBox="1"/>
          <p:nvPr/>
        </p:nvSpPr>
        <p:spPr>
          <a:xfrm>
            <a:off x="628649" y="2720178"/>
            <a:ext cx="6399679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D687-CEAE-46C0-A64A-1E494FF6D311}"/>
              </a:ext>
            </a:extLst>
          </p:cNvPr>
          <p:cNvSpPr txBox="1"/>
          <p:nvPr/>
        </p:nvSpPr>
        <p:spPr>
          <a:xfrm>
            <a:off x="4502150" y="5074668"/>
            <a:ext cx="4742328" cy="1547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5: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5DC89DE-00CA-4D00-B8DA-7202DAC7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8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553"/>
    </mc:Choice>
    <mc:Fallback>
      <p:transition spd="slow" advTm="5255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2980"/>
            <a:ext cx="816610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5.6 Công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9DBB4DC-AA33-473F-9959-E58C6AF2B9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950" y="1620520"/>
                <a:ext cx="8331200" cy="52374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Dựa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công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thức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FIS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để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thưởng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457200" algn="just">
                  <a:lnSpc>
                    <a:spcPct val="110000"/>
                  </a:lnSpc>
                  <a:spcBef>
                    <a:spcPts val="30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457200" algn="just">
                  <a:lnSpc>
                    <a:spcPct val="110000"/>
                  </a:lnSpc>
                  <a:spcBef>
                    <a:spcPts val="300"/>
                  </a:spcBef>
                </a:pP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H­­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được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tính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điểm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từ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0.8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đến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1.2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457200" algn="just">
                  <a:lnSpc>
                    <a:spcPct val="110000"/>
                  </a:lnSpc>
                  <a:spcBef>
                    <a:spcPts val="300"/>
                  </a:spcBef>
                </a:pP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cá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xác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định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dựa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trên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kết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quả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KPI, Công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việc</a:t>
                </a: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Hệ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cân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bằng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áp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trong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trường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hợp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 algn="ctr">
                  <a:lnSpc>
                    <a:spcPct val="110000"/>
                  </a:lnSpc>
                  <a:spcBef>
                    <a:spcPts val="300"/>
                  </a:spcBef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∑ (20%Lương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sở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×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Hcá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nhân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 &gt; 20%∑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Lương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cơ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sở</a:t>
                </a:r>
                <a:endParaRPr lang="en-US" sz="2400" b="1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algn="ctr">
                  <a:lnSpc>
                    <a:spcPct val="110000"/>
                  </a:lnSpc>
                  <a:spcBef>
                    <a:spcPts val="300"/>
                  </a:spcBef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𝑯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ệ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ố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â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ằ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𝒏𝒈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%∑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𝐋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ươ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𝐧𝐠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ở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𝐝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ự 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num>
                        <m:den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∑ (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𝟐𝟎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%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𝐋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ươ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𝐧𝐠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𝐬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ở ×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𝐇𝐜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á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𝐧𝐡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â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 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𝐝</m:t>
                          </m:r>
                          <m:r>
                            <a:rPr lang="en-US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ự á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𝐧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9DBB4DC-AA33-473F-9959-E58C6AF2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0" y="1620520"/>
                <a:ext cx="8331200" cy="5237480"/>
              </a:xfrm>
              <a:prstGeom prst="rect">
                <a:avLst/>
              </a:prstGeom>
              <a:blipFill>
                <a:blip r:embed="rId3"/>
                <a:stretch>
                  <a:fillRect l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533CE8-1937-473E-971F-6258284DF8C6}"/>
                  </a:ext>
                </a:extLst>
              </p:cNvPr>
              <p:cNvSpPr txBox="1"/>
              <p:nvPr/>
            </p:nvSpPr>
            <p:spPr>
              <a:xfrm>
                <a:off x="882650" y="2308543"/>
                <a:ext cx="7378700" cy="554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%∗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ươ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𝒏𝒈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ơ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0" i="0">
                          <a:latin typeface="Cambria Math" panose="02040503050406030204" pitchFamily="18" charset="0"/>
                        </a:rPr>
                        <m:t>ở∗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ự á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á 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𝒏𝒉</m:t>
                          </m:r>
                          <m:r>
                            <a:rPr lang="en-US" sz="2800" b="0" i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𝐻𝑐𝑏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533CE8-1937-473E-971F-6258284DF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50" y="2308543"/>
                <a:ext cx="7378700" cy="554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82DB-FA39-44BD-940D-9F987A37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6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38"/>
    </mc:Choice>
    <mc:Fallback>
      <p:transition spd="slow" advTm="4503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61238E-1582-4DB4-9812-86654F8D6F41}"/>
              </a:ext>
            </a:extLst>
          </p:cNvPr>
          <p:cNvSpPr txBox="1">
            <a:spLocks/>
          </p:cNvSpPr>
          <p:nvPr/>
        </p:nvSpPr>
        <p:spPr>
          <a:xfrm>
            <a:off x="488950" y="1238248"/>
            <a:ext cx="8166100" cy="536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24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Bóc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8B8725-7484-4ED5-BF6E-219B8FACA5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9245" y="1838324"/>
            <a:ext cx="4535805" cy="223647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7C1740-8599-4679-A77A-7CF41B94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3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34"/>
    </mc:Choice>
    <mc:Fallback>
      <p:transition spd="slow" advTm="521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2980"/>
            <a:ext cx="8166100" cy="56235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5.7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AB5D9-D3E9-4746-A615-9EC736F0E965}"/>
              </a:ext>
            </a:extLst>
          </p:cNvPr>
          <p:cNvSpPr txBox="1"/>
          <p:nvPr/>
        </p:nvSpPr>
        <p:spPr>
          <a:xfrm>
            <a:off x="0" y="1852649"/>
            <a:ext cx="7251700" cy="135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KPI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DXClan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thống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4572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400" b="1" i="1" u="sng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Cơ</a:t>
            </a:r>
            <a:r>
              <a:rPr lang="en-US" sz="2400" b="1" i="1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chế</a:t>
            </a:r>
            <a:r>
              <a:rPr lang="en-US" sz="2400" b="1" i="1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b="1" i="1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2400" b="1" i="1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2400" b="1" i="1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EF7D03-38D7-4EDD-9E82-E9DC410B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85" y="3209174"/>
            <a:ext cx="6971362" cy="354854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AAF0A1-E090-445C-918F-C0C963B7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90"/>
    </mc:Choice>
    <mc:Fallback>
      <p:transition spd="slow" advTm="50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004341"/>
            <a:ext cx="8026400" cy="57012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B6E7A-87CC-4A3D-8B15-5D26F4C258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8950" y="1933974"/>
            <a:ext cx="3587750" cy="21621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1C184-F5C8-4D6C-A1C2-9A4D3546E69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67302" y="1933974"/>
            <a:ext cx="3587750" cy="21621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244D3C-3C6F-4ED8-9873-F24819D48F9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67302" y="4452540"/>
            <a:ext cx="3665853" cy="21621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BB7AD16-2924-4D63-9E2A-87A8664A2F90}"/>
              </a:ext>
            </a:extLst>
          </p:cNvPr>
          <p:cNvSpPr/>
          <p:nvPr/>
        </p:nvSpPr>
        <p:spPr>
          <a:xfrm>
            <a:off x="4286250" y="2600325"/>
            <a:ext cx="6413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CFBB0F-6AF0-4F78-A397-154770A8ABA7}"/>
              </a:ext>
            </a:extLst>
          </p:cNvPr>
          <p:cNvSpPr/>
          <p:nvPr/>
        </p:nvSpPr>
        <p:spPr>
          <a:xfrm>
            <a:off x="4286250" y="5453609"/>
            <a:ext cx="6413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709731-1AD1-44CE-9A77-902257EC6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50" y="4452540"/>
            <a:ext cx="3587750" cy="216217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D992E33-B011-4F22-9B24-42303762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8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"/>
    </mc:Choice>
    <mc:Fallback>
      <p:transition spd="slow" advTm="20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90600"/>
            <a:ext cx="8026400" cy="57150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CPM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D75F6-CBAB-4091-AA6F-9FD5C4578486}"/>
              </a:ext>
            </a:extLst>
          </p:cNvPr>
          <p:cNvPicPr/>
          <p:nvPr/>
        </p:nvPicPr>
        <p:blipFill rotWithShape="1">
          <a:blip r:embed="rId3"/>
          <a:srcRect l="31567" t="17337" r="2862" b="30218"/>
          <a:stretch/>
        </p:blipFill>
        <p:spPr>
          <a:xfrm>
            <a:off x="309068" y="2316163"/>
            <a:ext cx="3822491" cy="32601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42466-4629-48EE-878B-2DB99C118E27}"/>
              </a:ext>
            </a:extLst>
          </p:cNvPr>
          <p:cNvPicPr/>
          <p:nvPr/>
        </p:nvPicPr>
        <p:blipFill rotWithShape="1">
          <a:blip r:embed="rId4"/>
          <a:srcRect l="29145" t="15877" r="1771" b="20871"/>
          <a:stretch/>
        </p:blipFill>
        <p:spPr>
          <a:xfrm>
            <a:off x="5012441" y="2316163"/>
            <a:ext cx="3822491" cy="326017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41B4C65-6924-4B46-BBB5-E8FCF04BF0C9}"/>
              </a:ext>
            </a:extLst>
          </p:cNvPr>
          <p:cNvSpPr/>
          <p:nvPr/>
        </p:nvSpPr>
        <p:spPr>
          <a:xfrm>
            <a:off x="4281150" y="3946252"/>
            <a:ext cx="6413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66DE7-0117-4171-8C3E-DB69A616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3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"/>
    </mc:Choice>
    <mc:Fallback>
      <p:transition spd="slow" advTm="4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1460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trạng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nhu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cầu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vấn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đề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cần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quyết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Mục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tiêu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Định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pháp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Chi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tiết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giải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pháp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quả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nghiệm</a:t>
            </a:r>
            <a:endParaRPr lang="en-US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Kết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luận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hướng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triển</a:t>
            </a:r>
            <a:endParaRPr lang="vi-VN" sz="32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AC2-52EE-430D-A40B-69FDD673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38"/>
    </mc:Choice>
    <mc:Fallback>
      <p:transition spd="slow" advTm="2003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86118"/>
            <a:ext cx="8026400" cy="57194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Kịch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EVM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09ACB-A41A-4A87-BC90-78D2B4755D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894" y="2311680"/>
            <a:ext cx="3998793" cy="31897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5B0C7-DE8B-48AD-9AED-75064C6648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50334" y="2311679"/>
            <a:ext cx="3998793" cy="318970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6533EFE-F48F-43D5-9D3C-7C08F430AFA4}"/>
              </a:ext>
            </a:extLst>
          </p:cNvPr>
          <p:cNvSpPr/>
          <p:nvPr/>
        </p:nvSpPr>
        <p:spPr>
          <a:xfrm>
            <a:off x="4297461" y="3771899"/>
            <a:ext cx="64135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9E92-7102-4078-8645-F8F763E4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6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"/>
    </mc:Choice>
    <mc:Fallback>
      <p:transition spd="slow" advTm="27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2724150"/>
            <a:ext cx="8026400" cy="3524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CẢM ƠN THẦY CÔ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VÀ CÁC BẠN HỌC VIÊN ĐÃ CHÚ Ý THEO DÕI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209D-431D-48C3-9D2C-C3DEA497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"/>
    </mc:Choice>
    <mc:Fallback>
      <p:transition spd="slow" advTm="2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trạng</a:t>
            </a:r>
            <a:r>
              <a:rPr lang="en-US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US" sz="36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nhu</a:t>
            </a:r>
            <a:r>
              <a:rPr lang="en-US" sz="3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KPI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D0316-0BC1-4478-85B8-FE285BA9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2985"/>
    </mc:Choice>
    <mc:Fallback>
      <p:transition spd="slow" advTm="1129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B8EAA7E-0E67-4AA7-86D8-43EA2CB70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55347"/>
              </p:ext>
            </p:extLst>
          </p:nvPr>
        </p:nvGraphicFramePr>
        <p:xfrm>
          <a:off x="488950" y="1238248"/>
          <a:ext cx="8026400" cy="5368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B6F8-A085-4601-9469-B923C65C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41"/>
    </mc:Choice>
    <mc:Fallback>
      <p:transition spd="slow" advTm="281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026400" cy="5010151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D6B619-DFE9-4B12-A1FC-DC1B2836C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586860"/>
              </p:ext>
            </p:extLst>
          </p:nvPr>
        </p:nvGraphicFramePr>
        <p:xfrm>
          <a:off x="628650" y="1555460"/>
          <a:ext cx="8026400" cy="4375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95588C-2339-4344-ACD7-6A990D9CB49F}"/>
              </a:ext>
            </a:extLst>
          </p:cNvPr>
          <p:cNvSpPr txBox="1"/>
          <p:nvPr/>
        </p:nvSpPr>
        <p:spPr>
          <a:xfrm>
            <a:off x="897768" y="1915732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7572C-4FE5-4812-B530-5E5B51D926B7}"/>
              </a:ext>
            </a:extLst>
          </p:cNvPr>
          <p:cNvSpPr txBox="1"/>
          <p:nvPr/>
        </p:nvSpPr>
        <p:spPr>
          <a:xfrm>
            <a:off x="1382690" y="2951500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2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7E031-40DC-4DAA-99C1-3CC59587BEAE}"/>
              </a:ext>
            </a:extLst>
          </p:cNvPr>
          <p:cNvSpPr txBox="1"/>
          <p:nvPr/>
        </p:nvSpPr>
        <p:spPr>
          <a:xfrm>
            <a:off x="1382690" y="3986257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3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CBDE7-884C-4865-96F9-E56628C1219E}"/>
              </a:ext>
            </a:extLst>
          </p:cNvPr>
          <p:cNvSpPr txBox="1"/>
          <p:nvPr/>
        </p:nvSpPr>
        <p:spPr>
          <a:xfrm>
            <a:off x="897768" y="5022025"/>
            <a:ext cx="64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srgbClr val="FF0000"/>
                </a:solidFill>
                <a:ea typeface="Verdana" panose="020B0604030504040204" pitchFamily="34" charset="0"/>
              </a:rPr>
              <a:t>4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DC3D3-C8A3-455A-B1E3-BE5B2D8D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002"/>
    </mc:Choice>
    <mc:Fallback>
      <p:transition spd="slow" advTm="140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KPI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nghẽn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EVM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KPI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20B2D-9AC5-4493-AA92-B99EF11A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7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8"/>
    </mc:Choice>
    <mc:Fallback>
      <p:transition spd="slow" advTm="157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359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5.3.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CPM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5.4.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5.5.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5.6. Công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lương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thưởng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5.7.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DXClan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8FBE8-82F0-48F3-8746-6ED07A88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386"/>
    </mc:Choice>
    <mc:Fallback>
      <p:transition spd="slow" advTm="303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8026400" cy="5359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5.1.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0B20C-8B4C-4F2C-9F47-758DD93D84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35584" y="2414212"/>
            <a:ext cx="7519466" cy="36627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F4AB4-22FF-4D96-93F1-DA32EC2A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158"/>
    </mc:Choice>
    <mc:Fallback>
      <p:transition spd="slow" advTm="741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Chi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960120"/>
            <a:ext cx="8026400" cy="57454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5.2.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lũy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A1DBA-C788-4BD5-8C1C-49AE845B43CC}"/>
              </a:ext>
            </a:extLst>
          </p:cNvPr>
          <p:cNvSpPr txBox="1"/>
          <p:nvPr/>
        </p:nvSpPr>
        <p:spPr>
          <a:xfrm>
            <a:off x="361950" y="3244651"/>
            <a:ext cx="3717290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=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tiêu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)*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 algn="just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KPI A,B,C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tỷ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hiên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KPI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tổng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KPI A+B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5F9D89F-ACB8-4EBD-A377-E76B60BE6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1030"/>
              </p:ext>
            </p:extLst>
          </p:nvPr>
        </p:nvGraphicFramePr>
        <p:xfrm>
          <a:off x="4502150" y="1629228"/>
          <a:ext cx="4436110" cy="48855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83">
                  <a:extLst>
                    <a:ext uri="{9D8B030D-6E8A-4147-A177-3AD203B41FA5}">
                      <a16:colId xmlns:a16="http://schemas.microsoft.com/office/drawing/2014/main" val="2119951073"/>
                    </a:ext>
                  </a:extLst>
                </a:gridCol>
                <a:gridCol w="775806">
                  <a:extLst>
                    <a:ext uri="{9D8B030D-6E8A-4147-A177-3AD203B41FA5}">
                      <a16:colId xmlns:a16="http://schemas.microsoft.com/office/drawing/2014/main" val="2918954171"/>
                    </a:ext>
                  </a:extLst>
                </a:gridCol>
                <a:gridCol w="452340">
                  <a:extLst>
                    <a:ext uri="{9D8B030D-6E8A-4147-A177-3AD203B41FA5}">
                      <a16:colId xmlns:a16="http://schemas.microsoft.com/office/drawing/2014/main" val="2453699249"/>
                    </a:ext>
                  </a:extLst>
                </a:gridCol>
                <a:gridCol w="340923">
                  <a:extLst>
                    <a:ext uri="{9D8B030D-6E8A-4147-A177-3AD203B41FA5}">
                      <a16:colId xmlns:a16="http://schemas.microsoft.com/office/drawing/2014/main" val="820813418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283364415"/>
                    </a:ext>
                  </a:extLst>
                </a:gridCol>
                <a:gridCol w="454392">
                  <a:extLst>
                    <a:ext uri="{9D8B030D-6E8A-4147-A177-3AD203B41FA5}">
                      <a16:colId xmlns:a16="http://schemas.microsoft.com/office/drawing/2014/main" val="1262419218"/>
                    </a:ext>
                  </a:extLst>
                </a:gridCol>
                <a:gridCol w="437450">
                  <a:extLst>
                    <a:ext uri="{9D8B030D-6E8A-4147-A177-3AD203B41FA5}">
                      <a16:colId xmlns:a16="http://schemas.microsoft.com/office/drawing/2014/main" val="851481326"/>
                    </a:ext>
                  </a:extLst>
                </a:gridCol>
                <a:gridCol w="422559">
                  <a:extLst>
                    <a:ext uri="{9D8B030D-6E8A-4147-A177-3AD203B41FA5}">
                      <a16:colId xmlns:a16="http://schemas.microsoft.com/office/drawing/2014/main" val="1146493911"/>
                    </a:ext>
                  </a:extLst>
                </a:gridCol>
                <a:gridCol w="455934">
                  <a:extLst>
                    <a:ext uri="{9D8B030D-6E8A-4147-A177-3AD203B41FA5}">
                      <a16:colId xmlns:a16="http://schemas.microsoft.com/office/drawing/2014/main" val="1379068538"/>
                    </a:ext>
                  </a:extLst>
                </a:gridCol>
                <a:gridCol w="482120">
                  <a:extLst>
                    <a:ext uri="{9D8B030D-6E8A-4147-A177-3AD203B41FA5}">
                      <a16:colId xmlns:a16="http://schemas.microsoft.com/office/drawing/2014/main" val="1133963945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 tiêu/ chỉ số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Tần suất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Trọng số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 thực hiện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Tỉ lệ thực hiện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742042095"/>
                  </a:ext>
                </a:extLst>
              </a:tr>
              <a:tr h="158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372469669"/>
                  </a:ext>
                </a:extLst>
              </a:tr>
              <a:tr h="112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Tháng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Quý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Năm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ĐVT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(8/5) *9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9*total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4185275050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A.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Gắn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liền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KPI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phận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648407"/>
                  </a:ext>
                </a:extLst>
              </a:tr>
              <a:tr h="1791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 ngân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19.25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9350237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 tạo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27698981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Nâng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cao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lực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PM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723098656"/>
                  </a:ext>
                </a:extLst>
              </a:tr>
              <a:tr h="2359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Xây dựng chuẩn năng lực dự án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130220447"/>
                  </a:ext>
                </a:extLst>
              </a:tr>
              <a:tr h="1822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Hoàn thành giai đoạn UAT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49093425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79.3%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39.6%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3578195800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B. Công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thường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xuyên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thái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92129"/>
                  </a:ext>
                </a:extLst>
              </a:tr>
              <a:tr h="39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Hoạch định chiến lược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354340230"/>
                  </a:ext>
                </a:extLst>
              </a:tr>
              <a:tr h="1225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 soát từng giai đoạn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419996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 trợ đồng nghiệp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37737072"/>
                  </a:ext>
                </a:extLst>
              </a:tr>
              <a:tr h="2412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Đánh giá nhân viên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16718248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25.2%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955199811"/>
                  </a:ext>
                </a:extLst>
              </a:tr>
              <a:tr h="158352">
                <a:tc gridSpan="10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C. Công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đột</a:t>
                      </a: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suất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28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Hỗ trợ dự án khác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206532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Đào tạo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138190879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 quả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85%</a:t>
                      </a:r>
                      <a:endParaRPr lang="en-US" sz="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  <a:endParaRPr lang="en-US" sz="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521162159"/>
                  </a:ext>
                </a:extLst>
              </a:tr>
              <a:tr h="329826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 ĐIỂM ĐÁNH GIÁ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81.8%</a:t>
                      </a: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9054" marR="39054" marT="0" marB="0"/>
                </a:tc>
                <a:extLst>
                  <a:ext uri="{0D108BD9-81ED-4DB2-BD59-A6C34878D82A}">
                    <a16:rowId xmlns:a16="http://schemas.microsoft.com/office/drawing/2014/main" val="5208296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BC90C-9FA4-4698-881C-AA76D085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487"/>
    </mc:Choice>
    <mc:Fallback>
      <p:transition spd="slow" advTm="10248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1306</TotalTime>
  <Words>3147</Words>
  <Application>Microsoft Office PowerPoint</Application>
  <PresentationFormat>On-screen Show (4:3)</PresentationFormat>
  <Paragraphs>520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LUẬN VĂN THẠC SỸ (Hệ Kỹ thuật) Ngành: Công nghệ thông tin ĐỀ TÀI Hệ thống quản lý công việc và đánh giá KPI</vt:lpstr>
      <vt:lpstr>Mục lục</vt:lpstr>
      <vt:lpstr>1. Hiện trạng, nhu cầu</vt:lpstr>
      <vt:lpstr>2. Các vấn đề cần giải quyết</vt:lpstr>
      <vt:lpstr>3. Mục tiêu</vt:lpstr>
      <vt:lpstr>4. Định hướng giải pháp</vt:lpstr>
      <vt:lpstr>5. Chi tiết giải pháp</vt:lpstr>
      <vt:lpstr>5. Chi tiết giải pháp</vt:lpstr>
      <vt:lpstr>5. Chi tiết giải pháp</vt:lpstr>
      <vt:lpstr>5. Chi tiết giải pháp </vt:lpstr>
      <vt:lpstr>5. Chi tiết giải pháp </vt:lpstr>
      <vt:lpstr>5. Chi tiết giải pháp </vt:lpstr>
      <vt:lpstr>5. Chi tiết giải pháp </vt:lpstr>
      <vt:lpstr>5. Chi tiết giải pháp </vt:lpstr>
      <vt:lpstr>5. Chi tiết giải pháp </vt:lpstr>
      <vt:lpstr>5. Chi tiết giải pháp </vt:lpstr>
      <vt:lpstr>5. Chi tiết giải pháp </vt:lpstr>
      <vt:lpstr>6. Kết quả thử nghiệm </vt:lpstr>
      <vt:lpstr>6. Kết quả thử nghiệm </vt:lpstr>
      <vt:lpstr>6. Kết quả thử nghiệm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Nguyễn Công Sơn</cp:lastModifiedBy>
  <cp:revision>66</cp:revision>
  <cp:lastPrinted>2021-05-05T02:32:45Z</cp:lastPrinted>
  <dcterms:created xsi:type="dcterms:W3CDTF">2016-07-25T07:53:11Z</dcterms:created>
  <dcterms:modified xsi:type="dcterms:W3CDTF">2021-05-05T02:39:39Z</dcterms:modified>
</cp:coreProperties>
</file>