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9" r:id="rId4"/>
    <p:sldId id="261" r:id="rId5"/>
    <p:sldId id="262" r:id="rId6"/>
    <p:sldId id="263" r:id="rId7"/>
    <p:sldId id="267" r:id="rId8"/>
    <p:sldId id="287" r:id="rId9"/>
    <p:sldId id="269" r:id="rId10"/>
    <p:sldId id="286" r:id="rId11"/>
    <p:sldId id="279" r:id="rId12"/>
    <p:sldId id="288" r:id="rId13"/>
    <p:sldId id="280" r:id="rId14"/>
    <p:sldId id="281" r:id="rId15"/>
    <p:sldId id="283" r:id="rId16"/>
    <p:sldId id="282" r:id="rId17"/>
    <p:sldId id="276" r:id="rId18"/>
    <p:sldId id="277" r:id="rId19"/>
    <p:sldId id="278" r:id="rId20"/>
    <p:sldId id="266" r:id="rId2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384" y="-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69027-6283-4261-9132-511C4B51015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15ACA82-4D82-4690-8119-56E8F6133C19}">
      <dgm:prSet phldrT="[Text]"/>
      <dgm:spPr/>
      <dgm:t>
        <a:bodyPr/>
        <a:lstStyle/>
        <a:p>
          <a:r>
            <a:rPr lang="en-US" dirty="0" err="1"/>
            <a:t>Nhu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KPI</a:t>
          </a:r>
        </a:p>
      </dgm:t>
    </dgm:pt>
    <dgm:pt modelId="{7F8F4101-76E4-4CC4-B93F-FEB42F07CC8C}" type="parTrans" cxnId="{1A4B35F5-487A-47E4-82AE-5848117BDC11}">
      <dgm:prSet/>
      <dgm:spPr/>
      <dgm:t>
        <a:bodyPr/>
        <a:lstStyle/>
        <a:p>
          <a:endParaRPr lang="en-US"/>
        </a:p>
      </dgm:t>
    </dgm:pt>
    <dgm:pt modelId="{063BBA52-D5C8-4301-B1D6-A8B25C8F9002}" type="sibTrans" cxnId="{1A4B35F5-487A-47E4-82AE-5848117BDC11}">
      <dgm:prSet/>
      <dgm:spPr/>
      <dgm:t>
        <a:bodyPr/>
        <a:lstStyle/>
        <a:p>
          <a:endParaRPr lang="en-US"/>
        </a:p>
      </dgm:t>
    </dgm:pt>
    <dgm:pt modelId="{0589423B-26A1-4A5B-86DE-7469E44347BC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KPI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đắc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lực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đánh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endParaRPr lang="en-US" dirty="0"/>
        </a:p>
      </dgm:t>
    </dgm:pt>
    <dgm:pt modelId="{23273F6A-5CF2-4D86-99DB-313F53F71FDD}" type="parTrans" cxnId="{FAE1034C-73B2-4210-94DC-352F80847067}">
      <dgm:prSet/>
      <dgm:spPr/>
      <dgm:t>
        <a:bodyPr/>
        <a:lstStyle/>
        <a:p>
          <a:endParaRPr lang="en-US"/>
        </a:p>
      </dgm:t>
    </dgm:pt>
    <dgm:pt modelId="{BB76C381-B972-439D-8267-5D26FF961CE5}" type="sibTrans" cxnId="{FAE1034C-73B2-4210-94DC-352F80847067}">
      <dgm:prSet/>
      <dgm:spPr/>
      <dgm:t>
        <a:bodyPr/>
        <a:lstStyle/>
        <a:p>
          <a:endParaRPr lang="en-US"/>
        </a:p>
      </dgm:t>
    </dgm:pt>
    <dgm:pt modelId="{CCA43B0F-D4E0-47D9-9346-B2608BFE2600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thang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KPI</a:t>
          </a:r>
          <a:endParaRPr lang="en-US" dirty="0"/>
        </a:p>
      </dgm:t>
    </dgm:pt>
    <dgm:pt modelId="{CB372373-4103-418C-80D5-29F929EA9ABD}" type="parTrans" cxnId="{4E3FAE66-484C-4AA0-B93A-4800B8279C14}">
      <dgm:prSet/>
      <dgm:spPr/>
      <dgm:t>
        <a:bodyPr/>
        <a:lstStyle/>
        <a:p>
          <a:endParaRPr lang="en-US"/>
        </a:p>
      </dgm:t>
    </dgm:pt>
    <dgm:pt modelId="{2A424763-622F-4792-9317-C38B9B6EB9D6}" type="sibTrans" cxnId="{4E3FAE66-484C-4AA0-B93A-4800B8279C14}">
      <dgm:prSet/>
      <dgm:spPr/>
      <dgm:t>
        <a:bodyPr/>
        <a:lstStyle/>
        <a:p>
          <a:endParaRPr lang="en-US"/>
        </a:p>
      </dgm:t>
    </dgm:pt>
    <dgm:pt modelId="{A465ED5A-2D10-4499-A2B3-7300D7B9347C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ít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endParaRPr lang="en-US" dirty="0"/>
        </a:p>
      </dgm:t>
    </dgm:pt>
    <dgm:pt modelId="{7A46B64B-6003-4D5B-AF4E-79D2B1F05088}" type="parTrans" cxnId="{7DC8EC8F-98F9-4967-8985-18C09333C354}">
      <dgm:prSet/>
      <dgm:spPr/>
      <dgm:t>
        <a:bodyPr/>
        <a:lstStyle/>
        <a:p>
          <a:endParaRPr lang="en-US"/>
        </a:p>
      </dgm:t>
    </dgm:pt>
    <dgm:pt modelId="{3BF57479-344F-443E-97EE-3E4323703B1C}" type="sibTrans" cxnId="{7DC8EC8F-98F9-4967-8985-18C09333C354}">
      <dgm:prSet/>
      <dgm:spPr/>
      <dgm:t>
        <a:bodyPr/>
        <a:lstStyle/>
        <a:p>
          <a:endParaRPr lang="en-US"/>
        </a:p>
      </dgm:t>
    </dgm:pt>
    <dgm:pt modelId="{0A3BC157-D2EF-4E83-B30C-10F8535BF050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Xu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endParaRPr lang="en-US" dirty="0"/>
        </a:p>
      </dgm:t>
    </dgm:pt>
    <dgm:pt modelId="{197193C4-6482-42F5-B357-5DE575FA49DB}" type="parTrans" cxnId="{DB320CC7-DA2D-4DD2-B24E-C2A78E7A68C1}">
      <dgm:prSet/>
      <dgm:spPr/>
      <dgm:t>
        <a:bodyPr/>
        <a:lstStyle/>
        <a:p>
          <a:endParaRPr lang="en-US"/>
        </a:p>
      </dgm:t>
    </dgm:pt>
    <dgm:pt modelId="{BD7A203E-35FE-4FAD-9F46-BBFD55D72E11}" type="sibTrans" cxnId="{DB320CC7-DA2D-4DD2-B24E-C2A78E7A68C1}">
      <dgm:prSet/>
      <dgm:spPr/>
      <dgm:t>
        <a:bodyPr/>
        <a:lstStyle/>
        <a:p>
          <a:endParaRPr lang="en-US"/>
        </a:p>
      </dgm:t>
    </dgm:pt>
    <dgm:pt modelId="{2D254139-3425-4F8C-A0E7-4DE853B4BC7D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Đánh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endParaRPr lang="en-US" dirty="0"/>
        </a:p>
      </dgm:t>
    </dgm:pt>
    <dgm:pt modelId="{A791DD61-8FD5-4306-96AB-ECA08C9C3F14}" type="parTrans" cxnId="{E88E352C-19EB-4C4E-92B5-E492CAF3C353}">
      <dgm:prSet/>
      <dgm:spPr/>
      <dgm:t>
        <a:bodyPr/>
        <a:lstStyle/>
        <a:p>
          <a:endParaRPr lang="en-US"/>
        </a:p>
      </dgm:t>
    </dgm:pt>
    <dgm:pt modelId="{A271AD71-48C2-4F50-B5F8-00F4291FA5CB}" type="sibTrans" cxnId="{E88E352C-19EB-4C4E-92B5-E492CAF3C353}">
      <dgm:prSet/>
      <dgm:spPr/>
      <dgm:t>
        <a:bodyPr/>
        <a:lstStyle/>
        <a:p>
          <a:endParaRPr lang="en-US"/>
        </a:p>
      </dgm:t>
    </dgm:pt>
    <dgm:pt modelId="{7B6F958C-04C3-4B6E-817B-212B49FD1FC9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báo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đảm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chi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endParaRPr lang="en-US" dirty="0"/>
        </a:p>
      </dgm:t>
    </dgm:pt>
    <dgm:pt modelId="{252ED938-C89D-4457-A091-E0B03E4B3452}" type="parTrans" cxnId="{0033884D-B656-49C8-A9A8-A65DE45EB565}">
      <dgm:prSet/>
      <dgm:spPr/>
      <dgm:t>
        <a:bodyPr/>
        <a:lstStyle/>
        <a:p>
          <a:endParaRPr lang="en-US"/>
        </a:p>
      </dgm:t>
    </dgm:pt>
    <dgm:pt modelId="{BF42604D-3B21-461A-A2D8-6F13F6FB6D9A}" type="sibTrans" cxnId="{0033884D-B656-49C8-A9A8-A65DE45EB565}">
      <dgm:prSet/>
      <dgm:spPr/>
      <dgm:t>
        <a:bodyPr/>
        <a:lstStyle/>
        <a:p>
          <a:endParaRPr lang="en-US"/>
        </a:p>
      </dgm:t>
    </dgm:pt>
    <dgm:pt modelId="{35BC5C0F-CACB-47BA-AEEE-C0CA0A5E893D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báo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8CE193-B5B3-472A-BCFD-FCFDC3134CF2}" type="parTrans" cxnId="{3872F086-B4B5-4A6D-B647-4F76E8667F0A}">
      <dgm:prSet/>
      <dgm:spPr/>
      <dgm:t>
        <a:bodyPr/>
        <a:lstStyle/>
        <a:p>
          <a:endParaRPr lang="en-US"/>
        </a:p>
      </dgm:t>
    </dgm:pt>
    <dgm:pt modelId="{DB8F0C9B-8B11-47C5-9980-ECCA51A33F6D}" type="sibTrans" cxnId="{3872F086-B4B5-4A6D-B647-4F76E8667F0A}">
      <dgm:prSet/>
      <dgm:spPr/>
      <dgm:t>
        <a:bodyPr/>
        <a:lstStyle/>
        <a:p>
          <a:endParaRPr lang="en-US"/>
        </a:p>
      </dgm:t>
    </dgm:pt>
    <dgm:pt modelId="{AEB3A7DC-30B3-4E59-9758-513D4BD3967B}" type="pres">
      <dgm:prSet presAssocID="{F7D69027-6283-4261-9132-511C4B51015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CA0D63-DE09-47EA-B67D-DD31F922700A}" type="pres">
      <dgm:prSet presAssocID="{315ACA82-4D82-4690-8119-56E8F6133C19}" presName="centerShape" presStyleLbl="node0" presStyleIdx="0" presStyleCnt="1" custScaleX="124488" custScaleY="122227"/>
      <dgm:spPr/>
    </dgm:pt>
    <dgm:pt modelId="{ED572506-3D7A-4F0B-BD28-4B9B711B6A78}" type="pres">
      <dgm:prSet presAssocID="{23273F6A-5CF2-4D86-99DB-313F53F71FDD}" presName="parTrans" presStyleLbl="bgSibTrans2D1" presStyleIdx="0" presStyleCnt="7"/>
      <dgm:spPr/>
    </dgm:pt>
    <dgm:pt modelId="{F0ADCD27-AE27-4275-BDF8-716D73971C03}" type="pres">
      <dgm:prSet presAssocID="{0589423B-26A1-4A5B-86DE-7469E44347BC}" presName="node" presStyleLbl="node1" presStyleIdx="0" presStyleCnt="7" custScaleX="114005" custScaleY="98374">
        <dgm:presLayoutVars>
          <dgm:bulletEnabled val="1"/>
        </dgm:presLayoutVars>
      </dgm:prSet>
      <dgm:spPr/>
    </dgm:pt>
    <dgm:pt modelId="{F0537540-2305-4477-BF5B-8C37BF63D541}" type="pres">
      <dgm:prSet presAssocID="{CB372373-4103-418C-80D5-29F929EA9ABD}" presName="parTrans" presStyleLbl="bgSibTrans2D1" presStyleIdx="1" presStyleCnt="7"/>
      <dgm:spPr/>
    </dgm:pt>
    <dgm:pt modelId="{815BC5D2-985D-4A1B-8A30-C508A6E780B6}" type="pres">
      <dgm:prSet presAssocID="{CCA43B0F-D4E0-47D9-9346-B2608BFE2600}" presName="node" presStyleLbl="node1" presStyleIdx="1" presStyleCnt="7" custScaleX="114005" custScaleY="98374">
        <dgm:presLayoutVars>
          <dgm:bulletEnabled val="1"/>
        </dgm:presLayoutVars>
      </dgm:prSet>
      <dgm:spPr/>
    </dgm:pt>
    <dgm:pt modelId="{4F60C7FA-AC84-4959-BCBB-B7A70EDC427D}" type="pres">
      <dgm:prSet presAssocID="{7A46B64B-6003-4D5B-AF4E-79D2B1F05088}" presName="parTrans" presStyleLbl="bgSibTrans2D1" presStyleIdx="2" presStyleCnt="7"/>
      <dgm:spPr/>
    </dgm:pt>
    <dgm:pt modelId="{F2505D30-D6C4-4B36-884C-0CDA038048DB}" type="pres">
      <dgm:prSet presAssocID="{A465ED5A-2D10-4499-A2B3-7300D7B9347C}" presName="node" presStyleLbl="node1" presStyleIdx="2" presStyleCnt="7" custScaleX="114005" custScaleY="98374">
        <dgm:presLayoutVars>
          <dgm:bulletEnabled val="1"/>
        </dgm:presLayoutVars>
      </dgm:prSet>
      <dgm:spPr/>
    </dgm:pt>
    <dgm:pt modelId="{25C7A8E5-F7F5-43A0-9B86-0B2C85CC0280}" type="pres">
      <dgm:prSet presAssocID="{197193C4-6482-42F5-B357-5DE575FA49DB}" presName="parTrans" presStyleLbl="bgSibTrans2D1" presStyleIdx="3" presStyleCnt="7"/>
      <dgm:spPr/>
    </dgm:pt>
    <dgm:pt modelId="{77DD31F7-844C-487D-843A-6BF7B169D113}" type="pres">
      <dgm:prSet presAssocID="{0A3BC157-D2EF-4E83-B30C-10F8535BF050}" presName="node" presStyleLbl="node1" presStyleIdx="3" presStyleCnt="7" custScaleX="114005" custScaleY="98374">
        <dgm:presLayoutVars>
          <dgm:bulletEnabled val="1"/>
        </dgm:presLayoutVars>
      </dgm:prSet>
      <dgm:spPr/>
    </dgm:pt>
    <dgm:pt modelId="{B152B870-63B2-4EBC-879B-FC13D3067235}" type="pres">
      <dgm:prSet presAssocID="{A791DD61-8FD5-4306-96AB-ECA08C9C3F14}" presName="parTrans" presStyleLbl="bgSibTrans2D1" presStyleIdx="4" presStyleCnt="7"/>
      <dgm:spPr/>
    </dgm:pt>
    <dgm:pt modelId="{0BDFEEAA-80FB-4FA2-A4B5-4A72BE285912}" type="pres">
      <dgm:prSet presAssocID="{2D254139-3425-4F8C-A0E7-4DE853B4BC7D}" presName="node" presStyleLbl="node1" presStyleIdx="4" presStyleCnt="7" custScaleX="114005" custScaleY="98374">
        <dgm:presLayoutVars>
          <dgm:bulletEnabled val="1"/>
        </dgm:presLayoutVars>
      </dgm:prSet>
      <dgm:spPr/>
    </dgm:pt>
    <dgm:pt modelId="{2A8BD439-4A8F-4BAA-B743-E4A37CBA1917}" type="pres">
      <dgm:prSet presAssocID="{6F8CE193-B5B3-472A-BCFD-FCFDC3134CF2}" presName="parTrans" presStyleLbl="bgSibTrans2D1" presStyleIdx="5" presStyleCnt="7"/>
      <dgm:spPr/>
    </dgm:pt>
    <dgm:pt modelId="{DD78C089-74D2-41F0-9040-04366BA77307}" type="pres">
      <dgm:prSet presAssocID="{35BC5C0F-CACB-47BA-AEEE-C0CA0A5E893D}" presName="node" presStyleLbl="node1" presStyleIdx="5" presStyleCnt="7" custScaleX="114005" custScaleY="98374">
        <dgm:presLayoutVars>
          <dgm:bulletEnabled val="1"/>
        </dgm:presLayoutVars>
      </dgm:prSet>
      <dgm:spPr/>
    </dgm:pt>
    <dgm:pt modelId="{684F3233-BC0B-4E1B-B7AF-5D74E6E658FB}" type="pres">
      <dgm:prSet presAssocID="{252ED938-C89D-4457-A091-E0B03E4B3452}" presName="parTrans" presStyleLbl="bgSibTrans2D1" presStyleIdx="6" presStyleCnt="7"/>
      <dgm:spPr/>
    </dgm:pt>
    <dgm:pt modelId="{783EAE32-8FA8-4015-A583-06DE01A4FDEC}" type="pres">
      <dgm:prSet presAssocID="{7B6F958C-04C3-4B6E-817B-212B49FD1FC9}" presName="node" presStyleLbl="node1" presStyleIdx="6" presStyleCnt="7" custScaleX="114005" custScaleY="98374">
        <dgm:presLayoutVars>
          <dgm:bulletEnabled val="1"/>
        </dgm:presLayoutVars>
      </dgm:prSet>
      <dgm:spPr/>
    </dgm:pt>
  </dgm:ptLst>
  <dgm:cxnLst>
    <dgm:cxn modelId="{8B951706-8C78-425C-A851-70B23643D6BE}" type="presOf" srcId="{35BC5C0F-CACB-47BA-AEEE-C0CA0A5E893D}" destId="{DD78C089-74D2-41F0-9040-04366BA77307}" srcOrd="0" destOrd="0" presId="urn:microsoft.com/office/officeart/2005/8/layout/radial4"/>
    <dgm:cxn modelId="{F5F44207-821D-423A-B791-0226949889D9}" type="presOf" srcId="{0A3BC157-D2EF-4E83-B30C-10F8535BF050}" destId="{77DD31F7-844C-487D-843A-6BF7B169D113}" srcOrd="0" destOrd="0" presId="urn:microsoft.com/office/officeart/2005/8/layout/radial4"/>
    <dgm:cxn modelId="{B8177724-F17A-491B-8A60-AD357FD3E39D}" type="presOf" srcId="{CB372373-4103-418C-80D5-29F929EA9ABD}" destId="{F0537540-2305-4477-BF5B-8C37BF63D541}" srcOrd="0" destOrd="0" presId="urn:microsoft.com/office/officeart/2005/8/layout/radial4"/>
    <dgm:cxn modelId="{E01B0425-C571-4C1E-A6F3-D0AA7A4174EF}" type="presOf" srcId="{315ACA82-4D82-4690-8119-56E8F6133C19}" destId="{92CA0D63-DE09-47EA-B67D-DD31F922700A}" srcOrd="0" destOrd="0" presId="urn:microsoft.com/office/officeart/2005/8/layout/radial4"/>
    <dgm:cxn modelId="{D9F4F32B-6A27-4AAF-A74F-235C61A994ED}" type="presOf" srcId="{A791DD61-8FD5-4306-96AB-ECA08C9C3F14}" destId="{B152B870-63B2-4EBC-879B-FC13D3067235}" srcOrd="0" destOrd="0" presId="urn:microsoft.com/office/officeart/2005/8/layout/radial4"/>
    <dgm:cxn modelId="{B1E2342C-6FC3-4B9D-814F-C3EDDD9676B9}" type="presOf" srcId="{CCA43B0F-D4E0-47D9-9346-B2608BFE2600}" destId="{815BC5D2-985D-4A1B-8A30-C508A6E780B6}" srcOrd="0" destOrd="0" presId="urn:microsoft.com/office/officeart/2005/8/layout/radial4"/>
    <dgm:cxn modelId="{E88E352C-19EB-4C4E-92B5-E492CAF3C353}" srcId="{315ACA82-4D82-4690-8119-56E8F6133C19}" destId="{2D254139-3425-4F8C-A0E7-4DE853B4BC7D}" srcOrd="4" destOrd="0" parTransId="{A791DD61-8FD5-4306-96AB-ECA08C9C3F14}" sibTransId="{A271AD71-48C2-4F50-B5F8-00F4291FA5CB}"/>
    <dgm:cxn modelId="{9C11843A-C86F-4259-9EAD-239A5CE0D361}" type="presOf" srcId="{252ED938-C89D-4457-A091-E0B03E4B3452}" destId="{684F3233-BC0B-4E1B-B7AF-5D74E6E658FB}" srcOrd="0" destOrd="0" presId="urn:microsoft.com/office/officeart/2005/8/layout/radial4"/>
    <dgm:cxn modelId="{4E3FAE66-484C-4AA0-B93A-4800B8279C14}" srcId="{315ACA82-4D82-4690-8119-56E8F6133C19}" destId="{CCA43B0F-D4E0-47D9-9346-B2608BFE2600}" srcOrd="1" destOrd="0" parTransId="{CB372373-4103-418C-80D5-29F929EA9ABD}" sibTransId="{2A424763-622F-4792-9317-C38B9B6EB9D6}"/>
    <dgm:cxn modelId="{FAE1034C-73B2-4210-94DC-352F80847067}" srcId="{315ACA82-4D82-4690-8119-56E8F6133C19}" destId="{0589423B-26A1-4A5B-86DE-7469E44347BC}" srcOrd="0" destOrd="0" parTransId="{23273F6A-5CF2-4D86-99DB-313F53F71FDD}" sibTransId="{BB76C381-B972-439D-8267-5D26FF961CE5}"/>
    <dgm:cxn modelId="{DF3ED36C-DFD2-4E08-A47B-9526DA260D42}" type="presOf" srcId="{23273F6A-5CF2-4D86-99DB-313F53F71FDD}" destId="{ED572506-3D7A-4F0B-BD28-4B9B711B6A78}" srcOrd="0" destOrd="0" presId="urn:microsoft.com/office/officeart/2005/8/layout/radial4"/>
    <dgm:cxn modelId="{B887256D-C26E-4427-8753-271E7EC379ED}" type="presOf" srcId="{7B6F958C-04C3-4B6E-817B-212B49FD1FC9}" destId="{783EAE32-8FA8-4015-A583-06DE01A4FDEC}" srcOrd="0" destOrd="0" presId="urn:microsoft.com/office/officeart/2005/8/layout/radial4"/>
    <dgm:cxn modelId="{B32D5F6D-2C0E-4F9C-A012-E9B3F8087B7F}" type="presOf" srcId="{7A46B64B-6003-4D5B-AF4E-79D2B1F05088}" destId="{4F60C7FA-AC84-4959-BCBB-B7A70EDC427D}" srcOrd="0" destOrd="0" presId="urn:microsoft.com/office/officeart/2005/8/layout/radial4"/>
    <dgm:cxn modelId="{0033884D-B656-49C8-A9A8-A65DE45EB565}" srcId="{315ACA82-4D82-4690-8119-56E8F6133C19}" destId="{7B6F958C-04C3-4B6E-817B-212B49FD1FC9}" srcOrd="6" destOrd="0" parTransId="{252ED938-C89D-4457-A091-E0B03E4B3452}" sibTransId="{BF42604D-3B21-461A-A2D8-6F13F6FB6D9A}"/>
    <dgm:cxn modelId="{9D0A7756-2B4C-4111-A08A-E4B0D3F308BF}" type="presOf" srcId="{A465ED5A-2D10-4499-A2B3-7300D7B9347C}" destId="{F2505D30-D6C4-4B36-884C-0CDA038048DB}" srcOrd="0" destOrd="0" presId="urn:microsoft.com/office/officeart/2005/8/layout/radial4"/>
    <dgm:cxn modelId="{26BE3B7C-A834-4054-9A45-BACA258FFECB}" type="presOf" srcId="{6F8CE193-B5B3-472A-BCFD-FCFDC3134CF2}" destId="{2A8BD439-4A8F-4BAA-B743-E4A37CBA1917}" srcOrd="0" destOrd="0" presId="urn:microsoft.com/office/officeart/2005/8/layout/radial4"/>
    <dgm:cxn modelId="{3872F086-B4B5-4A6D-B647-4F76E8667F0A}" srcId="{315ACA82-4D82-4690-8119-56E8F6133C19}" destId="{35BC5C0F-CACB-47BA-AEEE-C0CA0A5E893D}" srcOrd="5" destOrd="0" parTransId="{6F8CE193-B5B3-472A-BCFD-FCFDC3134CF2}" sibTransId="{DB8F0C9B-8B11-47C5-9980-ECCA51A33F6D}"/>
    <dgm:cxn modelId="{7DC8EC8F-98F9-4967-8985-18C09333C354}" srcId="{315ACA82-4D82-4690-8119-56E8F6133C19}" destId="{A465ED5A-2D10-4499-A2B3-7300D7B9347C}" srcOrd="2" destOrd="0" parTransId="{7A46B64B-6003-4D5B-AF4E-79D2B1F05088}" sibTransId="{3BF57479-344F-443E-97EE-3E4323703B1C}"/>
    <dgm:cxn modelId="{A8D23FAB-5DB9-4983-901A-866A183F9658}" type="presOf" srcId="{197193C4-6482-42F5-B357-5DE575FA49DB}" destId="{25C7A8E5-F7F5-43A0-9B86-0B2C85CC0280}" srcOrd="0" destOrd="0" presId="urn:microsoft.com/office/officeart/2005/8/layout/radial4"/>
    <dgm:cxn modelId="{061043C3-FB40-4DE1-B073-F68BBC707346}" type="presOf" srcId="{0589423B-26A1-4A5B-86DE-7469E44347BC}" destId="{F0ADCD27-AE27-4275-BDF8-716D73971C03}" srcOrd="0" destOrd="0" presId="urn:microsoft.com/office/officeart/2005/8/layout/radial4"/>
    <dgm:cxn modelId="{DB320CC7-DA2D-4DD2-B24E-C2A78E7A68C1}" srcId="{315ACA82-4D82-4690-8119-56E8F6133C19}" destId="{0A3BC157-D2EF-4E83-B30C-10F8535BF050}" srcOrd="3" destOrd="0" parTransId="{197193C4-6482-42F5-B357-5DE575FA49DB}" sibTransId="{BD7A203E-35FE-4FAD-9F46-BBFD55D72E11}"/>
    <dgm:cxn modelId="{740BDADE-DFE0-4F71-AAEA-59B310C31CD5}" type="presOf" srcId="{F7D69027-6283-4261-9132-511C4B51015B}" destId="{AEB3A7DC-30B3-4E59-9758-513D4BD3967B}" srcOrd="0" destOrd="0" presId="urn:microsoft.com/office/officeart/2005/8/layout/radial4"/>
    <dgm:cxn modelId="{A27B1AEB-A4C0-4EA1-94A9-03B54A55573F}" type="presOf" srcId="{2D254139-3425-4F8C-A0E7-4DE853B4BC7D}" destId="{0BDFEEAA-80FB-4FA2-A4B5-4A72BE285912}" srcOrd="0" destOrd="0" presId="urn:microsoft.com/office/officeart/2005/8/layout/radial4"/>
    <dgm:cxn modelId="{1A4B35F5-487A-47E4-82AE-5848117BDC11}" srcId="{F7D69027-6283-4261-9132-511C4B51015B}" destId="{315ACA82-4D82-4690-8119-56E8F6133C19}" srcOrd="0" destOrd="0" parTransId="{7F8F4101-76E4-4CC4-B93F-FEB42F07CC8C}" sibTransId="{063BBA52-D5C8-4301-B1D6-A8B25C8F9002}"/>
    <dgm:cxn modelId="{899DC763-5A80-4572-83D9-509F0DD6B6A5}" type="presParOf" srcId="{AEB3A7DC-30B3-4E59-9758-513D4BD3967B}" destId="{92CA0D63-DE09-47EA-B67D-DD31F922700A}" srcOrd="0" destOrd="0" presId="urn:microsoft.com/office/officeart/2005/8/layout/radial4"/>
    <dgm:cxn modelId="{702B24D6-29B9-4FD6-8178-51EA90693796}" type="presParOf" srcId="{AEB3A7DC-30B3-4E59-9758-513D4BD3967B}" destId="{ED572506-3D7A-4F0B-BD28-4B9B711B6A78}" srcOrd="1" destOrd="0" presId="urn:microsoft.com/office/officeart/2005/8/layout/radial4"/>
    <dgm:cxn modelId="{62961094-3301-43D0-9B42-BAB32E03EBC4}" type="presParOf" srcId="{AEB3A7DC-30B3-4E59-9758-513D4BD3967B}" destId="{F0ADCD27-AE27-4275-BDF8-716D73971C03}" srcOrd="2" destOrd="0" presId="urn:microsoft.com/office/officeart/2005/8/layout/radial4"/>
    <dgm:cxn modelId="{5221D50E-36F6-4652-A4E3-9C26434A4BC5}" type="presParOf" srcId="{AEB3A7DC-30B3-4E59-9758-513D4BD3967B}" destId="{F0537540-2305-4477-BF5B-8C37BF63D541}" srcOrd="3" destOrd="0" presId="urn:microsoft.com/office/officeart/2005/8/layout/radial4"/>
    <dgm:cxn modelId="{72BF43BF-F039-4AFC-AEE7-0AEDA4624B23}" type="presParOf" srcId="{AEB3A7DC-30B3-4E59-9758-513D4BD3967B}" destId="{815BC5D2-985D-4A1B-8A30-C508A6E780B6}" srcOrd="4" destOrd="0" presId="urn:microsoft.com/office/officeart/2005/8/layout/radial4"/>
    <dgm:cxn modelId="{E6C0E8B1-7C9F-42F9-9BA0-371D1DB0016F}" type="presParOf" srcId="{AEB3A7DC-30B3-4E59-9758-513D4BD3967B}" destId="{4F60C7FA-AC84-4959-BCBB-B7A70EDC427D}" srcOrd="5" destOrd="0" presId="urn:microsoft.com/office/officeart/2005/8/layout/radial4"/>
    <dgm:cxn modelId="{7E853171-37EF-4C72-831C-5371611F6F57}" type="presParOf" srcId="{AEB3A7DC-30B3-4E59-9758-513D4BD3967B}" destId="{F2505D30-D6C4-4B36-884C-0CDA038048DB}" srcOrd="6" destOrd="0" presId="urn:microsoft.com/office/officeart/2005/8/layout/radial4"/>
    <dgm:cxn modelId="{FC2F5FC0-8BF3-4F5F-82D6-1D2879ADE1A2}" type="presParOf" srcId="{AEB3A7DC-30B3-4E59-9758-513D4BD3967B}" destId="{25C7A8E5-F7F5-43A0-9B86-0B2C85CC0280}" srcOrd="7" destOrd="0" presId="urn:microsoft.com/office/officeart/2005/8/layout/radial4"/>
    <dgm:cxn modelId="{61A0F883-E2A8-46BE-80FC-AA8F5A086B6A}" type="presParOf" srcId="{AEB3A7DC-30B3-4E59-9758-513D4BD3967B}" destId="{77DD31F7-844C-487D-843A-6BF7B169D113}" srcOrd="8" destOrd="0" presId="urn:microsoft.com/office/officeart/2005/8/layout/radial4"/>
    <dgm:cxn modelId="{21F8215D-E6DB-4270-851E-802C8352CC5F}" type="presParOf" srcId="{AEB3A7DC-30B3-4E59-9758-513D4BD3967B}" destId="{B152B870-63B2-4EBC-879B-FC13D3067235}" srcOrd="9" destOrd="0" presId="urn:microsoft.com/office/officeart/2005/8/layout/radial4"/>
    <dgm:cxn modelId="{7339CD67-6E8F-4B4E-A9C1-56D3CD8F0FED}" type="presParOf" srcId="{AEB3A7DC-30B3-4E59-9758-513D4BD3967B}" destId="{0BDFEEAA-80FB-4FA2-A4B5-4A72BE285912}" srcOrd="10" destOrd="0" presId="urn:microsoft.com/office/officeart/2005/8/layout/radial4"/>
    <dgm:cxn modelId="{4B5B429D-0DF4-48C8-9188-976BE136832D}" type="presParOf" srcId="{AEB3A7DC-30B3-4E59-9758-513D4BD3967B}" destId="{2A8BD439-4A8F-4BAA-B743-E4A37CBA1917}" srcOrd="11" destOrd="0" presId="urn:microsoft.com/office/officeart/2005/8/layout/radial4"/>
    <dgm:cxn modelId="{FD96B6ED-C905-4F69-A221-2C89465A38A4}" type="presParOf" srcId="{AEB3A7DC-30B3-4E59-9758-513D4BD3967B}" destId="{DD78C089-74D2-41F0-9040-04366BA77307}" srcOrd="12" destOrd="0" presId="urn:microsoft.com/office/officeart/2005/8/layout/radial4"/>
    <dgm:cxn modelId="{2CCC8AAB-5333-4F0C-8755-277DABB32A4E}" type="presParOf" srcId="{AEB3A7DC-30B3-4E59-9758-513D4BD3967B}" destId="{684F3233-BC0B-4E1B-B7AF-5D74E6E658FB}" srcOrd="13" destOrd="0" presId="urn:microsoft.com/office/officeart/2005/8/layout/radial4"/>
    <dgm:cxn modelId="{4EB65D49-1338-4892-A328-9AB4C7CCB880}" type="presParOf" srcId="{AEB3A7DC-30B3-4E59-9758-513D4BD3967B}" destId="{783EAE32-8FA8-4015-A583-06DE01A4FDEC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999DE-3A4B-4031-9ECE-1B779D54B45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C65445-E2F4-4EEE-9763-C7E3082243EE}">
      <dgm:prSet phldrT="[Text]"/>
      <dgm:spPr/>
      <dgm:t>
        <a:bodyPr/>
        <a:lstStyle/>
        <a:p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8C7E1DE1-BD3E-4892-A7CB-060727FD32A6}" type="parTrans" cxnId="{0C600494-4C5A-4510-B098-7298F4A801ED}">
      <dgm:prSet/>
      <dgm:spPr/>
      <dgm:t>
        <a:bodyPr/>
        <a:lstStyle/>
        <a:p>
          <a:endParaRPr lang="en-US"/>
        </a:p>
      </dgm:t>
    </dgm:pt>
    <dgm:pt modelId="{F9A59A65-893F-454B-B9D3-4CA77E7C884B}" type="sibTrans" cxnId="{0C600494-4C5A-4510-B098-7298F4A801ED}">
      <dgm:prSet/>
      <dgm:spPr/>
      <dgm:t>
        <a:bodyPr/>
        <a:lstStyle/>
        <a:p>
          <a:endParaRPr lang="en-US"/>
        </a:p>
      </dgm:t>
    </dgm:pt>
    <dgm:pt modelId="{A46D0D3A-3121-4E10-96C6-8222EF99EC27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KPI</a:t>
          </a:r>
        </a:p>
      </dgm:t>
    </dgm:pt>
    <dgm:pt modelId="{293551AF-CE00-4133-BCE9-4C591C502E39}" type="parTrans" cxnId="{E600D816-DD0D-464C-B022-BCDCD44994F6}">
      <dgm:prSet/>
      <dgm:spPr/>
      <dgm:t>
        <a:bodyPr/>
        <a:lstStyle/>
        <a:p>
          <a:endParaRPr lang="en-US"/>
        </a:p>
      </dgm:t>
    </dgm:pt>
    <dgm:pt modelId="{396B434F-5E24-41FE-A55D-AD30C0FBB727}" type="sibTrans" cxnId="{E600D816-DD0D-464C-B022-BCDCD44994F6}">
      <dgm:prSet/>
      <dgm:spPr/>
      <dgm:t>
        <a:bodyPr/>
        <a:lstStyle/>
        <a:p>
          <a:endParaRPr lang="en-US"/>
        </a:p>
      </dgm:t>
    </dgm:pt>
    <dgm:pt modelId="{7ABD40EC-3FE8-4ECE-BD95-7C81013CD49A}">
      <dgm:prSet phldrT="[Text]"/>
      <dgm:spPr/>
      <dgm:t>
        <a:bodyPr/>
        <a:lstStyle/>
        <a:p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endParaRPr lang="en-US" dirty="0"/>
        </a:p>
      </dgm:t>
    </dgm:pt>
    <dgm:pt modelId="{4DA5E990-54D1-49A9-8652-D081855F2658}" type="parTrans" cxnId="{06E66090-EEDA-4CB7-A752-9D42501C32F5}">
      <dgm:prSet/>
      <dgm:spPr/>
      <dgm:t>
        <a:bodyPr/>
        <a:lstStyle/>
        <a:p>
          <a:endParaRPr lang="en-US"/>
        </a:p>
      </dgm:t>
    </dgm:pt>
    <dgm:pt modelId="{887CD0B7-E2C8-450B-A237-91CCF2C7FDE6}" type="sibTrans" cxnId="{06E66090-EEDA-4CB7-A752-9D42501C32F5}">
      <dgm:prSet/>
      <dgm:spPr/>
      <dgm:t>
        <a:bodyPr/>
        <a:lstStyle/>
        <a:p>
          <a:endParaRPr lang="en-US"/>
        </a:p>
      </dgm:t>
    </dgm:pt>
    <dgm:pt modelId="{19786DF6-24C0-413C-AC02-F959B63F13C2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048752AA-1DC5-4B9C-9685-9D1C842B1491}" type="parTrans" cxnId="{D6F8826F-067D-4702-8DA5-9ADAF9FF8873}">
      <dgm:prSet/>
      <dgm:spPr/>
      <dgm:t>
        <a:bodyPr/>
        <a:lstStyle/>
        <a:p>
          <a:endParaRPr lang="en-US"/>
        </a:p>
      </dgm:t>
    </dgm:pt>
    <dgm:pt modelId="{AEB85368-2EE8-4F58-825B-BBC3F8BE2A05}" type="sibTrans" cxnId="{D6F8826F-067D-4702-8DA5-9ADAF9FF8873}">
      <dgm:prSet/>
      <dgm:spPr/>
      <dgm:t>
        <a:bodyPr/>
        <a:lstStyle/>
        <a:p>
          <a:endParaRPr lang="en-US"/>
        </a:p>
      </dgm:t>
    </dgm:pt>
    <dgm:pt modelId="{79FB1C99-3ED5-48C5-89B5-5AF5B21758C8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, chi </a:t>
          </a:r>
          <a:r>
            <a:rPr lang="en-US" dirty="0" err="1"/>
            <a:t>phí</a:t>
          </a:r>
          <a:r>
            <a:rPr lang="en-US" dirty="0"/>
            <a:t>,..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endParaRPr lang="en-US" dirty="0"/>
        </a:p>
      </dgm:t>
    </dgm:pt>
    <dgm:pt modelId="{487F9C35-CBD1-4A20-8CC7-D98ADCE89F72}" type="parTrans" cxnId="{B2EAB336-BF1C-486B-8267-5FA9328360D6}">
      <dgm:prSet/>
      <dgm:spPr/>
      <dgm:t>
        <a:bodyPr/>
        <a:lstStyle/>
        <a:p>
          <a:endParaRPr lang="en-US"/>
        </a:p>
      </dgm:t>
    </dgm:pt>
    <dgm:pt modelId="{EC086397-D561-48E9-99FB-614B1C0EEBB5}" type="sibTrans" cxnId="{B2EAB336-BF1C-486B-8267-5FA9328360D6}">
      <dgm:prSet/>
      <dgm:spPr/>
      <dgm:t>
        <a:bodyPr/>
        <a:lstStyle/>
        <a:p>
          <a:endParaRPr lang="en-US"/>
        </a:p>
      </dgm:t>
    </dgm:pt>
    <dgm:pt modelId="{C1C5315A-286D-474A-9E51-1CD775738D9B}">
      <dgm:prSet phldrT="[Text]"/>
      <dgm:spPr/>
      <dgm:t>
        <a:bodyPr/>
        <a:lstStyle/>
        <a:p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22A7BF83-FE4C-44BA-A9EE-6B33BF488D35}" type="parTrans" cxnId="{15E85C50-30FA-402E-BF9D-278AF637E07D}">
      <dgm:prSet/>
      <dgm:spPr/>
      <dgm:t>
        <a:bodyPr/>
        <a:lstStyle/>
        <a:p>
          <a:endParaRPr lang="en-US"/>
        </a:p>
      </dgm:t>
    </dgm:pt>
    <dgm:pt modelId="{0A8ABCB0-EC46-4129-9D02-30F63EA5FA45}" type="sibTrans" cxnId="{15E85C50-30FA-402E-BF9D-278AF637E07D}">
      <dgm:prSet/>
      <dgm:spPr/>
      <dgm:t>
        <a:bodyPr/>
        <a:lstStyle/>
        <a:p>
          <a:endParaRPr lang="en-US"/>
        </a:p>
      </dgm:t>
    </dgm:pt>
    <dgm:pt modelId="{74DBE756-5900-49A1-9C56-1930DEB34139}">
      <dgm:prSet phldrT="[Text]"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vệc</a:t>
          </a:r>
          <a:endParaRPr lang="en-US" dirty="0"/>
        </a:p>
      </dgm:t>
    </dgm:pt>
    <dgm:pt modelId="{71F93A5F-C3BD-4BED-A4F5-40800FA46FD0}" type="parTrans" cxnId="{1981F492-31A6-4976-AA1D-F328D893AF4D}">
      <dgm:prSet/>
      <dgm:spPr/>
      <dgm:t>
        <a:bodyPr/>
        <a:lstStyle/>
        <a:p>
          <a:endParaRPr lang="en-US"/>
        </a:p>
      </dgm:t>
    </dgm:pt>
    <dgm:pt modelId="{2460F28A-9E92-4209-BED7-0E2A92E5FBD2}" type="sibTrans" cxnId="{1981F492-31A6-4976-AA1D-F328D893AF4D}">
      <dgm:prSet/>
      <dgm:spPr/>
      <dgm:t>
        <a:bodyPr/>
        <a:lstStyle/>
        <a:p>
          <a:endParaRPr lang="en-US"/>
        </a:p>
      </dgm:t>
    </dgm:pt>
    <dgm:pt modelId="{048C1CF9-C97E-46D0-960E-09E69344F0BE}" type="pres">
      <dgm:prSet presAssocID="{E6C999DE-3A4B-4031-9ECE-1B779D54B4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A68682-0E7A-4BF9-988F-88B97A7F2926}" type="pres">
      <dgm:prSet presAssocID="{73C65445-E2F4-4EEE-9763-C7E3082243EE}" presName="centerShape" presStyleLbl="node0" presStyleIdx="0" presStyleCnt="1" custScaleX="120079" custScaleY="121249"/>
      <dgm:spPr/>
    </dgm:pt>
    <dgm:pt modelId="{C51E2532-FA39-49CC-8F3A-45447C04C1EB}" type="pres">
      <dgm:prSet presAssocID="{293551AF-CE00-4133-BCE9-4C591C502E39}" presName="parTrans" presStyleLbl="sibTrans2D1" presStyleIdx="0" presStyleCnt="6"/>
      <dgm:spPr/>
    </dgm:pt>
    <dgm:pt modelId="{4A6E6BEF-4419-410D-BB4E-4F6236111586}" type="pres">
      <dgm:prSet presAssocID="{293551AF-CE00-4133-BCE9-4C591C502E39}" presName="connectorText" presStyleLbl="sibTrans2D1" presStyleIdx="0" presStyleCnt="6"/>
      <dgm:spPr/>
    </dgm:pt>
    <dgm:pt modelId="{74F29C8E-493B-4BDB-A9B5-0080EF06DF4E}" type="pres">
      <dgm:prSet presAssocID="{A46D0D3A-3121-4E10-96C6-8222EF99EC27}" presName="node" presStyleLbl="node1" presStyleIdx="0" presStyleCnt="6" custScaleX="103876" custScaleY="106938">
        <dgm:presLayoutVars>
          <dgm:bulletEnabled val="1"/>
        </dgm:presLayoutVars>
      </dgm:prSet>
      <dgm:spPr/>
    </dgm:pt>
    <dgm:pt modelId="{73EACA49-B9FC-4664-BFFD-5D001813F70E}" type="pres">
      <dgm:prSet presAssocID="{71F93A5F-C3BD-4BED-A4F5-40800FA46FD0}" presName="parTrans" presStyleLbl="sibTrans2D1" presStyleIdx="1" presStyleCnt="6"/>
      <dgm:spPr/>
    </dgm:pt>
    <dgm:pt modelId="{41643877-46C2-4CF4-88BF-D6970F15068C}" type="pres">
      <dgm:prSet presAssocID="{71F93A5F-C3BD-4BED-A4F5-40800FA46FD0}" presName="connectorText" presStyleLbl="sibTrans2D1" presStyleIdx="1" presStyleCnt="6"/>
      <dgm:spPr/>
    </dgm:pt>
    <dgm:pt modelId="{22AFA8F4-3F79-4D91-ACA3-B0D7B865BFF6}" type="pres">
      <dgm:prSet presAssocID="{74DBE756-5900-49A1-9C56-1930DEB34139}" presName="node" presStyleLbl="node1" presStyleIdx="1" presStyleCnt="6" custScaleX="103876" custScaleY="106938">
        <dgm:presLayoutVars>
          <dgm:bulletEnabled val="1"/>
        </dgm:presLayoutVars>
      </dgm:prSet>
      <dgm:spPr/>
    </dgm:pt>
    <dgm:pt modelId="{C4615E19-64CF-4FA2-9D12-B6FE25366185}" type="pres">
      <dgm:prSet presAssocID="{4DA5E990-54D1-49A9-8652-D081855F2658}" presName="parTrans" presStyleLbl="sibTrans2D1" presStyleIdx="2" presStyleCnt="6"/>
      <dgm:spPr/>
    </dgm:pt>
    <dgm:pt modelId="{D9A06595-CF95-4EF1-B238-574374C0374F}" type="pres">
      <dgm:prSet presAssocID="{4DA5E990-54D1-49A9-8652-D081855F2658}" presName="connectorText" presStyleLbl="sibTrans2D1" presStyleIdx="2" presStyleCnt="6"/>
      <dgm:spPr/>
    </dgm:pt>
    <dgm:pt modelId="{E628E2A9-3810-45CF-A865-58FA817BD547}" type="pres">
      <dgm:prSet presAssocID="{7ABD40EC-3FE8-4ECE-BD95-7C81013CD49A}" presName="node" presStyleLbl="node1" presStyleIdx="2" presStyleCnt="6" custScaleX="103876" custScaleY="106938">
        <dgm:presLayoutVars>
          <dgm:bulletEnabled val="1"/>
        </dgm:presLayoutVars>
      </dgm:prSet>
      <dgm:spPr/>
    </dgm:pt>
    <dgm:pt modelId="{A3962D5D-DE7D-41C6-A449-D84373C9AAC2}" type="pres">
      <dgm:prSet presAssocID="{048752AA-1DC5-4B9C-9685-9D1C842B1491}" presName="parTrans" presStyleLbl="sibTrans2D1" presStyleIdx="3" presStyleCnt="6"/>
      <dgm:spPr/>
    </dgm:pt>
    <dgm:pt modelId="{B0C050F1-1E3E-487A-8436-FE508AA2CF21}" type="pres">
      <dgm:prSet presAssocID="{048752AA-1DC5-4B9C-9685-9D1C842B1491}" presName="connectorText" presStyleLbl="sibTrans2D1" presStyleIdx="3" presStyleCnt="6"/>
      <dgm:spPr/>
    </dgm:pt>
    <dgm:pt modelId="{50405ECF-CD73-4F9F-AAC9-DEE72594AF49}" type="pres">
      <dgm:prSet presAssocID="{19786DF6-24C0-413C-AC02-F959B63F13C2}" presName="node" presStyleLbl="node1" presStyleIdx="3" presStyleCnt="6" custScaleX="103876" custScaleY="106938">
        <dgm:presLayoutVars>
          <dgm:bulletEnabled val="1"/>
        </dgm:presLayoutVars>
      </dgm:prSet>
      <dgm:spPr/>
    </dgm:pt>
    <dgm:pt modelId="{A63CF49A-C39D-4C63-A175-DEE6CA1F3529}" type="pres">
      <dgm:prSet presAssocID="{487F9C35-CBD1-4A20-8CC7-D98ADCE89F72}" presName="parTrans" presStyleLbl="sibTrans2D1" presStyleIdx="4" presStyleCnt="6"/>
      <dgm:spPr/>
    </dgm:pt>
    <dgm:pt modelId="{FB1F2718-3250-41B6-B046-F96AC4F4C1DD}" type="pres">
      <dgm:prSet presAssocID="{487F9C35-CBD1-4A20-8CC7-D98ADCE89F72}" presName="connectorText" presStyleLbl="sibTrans2D1" presStyleIdx="4" presStyleCnt="6"/>
      <dgm:spPr/>
    </dgm:pt>
    <dgm:pt modelId="{F6CB6CDC-04BE-494D-9739-D3D8AC492CE3}" type="pres">
      <dgm:prSet presAssocID="{79FB1C99-3ED5-48C5-89B5-5AF5B21758C8}" presName="node" presStyleLbl="node1" presStyleIdx="4" presStyleCnt="6" custScaleX="103876" custScaleY="106938">
        <dgm:presLayoutVars>
          <dgm:bulletEnabled val="1"/>
        </dgm:presLayoutVars>
      </dgm:prSet>
      <dgm:spPr/>
    </dgm:pt>
    <dgm:pt modelId="{BC08A3DE-9B2D-4E10-962A-4E689CF562F4}" type="pres">
      <dgm:prSet presAssocID="{22A7BF83-FE4C-44BA-A9EE-6B33BF488D35}" presName="parTrans" presStyleLbl="sibTrans2D1" presStyleIdx="5" presStyleCnt="6"/>
      <dgm:spPr/>
    </dgm:pt>
    <dgm:pt modelId="{384B6113-9A6C-4A16-ACAF-6B0261B729A6}" type="pres">
      <dgm:prSet presAssocID="{22A7BF83-FE4C-44BA-A9EE-6B33BF488D35}" presName="connectorText" presStyleLbl="sibTrans2D1" presStyleIdx="5" presStyleCnt="6"/>
      <dgm:spPr/>
    </dgm:pt>
    <dgm:pt modelId="{9C4069E2-BBCF-4AD2-B9F9-69CD25233F78}" type="pres">
      <dgm:prSet presAssocID="{C1C5315A-286D-474A-9E51-1CD775738D9B}" presName="node" presStyleLbl="node1" presStyleIdx="5" presStyleCnt="6" custScaleX="103876" custScaleY="106938">
        <dgm:presLayoutVars>
          <dgm:bulletEnabled val="1"/>
        </dgm:presLayoutVars>
      </dgm:prSet>
      <dgm:spPr/>
    </dgm:pt>
  </dgm:ptLst>
  <dgm:cxnLst>
    <dgm:cxn modelId="{F6257700-A2EE-4737-A6BF-897863CE408D}" type="presOf" srcId="{E6C999DE-3A4B-4031-9ECE-1B779D54B453}" destId="{048C1CF9-C97E-46D0-960E-09E69344F0BE}" srcOrd="0" destOrd="0" presId="urn:microsoft.com/office/officeart/2005/8/layout/radial5"/>
    <dgm:cxn modelId="{CEFF0101-9E9C-43DE-A7C5-38FFDD1AB227}" type="presOf" srcId="{293551AF-CE00-4133-BCE9-4C591C502E39}" destId="{4A6E6BEF-4419-410D-BB4E-4F6236111586}" srcOrd="1" destOrd="0" presId="urn:microsoft.com/office/officeart/2005/8/layout/radial5"/>
    <dgm:cxn modelId="{BDD5220E-DA6A-49B6-9CAB-C740D0DF0534}" type="presOf" srcId="{73C65445-E2F4-4EEE-9763-C7E3082243EE}" destId="{28A68682-0E7A-4BF9-988F-88B97A7F2926}" srcOrd="0" destOrd="0" presId="urn:microsoft.com/office/officeart/2005/8/layout/radial5"/>
    <dgm:cxn modelId="{BB06B312-4513-47CF-87E6-98A510ADB92E}" type="presOf" srcId="{4DA5E990-54D1-49A9-8652-D081855F2658}" destId="{C4615E19-64CF-4FA2-9D12-B6FE25366185}" srcOrd="0" destOrd="0" presId="urn:microsoft.com/office/officeart/2005/8/layout/radial5"/>
    <dgm:cxn modelId="{E600D816-DD0D-464C-B022-BCDCD44994F6}" srcId="{73C65445-E2F4-4EEE-9763-C7E3082243EE}" destId="{A46D0D3A-3121-4E10-96C6-8222EF99EC27}" srcOrd="0" destOrd="0" parTransId="{293551AF-CE00-4133-BCE9-4C591C502E39}" sibTransId="{396B434F-5E24-41FE-A55D-AD30C0FBB727}"/>
    <dgm:cxn modelId="{14C6831F-9AD9-4B2A-875B-7C33D0C1403C}" type="presOf" srcId="{293551AF-CE00-4133-BCE9-4C591C502E39}" destId="{C51E2532-FA39-49CC-8F3A-45447C04C1EB}" srcOrd="0" destOrd="0" presId="urn:microsoft.com/office/officeart/2005/8/layout/radial5"/>
    <dgm:cxn modelId="{F2E89032-344B-4DAF-8785-9AE1822124C3}" type="presOf" srcId="{048752AA-1DC5-4B9C-9685-9D1C842B1491}" destId="{A3962D5D-DE7D-41C6-A449-D84373C9AAC2}" srcOrd="0" destOrd="0" presId="urn:microsoft.com/office/officeart/2005/8/layout/radial5"/>
    <dgm:cxn modelId="{25970233-0F8B-4E47-A855-27578466A2D2}" type="presOf" srcId="{C1C5315A-286D-474A-9E51-1CD775738D9B}" destId="{9C4069E2-BBCF-4AD2-B9F9-69CD25233F78}" srcOrd="0" destOrd="0" presId="urn:microsoft.com/office/officeart/2005/8/layout/radial5"/>
    <dgm:cxn modelId="{5FDE7234-4A82-4F2D-9069-0D313A10CB6F}" type="presOf" srcId="{74DBE756-5900-49A1-9C56-1930DEB34139}" destId="{22AFA8F4-3F79-4D91-ACA3-B0D7B865BFF6}" srcOrd="0" destOrd="0" presId="urn:microsoft.com/office/officeart/2005/8/layout/radial5"/>
    <dgm:cxn modelId="{B2EAB336-BF1C-486B-8267-5FA9328360D6}" srcId="{73C65445-E2F4-4EEE-9763-C7E3082243EE}" destId="{79FB1C99-3ED5-48C5-89B5-5AF5B21758C8}" srcOrd="4" destOrd="0" parTransId="{487F9C35-CBD1-4A20-8CC7-D98ADCE89F72}" sibTransId="{EC086397-D561-48E9-99FB-614B1C0EEBB5}"/>
    <dgm:cxn modelId="{10D4493A-5AC2-40D6-BE37-CED5D1A6D7FD}" type="presOf" srcId="{19786DF6-24C0-413C-AC02-F959B63F13C2}" destId="{50405ECF-CD73-4F9F-AAC9-DEE72594AF49}" srcOrd="0" destOrd="0" presId="urn:microsoft.com/office/officeart/2005/8/layout/radial5"/>
    <dgm:cxn modelId="{D462F75B-B828-447D-BE2D-6901C7FE9B66}" type="presOf" srcId="{22A7BF83-FE4C-44BA-A9EE-6B33BF488D35}" destId="{384B6113-9A6C-4A16-ACAF-6B0261B729A6}" srcOrd="1" destOrd="0" presId="urn:microsoft.com/office/officeart/2005/8/layout/radial5"/>
    <dgm:cxn modelId="{B8FBF55E-040C-4D62-B623-D1C8AA74F234}" type="presOf" srcId="{4DA5E990-54D1-49A9-8652-D081855F2658}" destId="{D9A06595-CF95-4EF1-B238-574374C0374F}" srcOrd="1" destOrd="0" presId="urn:microsoft.com/office/officeart/2005/8/layout/radial5"/>
    <dgm:cxn modelId="{F5A4454B-ACCC-416A-847A-EDF24DA67091}" type="presOf" srcId="{71F93A5F-C3BD-4BED-A4F5-40800FA46FD0}" destId="{73EACA49-B9FC-4664-BFFD-5D001813F70E}" srcOrd="0" destOrd="0" presId="urn:microsoft.com/office/officeart/2005/8/layout/radial5"/>
    <dgm:cxn modelId="{D6F8826F-067D-4702-8DA5-9ADAF9FF8873}" srcId="{73C65445-E2F4-4EEE-9763-C7E3082243EE}" destId="{19786DF6-24C0-413C-AC02-F959B63F13C2}" srcOrd="3" destOrd="0" parTransId="{048752AA-1DC5-4B9C-9685-9D1C842B1491}" sibTransId="{AEB85368-2EE8-4F58-825B-BBC3F8BE2A05}"/>
    <dgm:cxn modelId="{15E85C50-30FA-402E-BF9D-278AF637E07D}" srcId="{73C65445-E2F4-4EEE-9763-C7E3082243EE}" destId="{C1C5315A-286D-474A-9E51-1CD775738D9B}" srcOrd="5" destOrd="0" parTransId="{22A7BF83-FE4C-44BA-A9EE-6B33BF488D35}" sibTransId="{0A8ABCB0-EC46-4129-9D02-30F63EA5FA45}"/>
    <dgm:cxn modelId="{B8A0FA52-D234-4BEF-A5ED-7C3571C67E10}" type="presOf" srcId="{A46D0D3A-3121-4E10-96C6-8222EF99EC27}" destId="{74F29C8E-493B-4BDB-A9B5-0080EF06DF4E}" srcOrd="0" destOrd="0" presId="urn:microsoft.com/office/officeart/2005/8/layout/radial5"/>
    <dgm:cxn modelId="{AD15F953-E474-4570-8B35-1B5CD00CA223}" type="presOf" srcId="{048752AA-1DC5-4B9C-9685-9D1C842B1491}" destId="{B0C050F1-1E3E-487A-8436-FE508AA2CF21}" srcOrd="1" destOrd="0" presId="urn:microsoft.com/office/officeart/2005/8/layout/radial5"/>
    <dgm:cxn modelId="{AB93A859-4E04-4B0C-92C9-FE1314CCB561}" type="presOf" srcId="{71F93A5F-C3BD-4BED-A4F5-40800FA46FD0}" destId="{41643877-46C2-4CF4-88BF-D6970F15068C}" srcOrd="1" destOrd="0" presId="urn:microsoft.com/office/officeart/2005/8/layout/radial5"/>
    <dgm:cxn modelId="{06E66090-EEDA-4CB7-A752-9D42501C32F5}" srcId="{73C65445-E2F4-4EEE-9763-C7E3082243EE}" destId="{7ABD40EC-3FE8-4ECE-BD95-7C81013CD49A}" srcOrd="2" destOrd="0" parTransId="{4DA5E990-54D1-49A9-8652-D081855F2658}" sibTransId="{887CD0B7-E2C8-450B-A237-91CCF2C7FDE6}"/>
    <dgm:cxn modelId="{1981F492-31A6-4976-AA1D-F328D893AF4D}" srcId="{73C65445-E2F4-4EEE-9763-C7E3082243EE}" destId="{74DBE756-5900-49A1-9C56-1930DEB34139}" srcOrd="1" destOrd="0" parTransId="{71F93A5F-C3BD-4BED-A4F5-40800FA46FD0}" sibTransId="{2460F28A-9E92-4209-BED7-0E2A92E5FBD2}"/>
    <dgm:cxn modelId="{0C600494-4C5A-4510-B098-7298F4A801ED}" srcId="{E6C999DE-3A4B-4031-9ECE-1B779D54B453}" destId="{73C65445-E2F4-4EEE-9763-C7E3082243EE}" srcOrd="0" destOrd="0" parTransId="{8C7E1DE1-BD3E-4892-A7CB-060727FD32A6}" sibTransId="{F9A59A65-893F-454B-B9D3-4CA77E7C884B}"/>
    <dgm:cxn modelId="{5DA55BA5-CAD7-47E9-AEBA-C54DDBC72096}" type="presOf" srcId="{79FB1C99-3ED5-48C5-89B5-5AF5B21758C8}" destId="{F6CB6CDC-04BE-494D-9739-D3D8AC492CE3}" srcOrd="0" destOrd="0" presId="urn:microsoft.com/office/officeart/2005/8/layout/radial5"/>
    <dgm:cxn modelId="{376957AC-FE1E-42DA-8131-686CAD0A3926}" type="presOf" srcId="{22A7BF83-FE4C-44BA-A9EE-6B33BF488D35}" destId="{BC08A3DE-9B2D-4E10-962A-4E689CF562F4}" srcOrd="0" destOrd="0" presId="urn:microsoft.com/office/officeart/2005/8/layout/radial5"/>
    <dgm:cxn modelId="{F245CCE0-FDE3-4C4F-B965-69DAA34F622A}" type="presOf" srcId="{7ABD40EC-3FE8-4ECE-BD95-7C81013CD49A}" destId="{E628E2A9-3810-45CF-A865-58FA817BD547}" srcOrd="0" destOrd="0" presId="urn:microsoft.com/office/officeart/2005/8/layout/radial5"/>
    <dgm:cxn modelId="{B72F70F9-186B-4BE0-8D5F-D6666B19DADB}" type="presOf" srcId="{487F9C35-CBD1-4A20-8CC7-D98ADCE89F72}" destId="{A63CF49A-C39D-4C63-A175-DEE6CA1F3529}" srcOrd="0" destOrd="0" presId="urn:microsoft.com/office/officeart/2005/8/layout/radial5"/>
    <dgm:cxn modelId="{4D3621FB-1EB8-43E2-B093-581E4197BD28}" type="presOf" srcId="{487F9C35-CBD1-4A20-8CC7-D98ADCE89F72}" destId="{FB1F2718-3250-41B6-B046-F96AC4F4C1DD}" srcOrd="1" destOrd="0" presId="urn:microsoft.com/office/officeart/2005/8/layout/radial5"/>
    <dgm:cxn modelId="{319ACCA6-3A3E-405C-B004-0F7C56DBB111}" type="presParOf" srcId="{048C1CF9-C97E-46D0-960E-09E69344F0BE}" destId="{28A68682-0E7A-4BF9-988F-88B97A7F2926}" srcOrd="0" destOrd="0" presId="urn:microsoft.com/office/officeart/2005/8/layout/radial5"/>
    <dgm:cxn modelId="{404D7CE8-E9DC-4668-8139-24391063B04B}" type="presParOf" srcId="{048C1CF9-C97E-46D0-960E-09E69344F0BE}" destId="{C51E2532-FA39-49CC-8F3A-45447C04C1EB}" srcOrd="1" destOrd="0" presId="urn:microsoft.com/office/officeart/2005/8/layout/radial5"/>
    <dgm:cxn modelId="{D96A0CA5-A00B-49A4-A69D-50050A79C4A5}" type="presParOf" srcId="{C51E2532-FA39-49CC-8F3A-45447C04C1EB}" destId="{4A6E6BEF-4419-410D-BB4E-4F6236111586}" srcOrd="0" destOrd="0" presId="urn:microsoft.com/office/officeart/2005/8/layout/radial5"/>
    <dgm:cxn modelId="{79C3BF79-089F-425C-B7E7-42DBC3AB6B62}" type="presParOf" srcId="{048C1CF9-C97E-46D0-960E-09E69344F0BE}" destId="{74F29C8E-493B-4BDB-A9B5-0080EF06DF4E}" srcOrd="2" destOrd="0" presId="urn:microsoft.com/office/officeart/2005/8/layout/radial5"/>
    <dgm:cxn modelId="{365DCB9C-B01F-432D-A26F-1049ED6FE29D}" type="presParOf" srcId="{048C1CF9-C97E-46D0-960E-09E69344F0BE}" destId="{73EACA49-B9FC-4664-BFFD-5D001813F70E}" srcOrd="3" destOrd="0" presId="urn:microsoft.com/office/officeart/2005/8/layout/radial5"/>
    <dgm:cxn modelId="{54E3C28C-60CC-4AF4-AA69-DEB14FD8E0E2}" type="presParOf" srcId="{73EACA49-B9FC-4664-BFFD-5D001813F70E}" destId="{41643877-46C2-4CF4-88BF-D6970F15068C}" srcOrd="0" destOrd="0" presId="urn:microsoft.com/office/officeart/2005/8/layout/radial5"/>
    <dgm:cxn modelId="{654ADB1F-7942-4698-925F-0DE32C18F390}" type="presParOf" srcId="{048C1CF9-C97E-46D0-960E-09E69344F0BE}" destId="{22AFA8F4-3F79-4D91-ACA3-B0D7B865BFF6}" srcOrd="4" destOrd="0" presId="urn:microsoft.com/office/officeart/2005/8/layout/radial5"/>
    <dgm:cxn modelId="{89292DFC-AB1A-414E-8679-AA7AECDF6A0B}" type="presParOf" srcId="{048C1CF9-C97E-46D0-960E-09E69344F0BE}" destId="{C4615E19-64CF-4FA2-9D12-B6FE25366185}" srcOrd="5" destOrd="0" presId="urn:microsoft.com/office/officeart/2005/8/layout/radial5"/>
    <dgm:cxn modelId="{1080B8C5-54A4-4071-866A-6AF270C236DF}" type="presParOf" srcId="{C4615E19-64CF-4FA2-9D12-B6FE25366185}" destId="{D9A06595-CF95-4EF1-B238-574374C0374F}" srcOrd="0" destOrd="0" presId="urn:microsoft.com/office/officeart/2005/8/layout/radial5"/>
    <dgm:cxn modelId="{D8C8896C-E79C-41D4-B886-8A947BF7C2E0}" type="presParOf" srcId="{048C1CF9-C97E-46D0-960E-09E69344F0BE}" destId="{E628E2A9-3810-45CF-A865-58FA817BD547}" srcOrd="6" destOrd="0" presId="urn:microsoft.com/office/officeart/2005/8/layout/radial5"/>
    <dgm:cxn modelId="{BA4BFDB2-4BA3-4210-8AF5-6919E8A08E35}" type="presParOf" srcId="{048C1CF9-C97E-46D0-960E-09E69344F0BE}" destId="{A3962D5D-DE7D-41C6-A449-D84373C9AAC2}" srcOrd="7" destOrd="0" presId="urn:microsoft.com/office/officeart/2005/8/layout/radial5"/>
    <dgm:cxn modelId="{CFE99E43-DC0C-447A-92BC-25BC255DD73A}" type="presParOf" srcId="{A3962D5D-DE7D-41C6-A449-D84373C9AAC2}" destId="{B0C050F1-1E3E-487A-8436-FE508AA2CF21}" srcOrd="0" destOrd="0" presId="urn:microsoft.com/office/officeart/2005/8/layout/radial5"/>
    <dgm:cxn modelId="{B1100277-85C8-4EA6-9446-02E87700B5DB}" type="presParOf" srcId="{048C1CF9-C97E-46D0-960E-09E69344F0BE}" destId="{50405ECF-CD73-4F9F-AAC9-DEE72594AF49}" srcOrd="8" destOrd="0" presId="urn:microsoft.com/office/officeart/2005/8/layout/radial5"/>
    <dgm:cxn modelId="{162AD443-C2E4-4DC3-8629-D2AAA54900EC}" type="presParOf" srcId="{048C1CF9-C97E-46D0-960E-09E69344F0BE}" destId="{A63CF49A-C39D-4C63-A175-DEE6CA1F3529}" srcOrd="9" destOrd="0" presId="urn:microsoft.com/office/officeart/2005/8/layout/radial5"/>
    <dgm:cxn modelId="{EF52475B-DAC9-4E2B-8C90-A9B7E444BD5E}" type="presParOf" srcId="{A63CF49A-C39D-4C63-A175-DEE6CA1F3529}" destId="{FB1F2718-3250-41B6-B046-F96AC4F4C1DD}" srcOrd="0" destOrd="0" presId="urn:microsoft.com/office/officeart/2005/8/layout/radial5"/>
    <dgm:cxn modelId="{0D35ADB7-A902-42B1-8D3F-42AF0B96C3E1}" type="presParOf" srcId="{048C1CF9-C97E-46D0-960E-09E69344F0BE}" destId="{F6CB6CDC-04BE-494D-9739-D3D8AC492CE3}" srcOrd="10" destOrd="0" presId="urn:microsoft.com/office/officeart/2005/8/layout/radial5"/>
    <dgm:cxn modelId="{24717BE5-6112-4320-953E-B1E332DF85FD}" type="presParOf" srcId="{048C1CF9-C97E-46D0-960E-09E69344F0BE}" destId="{BC08A3DE-9B2D-4E10-962A-4E689CF562F4}" srcOrd="11" destOrd="0" presId="urn:microsoft.com/office/officeart/2005/8/layout/radial5"/>
    <dgm:cxn modelId="{69277237-A461-4E50-B3B5-F26C98CDBADC}" type="presParOf" srcId="{BC08A3DE-9B2D-4E10-962A-4E689CF562F4}" destId="{384B6113-9A6C-4A16-ACAF-6B0261B729A6}" srcOrd="0" destOrd="0" presId="urn:microsoft.com/office/officeart/2005/8/layout/radial5"/>
    <dgm:cxn modelId="{95D5B4CD-7C85-458C-900D-8CBF1ABEDCB2}" type="presParOf" srcId="{048C1CF9-C97E-46D0-960E-09E69344F0BE}" destId="{9C4069E2-BBCF-4AD2-B9F9-69CD25233F78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DF4D0C-0571-4498-9A67-CF35A1CBE69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2D5FFE-686C-458E-B099-3016610BE778}">
      <dgm:prSet phldrT="[Text]"/>
      <dgm:spPr/>
      <dgm:t>
        <a:bodyPr/>
        <a:lstStyle/>
        <a:p>
          <a:r>
            <a:rPr lang="en-US" dirty="0" err="1">
              <a:latin typeface="+mn-lt"/>
            </a:rPr>
            <a:t>Đề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xuất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các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giải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pháp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dựa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trên</a:t>
          </a:r>
          <a:r>
            <a:rPr lang="en-US" dirty="0">
              <a:latin typeface="+mn-lt"/>
            </a:rPr>
            <a:t>: KPI, CPM, EVM</a:t>
          </a:r>
        </a:p>
      </dgm:t>
    </dgm:pt>
    <dgm:pt modelId="{9AC334FB-DFD0-430C-9111-58DA0497F8DE}" type="parTrans" cxnId="{34B01165-8B0A-4703-9B6B-6EB3E40A905F}">
      <dgm:prSet/>
      <dgm:spPr/>
      <dgm:t>
        <a:bodyPr/>
        <a:lstStyle/>
        <a:p>
          <a:endParaRPr lang="en-US"/>
        </a:p>
      </dgm:t>
    </dgm:pt>
    <dgm:pt modelId="{09448D6B-9D17-4D11-82EF-194E6D5EC9F1}" type="sibTrans" cxnId="{34B01165-8B0A-4703-9B6B-6EB3E40A905F}">
      <dgm:prSet/>
      <dgm:spPr/>
      <dgm:t>
        <a:bodyPr/>
        <a:lstStyle/>
        <a:p>
          <a:endParaRPr lang="en-US"/>
        </a:p>
      </dgm:t>
    </dgm:pt>
    <dgm:pt modelId="{F5137DF9-71D0-49A0-99D1-09EDFAECCDEE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r>
            <a:rPr lang="en-US" dirty="0"/>
            <a:t>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EDD27FDD-31F2-405D-8424-4A043CBDB4DE}" type="parTrans" cxnId="{6F0C8E52-0706-43EA-9163-DD443A2DF7BA}">
      <dgm:prSet/>
      <dgm:spPr/>
      <dgm:t>
        <a:bodyPr/>
        <a:lstStyle/>
        <a:p>
          <a:endParaRPr lang="en-US"/>
        </a:p>
      </dgm:t>
    </dgm:pt>
    <dgm:pt modelId="{A27107A3-26C8-4182-BFAD-F999396E73FA}" type="sibTrans" cxnId="{6F0C8E52-0706-43EA-9163-DD443A2DF7BA}">
      <dgm:prSet/>
      <dgm:spPr/>
      <dgm:t>
        <a:bodyPr/>
        <a:lstStyle/>
        <a:p>
          <a:endParaRPr lang="en-US"/>
        </a:p>
      </dgm:t>
    </dgm:pt>
    <dgm:pt modelId="{6E09E669-D98C-4C4B-836F-969D57A8944B}">
      <dgm:prSet phldrT="[Text]"/>
      <dgm:spPr/>
      <dgm:t>
        <a:bodyPr/>
        <a:lstStyle/>
        <a:p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nguồn</a:t>
          </a:r>
          <a:endParaRPr lang="en-US" dirty="0"/>
        </a:p>
      </dgm:t>
    </dgm:pt>
    <dgm:pt modelId="{6430979A-D010-4B5E-BF94-1FC2A6ED2899}" type="parTrans" cxnId="{B0EC9ABB-B805-46C8-A6B7-2CFC801FF6E4}">
      <dgm:prSet/>
      <dgm:spPr/>
      <dgm:t>
        <a:bodyPr/>
        <a:lstStyle/>
        <a:p>
          <a:endParaRPr lang="en-US"/>
        </a:p>
      </dgm:t>
    </dgm:pt>
    <dgm:pt modelId="{02F724A5-1DE0-4DDB-841C-09B34FD02AA1}" type="sibTrans" cxnId="{B0EC9ABB-B805-46C8-A6B7-2CFC801FF6E4}">
      <dgm:prSet/>
      <dgm:spPr/>
      <dgm:t>
        <a:bodyPr/>
        <a:lstStyle/>
        <a:p>
          <a:endParaRPr lang="en-US"/>
        </a:p>
      </dgm:t>
    </dgm:pt>
    <dgm:pt modelId="{12D34537-F01B-4ADC-A8A7-988476BEE270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chi </a:t>
          </a:r>
          <a:r>
            <a:rPr lang="en-US" dirty="0" err="1"/>
            <a:t>phí</a:t>
          </a:r>
          <a:r>
            <a:rPr lang="en-US" dirty="0"/>
            <a:t>,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,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725538F5-A55E-431C-B14E-F12B163BE24A}" type="parTrans" cxnId="{0064AA80-EE6A-4FA3-8A10-0D3EAC5E0909}">
      <dgm:prSet/>
      <dgm:spPr/>
      <dgm:t>
        <a:bodyPr/>
        <a:lstStyle/>
        <a:p>
          <a:endParaRPr lang="en-US"/>
        </a:p>
      </dgm:t>
    </dgm:pt>
    <dgm:pt modelId="{0A87AFE3-BCDF-4D31-8626-B9477A0157CA}" type="sibTrans" cxnId="{0064AA80-EE6A-4FA3-8A10-0D3EAC5E0909}">
      <dgm:prSet/>
      <dgm:spPr/>
      <dgm:t>
        <a:bodyPr/>
        <a:lstStyle/>
        <a:p>
          <a:endParaRPr lang="en-US"/>
        </a:p>
      </dgm:t>
    </dgm:pt>
    <dgm:pt modelId="{0AA39D39-2098-4500-A654-59E1881F0813}">
      <dgm:prSet phldrT="[Text]"/>
      <dgm:spPr/>
      <dgm:t>
        <a:bodyPr/>
        <a:lstStyle/>
        <a:p>
          <a:r>
            <a:rPr lang="en-US" dirty="0" err="1">
              <a:latin typeface="+mn-lt"/>
            </a:rPr>
            <a:t>Xây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dựng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hệ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thống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các</a:t>
          </a:r>
          <a:r>
            <a:rPr lang="en-US" dirty="0">
              <a:latin typeface="+mn-lt"/>
            </a:rPr>
            <a:t> module</a:t>
          </a:r>
        </a:p>
      </dgm:t>
    </dgm:pt>
    <dgm:pt modelId="{DEC84311-F5C9-4B44-87C1-FF8E062FAE8C}" type="parTrans" cxnId="{9C50B43D-560D-47DA-9383-8CFE102DE4B4}">
      <dgm:prSet/>
      <dgm:spPr/>
      <dgm:t>
        <a:bodyPr/>
        <a:lstStyle/>
        <a:p>
          <a:endParaRPr lang="en-US"/>
        </a:p>
      </dgm:t>
    </dgm:pt>
    <dgm:pt modelId="{4CA4C4F9-7045-42F7-8E57-BB2EA254FEB9}" type="sibTrans" cxnId="{9C50B43D-560D-47DA-9383-8CFE102DE4B4}">
      <dgm:prSet/>
      <dgm:spPr/>
      <dgm:t>
        <a:bodyPr/>
        <a:lstStyle/>
        <a:p>
          <a:endParaRPr lang="en-US"/>
        </a:p>
      </dgm:t>
    </dgm:pt>
    <dgm:pt modelId="{9CED0697-9EF6-4E56-8630-FC4D5C021056}" type="pres">
      <dgm:prSet presAssocID="{75DF4D0C-0571-4498-9A67-CF35A1CBE690}" presName="Name0" presStyleCnt="0">
        <dgm:presLayoutVars>
          <dgm:chMax val="7"/>
          <dgm:chPref val="7"/>
          <dgm:dir/>
        </dgm:presLayoutVars>
      </dgm:prSet>
      <dgm:spPr/>
    </dgm:pt>
    <dgm:pt modelId="{1D6A5125-7E5D-41A0-BD8C-15D36C799139}" type="pres">
      <dgm:prSet presAssocID="{75DF4D0C-0571-4498-9A67-CF35A1CBE690}" presName="Name1" presStyleCnt="0"/>
      <dgm:spPr/>
    </dgm:pt>
    <dgm:pt modelId="{19C0160E-D301-4030-932C-797F313B5DAE}" type="pres">
      <dgm:prSet presAssocID="{75DF4D0C-0571-4498-9A67-CF35A1CBE690}" presName="cycle" presStyleCnt="0"/>
      <dgm:spPr/>
    </dgm:pt>
    <dgm:pt modelId="{40117F06-92BD-4ADF-86C9-79AFD7D54333}" type="pres">
      <dgm:prSet presAssocID="{75DF4D0C-0571-4498-9A67-CF35A1CBE690}" presName="srcNode" presStyleLbl="node1" presStyleIdx="0" presStyleCnt="5"/>
      <dgm:spPr/>
    </dgm:pt>
    <dgm:pt modelId="{65197801-4302-40C0-9416-08D9055AAE3C}" type="pres">
      <dgm:prSet presAssocID="{75DF4D0C-0571-4498-9A67-CF35A1CBE690}" presName="conn" presStyleLbl="parChTrans1D2" presStyleIdx="0" presStyleCnt="1"/>
      <dgm:spPr/>
    </dgm:pt>
    <dgm:pt modelId="{98A315E2-6CEE-4A79-9FC6-9324A52EE972}" type="pres">
      <dgm:prSet presAssocID="{75DF4D0C-0571-4498-9A67-CF35A1CBE690}" presName="extraNode" presStyleLbl="node1" presStyleIdx="0" presStyleCnt="5"/>
      <dgm:spPr/>
    </dgm:pt>
    <dgm:pt modelId="{7D9EF2FF-386E-4C45-98B4-FF8FB42CEB3B}" type="pres">
      <dgm:prSet presAssocID="{75DF4D0C-0571-4498-9A67-CF35A1CBE690}" presName="dstNode" presStyleLbl="node1" presStyleIdx="0" presStyleCnt="5"/>
      <dgm:spPr/>
    </dgm:pt>
    <dgm:pt modelId="{CAAE8CC2-6C07-4334-909A-D0CED1BDA6C6}" type="pres">
      <dgm:prSet presAssocID="{AB2D5FFE-686C-458E-B099-3016610BE778}" presName="text_1" presStyleLbl="node1" presStyleIdx="0" presStyleCnt="5">
        <dgm:presLayoutVars>
          <dgm:bulletEnabled val="1"/>
        </dgm:presLayoutVars>
      </dgm:prSet>
      <dgm:spPr/>
    </dgm:pt>
    <dgm:pt modelId="{93863357-C51D-46D4-A76C-F189BC6E30E5}" type="pres">
      <dgm:prSet presAssocID="{AB2D5FFE-686C-458E-B099-3016610BE778}" presName="accent_1" presStyleCnt="0"/>
      <dgm:spPr/>
    </dgm:pt>
    <dgm:pt modelId="{3049C38D-8C8D-417C-92D6-D272F04E1B91}" type="pres">
      <dgm:prSet presAssocID="{AB2D5FFE-686C-458E-B099-3016610BE778}" presName="accentRepeatNode" presStyleLbl="solidFgAcc1" presStyleIdx="0" presStyleCnt="5"/>
      <dgm:spPr/>
    </dgm:pt>
    <dgm:pt modelId="{411834C8-8B7B-4083-B82C-78D2E790C340}" type="pres">
      <dgm:prSet presAssocID="{0AA39D39-2098-4500-A654-59E1881F0813}" presName="text_2" presStyleLbl="node1" presStyleIdx="1" presStyleCnt="5">
        <dgm:presLayoutVars>
          <dgm:bulletEnabled val="1"/>
        </dgm:presLayoutVars>
      </dgm:prSet>
      <dgm:spPr/>
    </dgm:pt>
    <dgm:pt modelId="{63F1D08E-00CC-401C-A396-C623EC8C8B4E}" type="pres">
      <dgm:prSet presAssocID="{0AA39D39-2098-4500-A654-59E1881F0813}" presName="accent_2" presStyleCnt="0"/>
      <dgm:spPr/>
    </dgm:pt>
    <dgm:pt modelId="{4B4A8EED-E596-4FBA-ACC5-1A24EC11F27A}" type="pres">
      <dgm:prSet presAssocID="{0AA39D39-2098-4500-A654-59E1881F0813}" presName="accentRepeatNode" presStyleLbl="solidFgAcc1" presStyleIdx="1" presStyleCnt="5"/>
      <dgm:spPr/>
    </dgm:pt>
    <dgm:pt modelId="{AE3A1C9B-D6E4-4963-891B-64EF0AF6F088}" type="pres">
      <dgm:prSet presAssocID="{F5137DF9-71D0-49A0-99D1-09EDFAECCDEE}" presName="text_3" presStyleLbl="node1" presStyleIdx="2" presStyleCnt="5">
        <dgm:presLayoutVars>
          <dgm:bulletEnabled val="1"/>
        </dgm:presLayoutVars>
      </dgm:prSet>
      <dgm:spPr/>
    </dgm:pt>
    <dgm:pt modelId="{5ECFA748-7562-457E-9B84-13D68C182DFB}" type="pres">
      <dgm:prSet presAssocID="{F5137DF9-71D0-49A0-99D1-09EDFAECCDEE}" presName="accent_3" presStyleCnt="0"/>
      <dgm:spPr/>
    </dgm:pt>
    <dgm:pt modelId="{D83CE9FB-0938-4831-AC3D-6CB4DDA31AFA}" type="pres">
      <dgm:prSet presAssocID="{F5137DF9-71D0-49A0-99D1-09EDFAECCDEE}" presName="accentRepeatNode" presStyleLbl="solidFgAcc1" presStyleIdx="2" presStyleCnt="5"/>
      <dgm:spPr/>
    </dgm:pt>
    <dgm:pt modelId="{A3020406-7DAC-4758-8FBD-F5A0135BD08E}" type="pres">
      <dgm:prSet presAssocID="{6E09E669-D98C-4C4B-836F-969D57A8944B}" presName="text_4" presStyleLbl="node1" presStyleIdx="3" presStyleCnt="5">
        <dgm:presLayoutVars>
          <dgm:bulletEnabled val="1"/>
        </dgm:presLayoutVars>
      </dgm:prSet>
      <dgm:spPr/>
    </dgm:pt>
    <dgm:pt modelId="{9F6776DA-7868-4E43-8850-0EAC2B793B01}" type="pres">
      <dgm:prSet presAssocID="{6E09E669-D98C-4C4B-836F-969D57A8944B}" presName="accent_4" presStyleCnt="0"/>
      <dgm:spPr/>
    </dgm:pt>
    <dgm:pt modelId="{5EF0659C-8C18-4ED9-AF8A-7AAA02D51307}" type="pres">
      <dgm:prSet presAssocID="{6E09E669-D98C-4C4B-836F-969D57A8944B}" presName="accentRepeatNode" presStyleLbl="solidFgAcc1" presStyleIdx="3" presStyleCnt="5"/>
      <dgm:spPr/>
    </dgm:pt>
    <dgm:pt modelId="{C8C6DE28-B6A0-4391-AA3D-2649B1CFD02C}" type="pres">
      <dgm:prSet presAssocID="{12D34537-F01B-4ADC-A8A7-988476BEE270}" presName="text_5" presStyleLbl="node1" presStyleIdx="4" presStyleCnt="5">
        <dgm:presLayoutVars>
          <dgm:bulletEnabled val="1"/>
        </dgm:presLayoutVars>
      </dgm:prSet>
      <dgm:spPr/>
    </dgm:pt>
    <dgm:pt modelId="{9752870E-D172-4DEC-8B2B-4D00DE03666C}" type="pres">
      <dgm:prSet presAssocID="{12D34537-F01B-4ADC-A8A7-988476BEE270}" presName="accent_5" presStyleCnt="0"/>
      <dgm:spPr/>
    </dgm:pt>
    <dgm:pt modelId="{57117E91-2E1D-4141-A7E6-F019348F846C}" type="pres">
      <dgm:prSet presAssocID="{12D34537-F01B-4ADC-A8A7-988476BEE270}" presName="accentRepeatNode" presStyleLbl="solidFgAcc1" presStyleIdx="4" presStyleCnt="5"/>
      <dgm:spPr/>
    </dgm:pt>
  </dgm:ptLst>
  <dgm:cxnLst>
    <dgm:cxn modelId="{A5C2E803-8425-4F58-9418-728AFECFD38A}" type="presOf" srcId="{0AA39D39-2098-4500-A654-59E1881F0813}" destId="{411834C8-8B7B-4083-B82C-78D2E790C340}" srcOrd="0" destOrd="0" presId="urn:microsoft.com/office/officeart/2008/layout/VerticalCurvedList"/>
    <dgm:cxn modelId="{CB66DB07-46E2-4155-84F5-2F781B708B1C}" type="presOf" srcId="{F5137DF9-71D0-49A0-99D1-09EDFAECCDEE}" destId="{AE3A1C9B-D6E4-4963-891B-64EF0AF6F088}" srcOrd="0" destOrd="0" presId="urn:microsoft.com/office/officeart/2008/layout/VerticalCurvedList"/>
    <dgm:cxn modelId="{DA809317-AB69-4F08-811E-D7BD3FA28834}" type="presOf" srcId="{75DF4D0C-0571-4498-9A67-CF35A1CBE690}" destId="{9CED0697-9EF6-4E56-8630-FC4D5C021056}" srcOrd="0" destOrd="0" presId="urn:microsoft.com/office/officeart/2008/layout/VerticalCurvedList"/>
    <dgm:cxn modelId="{90C9A322-BEF5-4115-ADC2-EFC554314844}" type="presOf" srcId="{12D34537-F01B-4ADC-A8A7-988476BEE270}" destId="{C8C6DE28-B6A0-4391-AA3D-2649B1CFD02C}" srcOrd="0" destOrd="0" presId="urn:microsoft.com/office/officeart/2008/layout/VerticalCurvedList"/>
    <dgm:cxn modelId="{9C50B43D-560D-47DA-9383-8CFE102DE4B4}" srcId="{75DF4D0C-0571-4498-9A67-CF35A1CBE690}" destId="{0AA39D39-2098-4500-A654-59E1881F0813}" srcOrd="1" destOrd="0" parTransId="{DEC84311-F5C9-4B44-87C1-FF8E062FAE8C}" sibTransId="{4CA4C4F9-7045-42F7-8E57-BB2EA254FEB9}"/>
    <dgm:cxn modelId="{34B01165-8B0A-4703-9B6B-6EB3E40A905F}" srcId="{75DF4D0C-0571-4498-9A67-CF35A1CBE690}" destId="{AB2D5FFE-686C-458E-B099-3016610BE778}" srcOrd="0" destOrd="0" parTransId="{9AC334FB-DFD0-430C-9111-58DA0497F8DE}" sibTransId="{09448D6B-9D17-4D11-82EF-194E6D5EC9F1}"/>
    <dgm:cxn modelId="{6F0C8E52-0706-43EA-9163-DD443A2DF7BA}" srcId="{75DF4D0C-0571-4498-9A67-CF35A1CBE690}" destId="{F5137DF9-71D0-49A0-99D1-09EDFAECCDEE}" srcOrd="2" destOrd="0" parTransId="{EDD27FDD-31F2-405D-8424-4A043CBDB4DE}" sibTransId="{A27107A3-26C8-4182-BFAD-F999396E73FA}"/>
    <dgm:cxn modelId="{0064AA80-EE6A-4FA3-8A10-0D3EAC5E0909}" srcId="{75DF4D0C-0571-4498-9A67-CF35A1CBE690}" destId="{12D34537-F01B-4ADC-A8A7-988476BEE270}" srcOrd="4" destOrd="0" parTransId="{725538F5-A55E-431C-B14E-F12B163BE24A}" sibTransId="{0A87AFE3-BCDF-4D31-8626-B9477A0157CA}"/>
    <dgm:cxn modelId="{598278B6-57BC-472D-88ED-82E9FC53A441}" type="presOf" srcId="{09448D6B-9D17-4D11-82EF-194E6D5EC9F1}" destId="{65197801-4302-40C0-9416-08D9055AAE3C}" srcOrd="0" destOrd="0" presId="urn:microsoft.com/office/officeart/2008/layout/VerticalCurvedList"/>
    <dgm:cxn modelId="{B0EC9ABB-B805-46C8-A6B7-2CFC801FF6E4}" srcId="{75DF4D0C-0571-4498-9A67-CF35A1CBE690}" destId="{6E09E669-D98C-4C4B-836F-969D57A8944B}" srcOrd="3" destOrd="0" parTransId="{6430979A-D010-4B5E-BF94-1FC2A6ED2899}" sibTransId="{02F724A5-1DE0-4DDB-841C-09B34FD02AA1}"/>
    <dgm:cxn modelId="{E6586BCC-E231-4699-8B85-402C081E496D}" type="presOf" srcId="{6E09E669-D98C-4C4B-836F-969D57A8944B}" destId="{A3020406-7DAC-4758-8FBD-F5A0135BD08E}" srcOrd="0" destOrd="0" presId="urn:microsoft.com/office/officeart/2008/layout/VerticalCurvedList"/>
    <dgm:cxn modelId="{9027BEDD-852D-41CC-A7E3-4B182255316B}" type="presOf" srcId="{AB2D5FFE-686C-458E-B099-3016610BE778}" destId="{CAAE8CC2-6C07-4334-909A-D0CED1BDA6C6}" srcOrd="0" destOrd="0" presId="urn:microsoft.com/office/officeart/2008/layout/VerticalCurvedList"/>
    <dgm:cxn modelId="{32451648-6BC3-4AD6-9E1D-840C91EEE027}" type="presParOf" srcId="{9CED0697-9EF6-4E56-8630-FC4D5C021056}" destId="{1D6A5125-7E5D-41A0-BD8C-15D36C799139}" srcOrd="0" destOrd="0" presId="urn:microsoft.com/office/officeart/2008/layout/VerticalCurvedList"/>
    <dgm:cxn modelId="{19968A78-B6E6-43D9-8671-C6356D8C073C}" type="presParOf" srcId="{1D6A5125-7E5D-41A0-BD8C-15D36C799139}" destId="{19C0160E-D301-4030-932C-797F313B5DAE}" srcOrd="0" destOrd="0" presId="urn:microsoft.com/office/officeart/2008/layout/VerticalCurvedList"/>
    <dgm:cxn modelId="{8A06E316-558D-4D14-9E70-7068EC0E239E}" type="presParOf" srcId="{19C0160E-D301-4030-932C-797F313B5DAE}" destId="{40117F06-92BD-4ADF-86C9-79AFD7D54333}" srcOrd="0" destOrd="0" presId="urn:microsoft.com/office/officeart/2008/layout/VerticalCurvedList"/>
    <dgm:cxn modelId="{1C6190B6-9C16-479E-BC55-B1A24F13D9C7}" type="presParOf" srcId="{19C0160E-D301-4030-932C-797F313B5DAE}" destId="{65197801-4302-40C0-9416-08D9055AAE3C}" srcOrd="1" destOrd="0" presId="urn:microsoft.com/office/officeart/2008/layout/VerticalCurvedList"/>
    <dgm:cxn modelId="{6E94B9E5-DB1B-4E7E-92F4-338E78505992}" type="presParOf" srcId="{19C0160E-D301-4030-932C-797F313B5DAE}" destId="{98A315E2-6CEE-4A79-9FC6-9324A52EE972}" srcOrd="2" destOrd="0" presId="urn:microsoft.com/office/officeart/2008/layout/VerticalCurvedList"/>
    <dgm:cxn modelId="{B39282CA-51B7-4C23-A05A-E63F2A9ABD5A}" type="presParOf" srcId="{19C0160E-D301-4030-932C-797F313B5DAE}" destId="{7D9EF2FF-386E-4C45-98B4-FF8FB42CEB3B}" srcOrd="3" destOrd="0" presId="urn:microsoft.com/office/officeart/2008/layout/VerticalCurvedList"/>
    <dgm:cxn modelId="{E2A99B26-80F4-454E-B027-29CFD86BBFCE}" type="presParOf" srcId="{1D6A5125-7E5D-41A0-BD8C-15D36C799139}" destId="{CAAE8CC2-6C07-4334-909A-D0CED1BDA6C6}" srcOrd="1" destOrd="0" presId="urn:microsoft.com/office/officeart/2008/layout/VerticalCurvedList"/>
    <dgm:cxn modelId="{F54752B2-63E8-4766-9D76-D53E49CA9F7E}" type="presParOf" srcId="{1D6A5125-7E5D-41A0-BD8C-15D36C799139}" destId="{93863357-C51D-46D4-A76C-F189BC6E30E5}" srcOrd="2" destOrd="0" presId="urn:microsoft.com/office/officeart/2008/layout/VerticalCurvedList"/>
    <dgm:cxn modelId="{FAAD52C5-8540-4849-9EBA-60928D6BD220}" type="presParOf" srcId="{93863357-C51D-46D4-A76C-F189BC6E30E5}" destId="{3049C38D-8C8D-417C-92D6-D272F04E1B91}" srcOrd="0" destOrd="0" presId="urn:microsoft.com/office/officeart/2008/layout/VerticalCurvedList"/>
    <dgm:cxn modelId="{DB633568-E9FF-42C2-A4E1-AAD144CBAB85}" type="presParOf" srcId="{1D6A5125-7E5D-41A0-BD8C-15D36C799139}" destId="{411834C8-8B7B-4083-B82C-78D2E790C340}" srcOrd="3" destOrd="0" presId="urn:microsoft.com/office/officeart/2008/layout/VerticalCurvedList"/>
    <dgm:cxn modelId="{2311557F-C114-415A-8EF4-D0F2B6760D71}" type="presParOf" srcId="{1D6A5125-7E5D-41A0-BD8C-15D36C799139}" destId="{63F1D08E-00CC-401C-A396-C623EC8C8B4E}" srcOrd="4" destOrd="0" presId="urn:microsoft.com/office/officeart/2008/layout/VerticalCurvedList"/>
    <dgm:cxn modelId="{B38D2915-6C26-43BB-BC2E-2ED130B39597}" type="presParOf" srcId="{63F1D08E-00CC-401C-A396-C623EC8C8B4E}" destId="{4B4A8EED-E596-4FBA-ACC5-1A24EC11F27A}" srcOrd="0" destOrd="0" presId="urn:microsoft.com/office/officeart/2008/layout/VerticalCurvedList"/>
    <dgm:cxn modelId="{64620051-BDAC-4B23-8170-4B0230448994}" type="presParOf" srcId="{1D6A5125-7E5D-41A0-BD8C-15D36C799139}" destId="{AE3A1C9B-D6E4-4963-891B-64EF0AF6F088}" srcOrd="5" destOrd="0" presId="urn:microsoft.com/office/officeart/2008/layout/VerticalCurvedList"/>
    <dgm:cxn modelId="{F1710ABE-5559-46C7-A9EE-AC55914E465A}" type="presParOf" srcId="{1D6A5125-7E5D-41A0-BD8C-15D36C799139}" destId="{5ECFA748-7562-457E-9B84-13D68C182DFB}" srcOrd="6" destOrd="0" presId="urn:microsoft.com/office/officeart/2008/layout/VerticalCurvedList"/>
    <dgm:cxn modelId="{048127B9-F222-4D09-940E-C7B9C8A4C0F5}" type="presParOf" srcId="{5ECFA748-7562-457E-9B84-13D68C182DFB}" destId="{D83CE9FB-0938-4831-AC3D-6CB4DDA31AFA}" srcOrd="0" destOrd="0" presId="urn:microsoft.com/office/officeart/2008/layout/VerticalCurvedList"/>
    <dgm:cxn modelId="{3138A461-BDDF-4BF3-A860-D6D1731E6074}" type="presParOf" srcId="{1D6A5125-7E5D-41A0-BD8C-15D36C799139}" destId="{A3020406-7DAC-4758-8FBD-F5A0135BD08E}" srcOrd="7" destOrd="0" presId="urn:microsoft.com/office/officeart/2008/layout/VerticalCurvedList"/>
    <dgm:cxn modelId="{1F666813-9E0E-4336-9117-5259A7E0E872}" type="presParOf" srcId="{1D6A5125-7E5D-41A0-BD8C-15D36C799139}" destId="{9F6776DA-7868-4E43-8850-0EAC2B793B01}" srcOrd="8" destOrd="0" presId="urn:microsoft.com/office/officeart/2008/layout/VerticalCurvedList"/>
    <dgm:cxn modelId="{C8613F1F-49D6-4D8E-AA33-E21E437B2AF1}" type="presParOf" srcId="{9F6776DA-7868-4E43-8850-0EAC2B793B01}" destId="{5EF0659C-8C18-4ED9-AF8A-7AAA02D51307}" srcOrd="0" destOrd="0" presId="urn:microsoft.com/office/officeart/2008/layout/VerticalCurvedList"/>
    <dgm:cxn modelId="{BAC7462B-4A26-4CB2-8612-CA24354CEC6B}" type="presParOf" srcId="{1D6A5125-7E5D-41A0-BD8C-15D36C799139}" destId="{C8C6DE28-B6A0-4391-AA3D-2649B1CFD02C}" srcOrd="9" destOrd="0" presId="urn:microsoft.com/office/officeart/2008/layout/VerticalCurvedList"/>
    <dgm:cxn modelId="{99D2E89A-2A1D-41FD-A76B-73534091DE42}" type="presParOf" srcId="{1D6A5125-7E5D-41A0-BD8C-15D36C799139}" destId="{9752870E-D172-4DEC-8B2B-4D00DE03666C}" srcOrd="10" destOrd="0" presId="urn:microsoft.com/office/officeart/2008/layout/VerticalCurvedList"/>
    <dgm:cxn modelId="{87A3572D-9442-47A5-8490-63E729EEFA10}" type="presParOf" srcId="{9752870E-D172-4DEC-8B2B-4D00DE03666C}" destId="{57117E91-2E1D-4141-A7E6-F019348F84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77ABA-F1D7-4D98-B88B-7ED48EA6D020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5B06230-C2B9-4E08-9DE6-DEEF0CA4B787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KPI</a:t>
          </a:r>
        </a:p>
      </dgm:t>
    </dgm:pt>
    <dgm:pt modelId="{559812D3-7E33-408B-B926-BD54CB0A1248}" type="parTrans" cxnId="{3454BFBF-AAC0-41B7-A053-06E85814BE0B}">
      <dgm:prSet/>
      <dgm:spPr/>
      <dgm:t>
        <a:bodyPr/>
        <a:lstStyle/>
        <a:p>
          <a:endParaRPr lang="en-US"/>
        </a:p>
      </dgm:t>
    </dgm:pt>
    <dgm:pt modelId="{7F76FDDE-A081-4A1F-967F-7E57DF83363B}" type="sibTrans" cxnId="{3454BFBF-AAC0-41B7-A053-06E85814BE0B}">
      <dgm:prSet/>
      <dgm:spPr/>
      <dgm:t>
        <a:bodyPr/>
        <a:lstStyle/>
        <a:p>
          <a:endParaRPr lang="en-US"/>
        </a:p>
      </dgm:t>
    </dgm:pt>
    <dgm:pt modelId="{F3281F8E-B4DB-4ABD-A555-0B2DF27A6BB2}">
      <dgm:prSet phldrT="[Text]"/>
      <dgm:spPr/>
      <dgm:t>
        <a:bodyPr/>
        <a:lstStyle/>
        <a:p>
          <a:r>
            <a:rPr lang="en-US" dirty="0"/>
            <a:t>3 </a:t>
          </a:r>
          <a:r>
            <a:rPr lang="en-US" dirty="0" err="1"/>
            <a:t>phần</a:t>
          </a:r>
          <a:r>
            <a:rPr lang="en-US" dirty="0"/>
            <a:t>: KPI </a:t>
          </a:r>
          <a:r>
            <a:rPr lang="en-US" dirty="0" err="1"/>
            <a:t>phòng</a:t>
          </a:r>
          <a:r>
            <a:rPr lang="en-US" dirty="0"/>
            <a:t> ban, KPI </a:t>
          </a:r>
          <a:r>
            <a:rPr lang="en-US" dirty="0" err="1"/>
            <a:t>thường</a:t>
          </a:r>
          <a:r>
            <a:rPr lang="en-US" dirty="0"/>
            <a:t> </a:t>
          </a:r>
          <a:r>
            <a:rPr lang="en-US" dirty="0" err="1"/>
            <a:t>xuyên</a:t>
          </a:r>
          <a:r>
            <a:rPr lang="en-US" dirty="0"/>
            <a:t>, KPI </a:t>
          </a:r>
          <a:r>
            <a:rPr lang="en-US" dirty="0" err="1"/>
            <a:t>khác</a:t>
          </a:r>
          <a:endParaRPr lang="en-US" dirty="0"/>
        </a:p>
      </dgm:t>
    </dgm:pt>
    <dgm:pt modelId="{C130DBA5-F841-4C68-ADC6-C82ADA26AD93}" type="parTrans" cxnId="{9AF8CFC0-185A-47F5-A54A-AB962D5E5DD4}">
      <dgm:prSet/>
      <dgm:spPr/>
      <dgm:t>
        <a:bodyPr/>
        <a:lstStyle/>
        <a:p>
          <a:endParaRPr lang="en-US"/>
        </a:p>
      </dgm:t>
    </dgm:pt>
    <dgm:pt modelId="{A25CB232-1B4A-4846-9D2D-B26094995758}" type="sibTrans" cxnId="{9AF8CFC0-185A-47F5-A54A-AB962D5E5DD4}">
      <dgm:prSet/>
      <dgm:spPr/>
      <dgm:t>
        <a:bodyPr/>
        <a:lstStyle/>
        <a:p>
          <a:endParaRPr lang="en-US"/>
        </a:p>
      </dgm:t>
    </dgm:pt>
    <dgm:pt modelId="{A940B98B-7D42-41B5-A6D0-F438F64065B1}">
      <dgm:prSet phldrT="[Text]"/>
      <dgm:spPr/>
      <dgm:t>
        <a:bodyPr/>
        <a:lstStyle/>
        <a:p>
          <a:r>
            <a:rPr lang="en-US" dirty="0"/>
            <a:t>KPI </a:t>
          </a:r>
          <a:r>
            <a:rPr lang="en-US" dirty="0" err="1"/>
            <a:t>gắn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40386FF9-5C37-48DF-8920-C8CF1B2B6626}" type="parTrans" cxnId="{8E2D0066-9DD2-46D5-997C-47FAC79CC988}">
      <dgm:prSet/>
      <dgm:spPr/>
      <dgm:t>
        <a:bodyPr/>
        <a:lstStyle/>
        <a:p>
          <a:endParaRPr lang="en-US"/>
        </a:p>
      </dgm:t>
    </dgm:pt>
    <dgm:pt modelId="{CE95A83D-11A4-43CE-AE0C-73C937FE5203}" type="sibTrans" cxnId="{8E2D0066-9DD2-46D5-997C-47FAC79CC988}">
      <dgm:prSet/>
      <dgm:spPr/>
      <dgm:t>
        <a:bodyPr/>
        <a:lstStyle/>
        <a:p>
          <a:endParaRPr lang="en-US"/>
        </a:p>
      </dgm:t>
    </dgm:pt>
    <dgm:pt modelId="{5484392A-CA7E-48CE-B881-2AEDBC34C34D}">
      <dgm:prSet phldrT="[Text]"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vệc</a:t>
          </a:r>
          <a:endParaRPr lang="en-US" dirty="0"/>
        </a:p>
      </dgm:t>
    </dgm:pt>
    <dgm:pt modelId="{BAD99ABD-51A7-463E-A92A-16C6A2E76D0F}" type="parTrans" cxnId="{2F437E56-482D-461C-84F1-880F3EACDE47}">
      <dgm:prSet/>
      <dgm:spPr/>
      <dgm:t>
        <a:bodyPr/>
        <a:lstStyle/>
        <a:p>
          <a:endParaRPr lang="en-US"/>
        </a:p>
      </dgm:t>
    </dgm:pt>
    <dgm:pt modelId="{26AEACF6-FC7A-4566-BB8E-54D3473C62A9}" type="sibTrans" cxnId="{2F437E56-482D-461C-84F1-880F3EACDE47}">
      <dgm:prSet/>
      <dgm:spPr/>
      <dgm:t>
        <a:bodyPr/>
        <a:lstStyle/>
        <a:p>
          <a:endParaRPr lang="en-US"/>
        </a:p>
      </dgm:t>
    </dgm:pt>
    <dgm:pt modelId="{68C1C133-1C39-4E74-A0CF-35DFB307BE26}">
      <dgm:prSet phldrT="[Text]"/>
      <dgm:spPr/>
      <dgm:t>
        <a:bodyPr/>
        <a:lstStyle/>
        <a:p>
          <a:r>
            <a:rPr lang="en-US" dirty="0" err="1"/>
            <a:t>Xây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sơ</a:t>
          </a:r>
          <a:r>
            <a:rPr lang="en-US" dirty="0"/>
            <a:t> </a:t>
          </a:r>
          <a:r>
            <a:rPr lang="en-US" dirty="0" err="1"/>
            <a:t>đồ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tắc</a:t>
          </a:r>
          <a:r>
            <a:rPr lang="en-US" dirty="0"/>
            <a:t> </a:t>
          </a:r>
          <a:r>
            <a:rPr lang="en-US" dirty="0" err="1"/>
            <a:t>nghẽn</a:t>
          </a:r>
          <a:endParaRPr lang="en-US" dirty="0"/>
        </a:p>
      </dgm:t>
    </dgm:pt>
    <dgm:pt modelId="{0B95AB6E-4312-4A49-9624-914918BCC5D2}" type="parTrans" cxnId="{4768ACB3-43F4-4B5C-8645-715511AB79F9}">
      <dgm:prSet/>
      <dgm:spPr/>
      <dgm:t>
        <a:bodyPr/>
        <a:lstStyle/>
        <a:p>
          <a:endParaRPr lang="en-US"/>
        </a:p>
      </dgm:t>
    </dgm:pt>
    <dgm:pt modelId="{0DACB522-B775-40D5-B2EC-85B797A04C28}" type="sibTrans" cxnId="{4768ACB3-43F4-4B5C-8645-715511AB79F9}">
      <dgm:prSet/>
      <dgm:spPr/>
      <dgm:t>
        <a:bodyPr/>
        <a:lstStyle/>
        <a:p>
          <a:endParaRPr lang="en-US"/>
        </a:p>
      </dgm:t>
    </dgm:pt>
    <dgm:pt modelId="{6D684EFA-A7F9-40BD-8A25-D345C6AAA530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pháp</a:t>
          </a:r>
          <a:r>
            <a:rPr lang="en-US" dirty="0"/>
            <a:t> CPM</a:t>
          </a:r>
        </a:p>
      </dgm:t>
    </dgm:pt>
    <dgm:pt modelId="{A5B4F166-62D2-4752-AE94-95415114D69A}" type="parTrans" cxnId="{95EA3AF9-B9E9-451C-BC32-03BDD9BCA4A1}">
      <dgm:prSet/>
      <dgm:spPr/>
      <dgm:t>
        <a:bodyPr/>
        <a:lstStyle/>
        <a:p>
          <a:endParaRPr lang="en-US"/>
        </a:p>
      </dgm:t>
    </dgm:pt>
    <dgm:pt modelId="{0C75AF85-0187-464A-A743-21457F55745C}" type="sibTrans" cxnId="{95EA3AF9-B9E9-451C-BC32-03BDD9BCA4A1}">
      <dgm:prSet/>
      <dgm:spPr/>
      <dgm:t>
        <a:bodyPr/>
        <a:lstStyle/>
        <a:p>
          <a:endParaRPr lang="en-US"/>
        </a:p>
      </dgm:t>
    </dgm:pt>
    <dgm:pt modelId="{1AAD417F-CF59-4341-9716-4BB55A037AC7}">
      <dgm:prSet phldrT="[Text]"/>
      <dgm:spPr/>
      <dgm:t>
        <a:bodyPr/>
        <a:lstStyle/>
        <a:p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endParaRPr lang="en-US" dirty="0"/>
        </a:p>
      </dgm:t>
    </dgm:pt>
    <dgm:pt modelId="{A01FD425-1CAA-471E-84C7-9149ECCE34C1}" type="parTrans" cxnId="{3AA3F80F-C2FF-40B3-B1D1-6F9459CFBC67}">
      <dgm:prSet/>
      <dgm:spPr/>
      <dgm:t>
        <a:bodyPr/>
        <a:lstStyle/>
        <a:p>
          <a:endParaRPr lang="en-US"/>
        </a:p>
      </dgm:t>
    </dgm:pt>
    <dgm:pt modelId="{E80F7D19-CEE0-46FD-A269-CE12FE878526}" type="sibTrans" cxnId="{3AA3F80F-C2FF-40B3-B1D1-6F9459CFBC67}">
      <dgm:prSet/>
      <dgm:spPr/>
      <dgm:t>
        <a:bodyPr/>
        <a:lstStyle/>
        <a:p>
          <a:endParaRPr lang="en-US"/>
        </a:p>
      </dgm:t>
    </dgm:pt>
    <dgm:pt modelId="{633FEEED-D468-4AEF-952B-13E85699301C}">
      <dgm:prSet phldrT="[Text]"/>
      <dgm:spPr/>
      <dgm:t>
        <a:bodyPr/>
        <a:lstStyle/>
        <a:p>
          <a:r>
            <a:rPr lang="en-US" dirty="0" err="1"/>
            <a:t>Dựa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EVM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chi </a:t>
          </a:r>
          <a:r>
            <a:rPr lang="en-US" dirty="0" err="1"/>
            <a:t>phí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tình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endParaRPr lang="en-US" dirty="0"/>
        </a:p>
      </dgm:t>
    </dgm:pt>
    <dgm:pt modelId="{B6D30F12-0AB2-4195-AFBE-BBDA1EAEDB54}" type="parTrans" cxnId="{EAF99BA8-D8BD-4F0F-BF9C-E4367F379466}">
      <dgm:prSet/>
      <dgm:spPr/>
      <dgm:t>
        <a:bodyPr/>
        <a:lstStyle/>
        <a:p>
          <a:endParaRPr lang="en-US"/>
        </a:p>
      </dgm:t>
    </dgm:pt>
    <dgm:pt modelId="{4AA037A4-6698-4107-A53E-E8A71007B34F}" type="sibTrans" cxnId="{EAF99BA8-D8BD-4F0F-BF9C-E4367F379466}">
      <dgm:prSet/>
      <dgm:spPr/>
      <dgm:t>
        <a:bodyPr/>
        <a:lstStyle/>
        <a:p>
          <a:endParaRPr lang="en-US"/>
        </a:p>
      </dgm:t>
    </dgm:pt>
    <dgm:pt modelId="{7DE3BCAD-9BC4-4793-A47B-2FA9A4879AF0}">
      <dgm:prSet phldrT="[Text]"/>
      <dgm:spPr/>
      <dgm:t>
        <a:bodyPr/>
        <a:lstStyle/>
        <a:p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12A87A56-32BC-46CB-A406-E27705520964}" type="parTrans" cxnId="{5C76A94B-9D45-4845-8240-D136D9B369A1}">
      <dgm:prSet/>
      <dgm:spPr/>
      <dgm:t>
        <a:bodyPr/>
        <a:lstStyle/>
        <a:p>
          <a:endParaRPr lang="en-US"/>
        </a:p>
      </dgm:t>
    </dgm:pt>
    <dgm:pt modelId="{2CE4B921-62CE-4AF6-B279-F47039E44AF6}" type="sibTrans" cxnId="{5C76A94B-9D45-4845-8240-D136D9B369A1}">
      <dgm:prSet/>
      <dgm:spPr/>
      <dgm:t>
        <a:bodyPr/>
        <a:lstStyle/>
        <a:p>
          <a:endParaRPr lang="en-US"/>
        </a:p>
      </dgm:t>
    </dgm:pt>
    <dgm:pt modelId="{F169E44A-1DF9-4697-A9B7-BB2989E2A4DD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chi </a:t>
          </a:r>
          <a:r>
            <a:rPr lang="en-US" dirty="0" err="1"/>
            <a:t>phí</a:t>
          </a:r>
          <a:r>
            <a:rPr lang="en-US" dirty="0"/>
            <a:t>,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endParaRPr lang="en-US" dirty="0"/>
        </a:p>
      </dgm:t>
    </dgm:pt>
    <dgm:pt modelId="{3F6B2A30-681F-47FA-9C05-7F3CC8253F27}" type="parTrans" cxnId="{7E8EBBBB-1AA1-4B6F-9978-7D4F1327B09F}">
      <dgm:prSet/>
      <dgm:spPr/>
      <dgm:t>
        <a:bodyPr/>
        <a:lstStyle/>
        <a:p>
          <a:endParaRPr lang="en-US"/>
        </a:p>
      </dgm:t>
    </dgm:pt>
    <dgm:pt modelId="{21080A1A-28BC-4CBD-A833-89670FF48A68}" type="sibTrans" cxnId="{7E8EBBBB-1AA1-4B6F-9978-7D4F1327B09F}">
      <dgm:prSet/>
      <dgm:spPr/>
      <dgm:t>
        <a:bodyPr/>
        <a:lstStyle/>
        <a:p>
          <a:endParaRPr lang="en-US"/>
        </a:p>
      </dgm:t>
    </dgm:pt>
    <dgm:pt modelId="{D9A1DBC4-54EC-45BA-B351-CB14E1225631}">
      <dgm:prSet phldrT="[Text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suy</a:t>
          </a:r>
          <a:r>
            <a:rPr lang="en-US" dirty="0"/>
            <a:t> </a:t>
          </a:r>
          <a:r>
            <a:rPr lang="en-US" dirty="0" err="1"/>
            <a:t>diễn</a:t>
          </a:r>
          <a:r>
            <a:rPr lang="en-US" dirty="0"/>
            <a:t>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cùng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051602FF-ABA9-4CD9-8594-F163273014DA}" type="parTrans" cxnId="{78D3496C-2BA8-4475-B599-87054CE8DE23}">
      <dgm:prSet/>
      <dgm:spPr/>
      <dgm:t>
        <a:bodyPr/>
        <a:lstStyle/>
        <a:p>
          <a:endParaRPr lang="en-US"/>
        </a:p>
      </dgm:t>
    </dgm:pt>
    <dgm:pt modelId="{6E6D1F13-A66E-447D-A8AD-BC7C1358F3FE}" type="sibTrans" cxnId="{78D3496C-2BA8-4475-B599-87054CE8DE23}">
      <dgm:prSet/>
      <dgm:spPr/>
      <dgm:t>
        <a:bodyPr/>
        <a:lstStyle/>
        <a:p>
          <a:endParaRPr lang="en-US"/>
        </a:p>
      </dgm:t>
    </dgm:pt>
    <dgm:pt modelId="{D5CEF618-EB54-439F-97B6-0C436C108546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r>
            <a:rPr lang="en-US" dirty="0"/>
            <a:t>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KPI</a:t>
          </a:r>
        </a:p>
      </dgm:t>
    </dgm:pt>
    <dgm:pt modelId="{E92FC9E1-6E76-40CD-A39B-5B89E10388A1}" type="parTrans" cxnId="{7D6B372F-6483-439D-B338-A5208DCB7A1D}">
      <dgm:prSet/>
      <dgm:spPr/>
      <dgm:t>
        <a:bodyPr/>
        <a:lstStyle/>
        <a:p>
          <a:endParaRPr lang="en-US"/>
        </a:p>
      </dgm:t>
    </dgm:pt>
    <dgm:pt modelId="{6DAE74C7-0053-46F4-B541-62B7EDCC5DBC}" type="sibTrans" cxnId="{7D6B372F-6483-439D-B338-A5208DCB7A1D}">
      <dgm:prSet/>
      <dgm:spPr/>
      <dgm:t>
        <a:bodyPr/>
        <a:lstStyle/>
        <a:p>
          <a:endParaRPr lang="en-US"/>
        </a:p>
      </dgm:t>
    </dgm:pt>
    <dgm:pt modelId="{E5D9A42D-1845-4F26-A558-ECDE1A0BBF3A}">
      <dgm:prSet phldrT="[Text]"/>
      <dgm:spPr/>
      <dgm:t>
        <a:bodyPr/>
        <a:lstStyle/>
        <a:p>
          <a:r>
            <a:rPr lang="en-US" dirty="0"/>
            <a:t>Xu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14EA39C9-5F96-4298-B955-23FCD6F3794F}" type="parTrans" cxnId="{CE629857-6346-4205-ACE1-8A1976EFDB98}">
      <dgm:prSet/>
      <dgm:spPr/>
      <dgm:t>
        <a:bodyPr/>
        <a:lstStyle/>
        <a:p>
          <a:endParaRPr lang="en-US"/>
        </a:p>
      </dgm:t>
    </dgm:pt>
    <dgm:pt modelId="{DDB64902-D276-4EBC-A9BF-818650796C81}" type="sibTrans" cxnId="{CE629857-6346-4205-ACE1-8A1976EFDB98}">
      <dgm:prSet/>
      <dgm:spPr/>
      <dgm:t>
        <a:bodyPr/>
        <a:lstStyle/>
        <a:p>
          <a:endParaRPr lang="en-US"/>
        </a:p>
      </dgm:t>
    </dgm:pt>
    <dgm:pt modelId="{B0D6BFDC-0A45-40A6-9ACF-D8E616F77A1C}">
      <dgm:prSet phldrT="[Text]"/>
      <dgm:spPr/>
      <dgm:t>
        <a:bodyPr/>
        <a:lstStyle/>
        <a:p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DXClan</a:t>
          </a:r>
          <a:r>
            <a:rPr lang="en-US" dirty="0"/>
            <a:t>: Công </a:t>
          </a:r>
          <a:r>
            <a:rPr lang="en-US" dirty="0" err="1"/>
            <a:t>việc</a:t>
          </a:r>
          <a:r>
            <a:rPr lang="en-US" dirty="0"/>
            <a:t>, KPI</a:t>
          </a:r>
        </a:p>
      </dgm:t>
    </dgm:pt>
    <dgm:pt modelId="{C9C98254-A78E-4510-ADA3-92F894FE0ACD}" type="parTrans" cxnId="{F4A4F92F-F364-42A0-BD04-676FA931A1C9}">
      <dgm:prSet/>
      <dgm:spPr/>
      <dgm:t>
        <a:bodyPr/>
        <a:lstStyle/>
        <a:p>
          <a:endParaRPr lang="en-US"/>
        </a:p>
      </dgm:t>
    </dgm:pt>
    <dgm:pt modelId="{C7F80780-501B-495E-B6D2-65D8F2F22E9E}" type="sibTrans" cxnId="{F4A4F92F-F364-42A0-BD04-676FA931A1C9}">
      <dgm:prSet/>
      <dgm:spPr/>
      <dgm:t>
        <a:bodyPr/>
        <a:lstStyle/>
        <a:p>
          <a:endParaRPr lang="en-US"/>
        </a:p>
      </dgm:t>
    </dgm:pt>
    <dgm:pt modelId="{EFB121C3-377D-40F3-B594-EDF6F7AE432A}" type="pres">
      <dgm:prSet presAssocID="{B2377ABA-F1D7-4D98-B88B-7ED48EA6D020}" presName="Name0" presStyleCnt="0">
        <dgm:presLayoutVars>
          <dgm:dir/>
          <dgm:animLvl val="lvl"/>
          <dgm:resizeHandles val="exact"/>
        </dgm:presLayoutVars>
      </dgm:prSet>
      <dgm:spPr/>
    </dgm:pt>
    <dgm:pt modelId="{567505EB-FCB4-44C0-9505-FDE3EE87531C}" type="pres">
      <dgm:prSet presAssocID="{15B06230-C2B9-4E08-9DE6-DEEF0CA4B787}" presName="linNode" presStyleCnt="0"/>
      <dgm:spPr/>
    </dgm:pt>
    <dgm:pt modelId="{6368AA92-046C-4AB3-A6F4-E880B993A6E2}" type="pres">
      <dgm:prSet presAssocID="{15B06230-C2B9-4E08-9DE6-DEEF0CA4B78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1DEC2811-372E-44AE-9982-F0CE7FA70D23}" type="pres">
      <dgm:prSet presAssocID="{15B06230-C2B9-4E08-9DE6-DEEF0CA4B787}" presName="descendantText" presStyleLbl="alignAccFollowNode1" presStyleIdx="0" presStyleCnt="6">
        <dgm:presLayoutVars>
          <dgm:bulletEnabled val="1"/>
        </dgm:presLayoutVars>
      </dgm:prSet>
      <dgm:spPr/>
    </dgm:pt>
    <dgm:pt modelId="{7128475B-86E0-4D34-8E86-0135D862CE75}" type="pres">
      <dgm:prSet presAssocID="{7F76FDDE-A081-4A1F-967F-7E57DF83363B}" presName="sp" presStyleCnt="0"/>
      <dgm:spPr/>
    </dgm:pt>
    <dgm:pt modelId="{CCFB70E9-171E-4CF0-BABE-3395EB15B0E1}" type="pres">
      <dgm:prSet presAssocID="{5484392A-CA7E-48CE-B881-2AEDBC34C34D}" presName="linNode" presStyleCnt="0"/>
      <dgm:spPr/>
    </dgm:pt>
    <dgm:pt modelId="{36BAE27E-4F8F-417F-8899-903D3FF9F368}" type="pres">
      <dgm:prSet presAssocID="{5484392A-CA7E-48CE-B881-2AEDBC34C34D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7F9250B-A617-4D9C-87E0-A2D76A3C3AA5}" type="pres">
      <dgm:prSet presAssocID="{5484392A-CA7E-48CE-B881-2AEDBC34C34D}" presName="descendantText" presStyleLbl="alignAccFollowNode1" presStyleIdx="1" presStyleCnt="6">
        <dgm:presLayoutVars>
          <dgm:bulletEnabled val="1"/>
        </dgm:presLayoutVars>
      </dgm:prSet>
      <dgm:spPr/>
    </dgm:pt>
    <dgm:pt modelId="{7F052D15-4362-402B-830D-E1195EAB586B}" type="pres">
      <dgm:prSet presAssocID="{26AEACF6-FC7A-4566-BB8E-54D3473C62A9}" presName="sp" presStyleCnt="0"/>
      <dgm:spPr/>
    </dgm:pt>
    <dgm:pt modelId="{8F01F990-36A7-4AC1-8803-DB81DE767116}" type="pres">
      <dgm:prSet presAssocID="{1AAD417F-CF59-4341-9716-4BB55A037AC7}" presName="linNode" presStyleCnt="0"/>
      <dgm:spPr/>
    </dgm:pt>
    <dgm:pt modelId="{F9B070E1-F731-47E1-872D-C9BCC9B7A3CE}" type="pres">
      <dgm:prSet presAssocID="{1AAD417F-CF59-4341-9716-4BB55A037AC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878181B-464F-4DAA-9562-0F30921046D6}" type="pres">
      <dgm:prSet presAssocID="{1AAD417F-CF59-4341-9716-4BB55A037AC7}" presName="descendantText" presStyleLbl="alignAccFollowNode1" presStyleIdx="2" presStyleCnt="6">
        <dgm:presLayoutVars>
          <dgm:bulletEnabled val="1"/>
        </dgm:presLayoutVars>
      </dgm:prSet>
      <dgm:spPr/>
    </dgm:pt>
    <dgm:pt modelId="{76E1C6EC-C642-432C-ABC8-ECC44A15AAEE}" type="pres">
      <dgm:prSet presAssocID="{E80F7D19-CEE0-46FD-A269-CE12FE878526}" presName="sp" presStyleCnt="0"/>
      <dgm:spPr/>
    </dgm:pt>
    <dgm:pt modelId="{DB7B1CE5-204E-4E65-81D9-71EAE764EF3F}" type="pres">
      <dgm:prSet presAssocID="{E5D9A42D-1845-4F26-A558-ECDE1A0BBF3A}" presName="linNode" presStyleCnt="0"/>
      <dgm:spPr/>
    </dgm:pt>
    <dgm:pt modelId="{C11D64F6-EA45-4887-9881-1EB701D7EB8B}" type="pres">
      <dgm:prSet presAssocID="{E5D9A42D-1845-4F26-A558-ECDE1A0BBF3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DF96B26-1EBB-4301-8611-A8F19D274B4E}" type="pres">
      <dgm:prSet presAssocID="{E5D9A42D-1845-4F26-A558-ECDE1A0BBF3A}" presName="descendantText" presStyleLbl="alignAccFollowNode1" presStyleIdx="3" presStyleCnt="6">
        <dgm:presLayoutVars>
          <dgm:bulletEnabled val="1"/>
        </dgm:presLayoutVars>
      </dgm:prSet>
      <dgm:spPr/>
    </dgm:pt>
    <dgm:pt modelId="{4FD53B79-46B6-4DDE-862A-9916327350FC}" type="pres">
      <dgm:prSet presAssocID="{DDB64902-D276-4EBC-A9BF-818650796C81}" presName="sp" presStyleCnt="0"/>
      <dgm:spPr/>
    </dgm:pt>
    <dgm:pt modelId="{487DB48C-D598-4CAF-9C7C-BDE714157B12}" type="pres">
      <dgm:prSet presAssocID="{F169E44A-1DF9-4697-A9B7-BB2989E2A4DD}" presName="linNode" presStyleCnt="0"/>
      <dgm:spPr/>
    </dgm:pt>
    <dgm:pt modelId="{992A6E7D-217F-4585-A351-E8E1837C7546}" type="pres">
      <dgm:prSet presAssocID="{F169E44A-1DF9-4697-A9B7-BB2989E2A4D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7A03691-E931-4079-96A8-A509D143DE09}" type="pres">
      <dgm:prSet presAssocID="{F169E44A-1DF9-4697-A9B7-BB2989E2A4DD}" presName="descendantText" presStyleLbl="alignAccFollowNode1" presStyleIdx="4" presStyleCnt="6">
        <dgm:presLayoutVars>
          <dgm:bulletEnabled val="1"/>
        </dgm:presLayoutVars>
      </dgm:prSet>
      <dgm:spPr/>
    </dgm:pt>
    <dgm:pt modelId="{79593091-9D32-4262-B80A-61964EF6CA93}" type="pres">
      <dgm:prSet presAssocID="{21080A1A-28BC-4CBD-A833-89670FF48A68}" presName="sp" presStyleCnt="0"/>
      <dgm:spPr/>
    </dgm:pt>
    <dgm:pt modelId="{CD3AC636-13C5-4174-A7FC-C4C948B8C9CE}" type="pres">
      <dgm:prSet presAssocID="{7DE3BCAD-9BC4-4793-A47B-2FA9A4879AF0}" presName="linNode" presStyleCnt="0"/>
      <dgm:spPr/>
    </dgm:pt>
    <dgm:pt modelId="{7B3FEB4E-7227-4BCB-ACCF-1AE36C47092D}" type="pres">
      <dgm:prSet presAssocID="{7DE3BCAD-9BC4-4793-A47B-2FA9A4879AF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1EEFB66-E236-432C-A89D-D4AEABC1F0C4}" type="pres">
      <dgm:prSet presAssocID="{7DE3BCAD-9BC4-4793-A47B-2FA9A4879AF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3AA3F80F-C2FF-40B3-B1D1-6F9459CFBC67}" srcId="{B2377ABA-F1D7-4D98-B88B-7ED48EA6D020}" destId="{1AAD417F-CF59-4341-9716-4BB55A037AC7}" srcOrd="2" destOrd="0" parTransId="{A01FD425-1CAA-471E-84C7-9149ECCE34C1}" sibTransId="{E80F7D19-CEE0-46FD-A269-CE12FE878526}"/>
    <dgm:cxn modelId="{C0060817-F8D1-46CA-86DA-9CC4831202A1}" type="presOf" srcId="{5484392A-CA7E-48CE-B881-2AEDBC34C34D}" destId="{36BAE27E-4F8F-417F-8899-903D3FF9F368}" srcOrd="0" destOrd="0" presId="urn:microsoft.com/office/officeart/2005/8/layout/vList5"/>
    <dgm:cxn modelId="{68EF3D2B-D1CB-4DD7-96C6-BA26F98BBB14}" type="presOf" srcId="{F169E44A-1DF9-4697-A9B7-BB2989E2A4DD}" destId="{992A6E7D-217F-4585-A351-E8E1837C7546}" srcOrd="0" destOrd="0" presId="urn:microsoft.com/office/officeart/2005/8/layout/vList5"/>
    <dgm:cxn modelId="{7D6B372F-6483-439D-B338-A5208DCB7A1D}" srcId="{1AAD417F-CF59-4341-9716-4BB55A037AC7}" destId="{D5CEF618-EB54-439F-97B6-0C436C108546}" srcOrd="0" destOrd="0" parTransId="{E92FC9E1-6E76-40CD-A39B-5B89E10388A1}" sibTransId="{6DAE74C7-0053-46F4-B541-62B7EDCC5DBC}"/>
    <dgm:cxn modelId="{F4A4F92F-F364-42A0-BD04-676FA931A1C9}" srcId="{7DE3BCAD-9BC4-4793-A47B-2FA9A4879AF0}" destId="{B0D6BFDC-0A45-40A6-9ACF-D8E616F77A1C}" srcOrd="0" destOrd="0" parTransId="{C9C98254-A78E-4510-ADA3-92F894FE0ACD}" sibTransId="{C7F80780-501B-495E-B6D2-65D8F2F22E9E}"/>
    <dgm:cxn modelId="{87E2F33C-EFB3-4ED0-866D-C81A0CF574ED}" type="presOf" srcId="{D5CEF618-EB54-439F-97B6-0C436C108546}" destId="{5878181B-464F-4DAA-9562-0F30921046D6}" srcOrd="0" destOrd="0" presId="urn:microsoft.com/office/officeart/2005/8/layout/vList5"/>
    <dgm:cxn modelId="{6918575F-7528-41A0-BACD-826C52A0BDD8}" type="presOf" srcId="{B2377ABA-F1D7-4D98-B88B-7ED48EA6D020}" destId="{EFB121C3-377D-40F3-B594-EDF6F7AE432A}" srcOrd="0" destOrd="0" presId="urn:microsoft.com/office/officeart/2005/8/layout/vList5"/>
    <dgm:cxn modelId="{8E2D0066-9DD2-46D5-997C-47FAC79CC988}" srcId="{15B06230-C2B9-4E08-9DE6-DEEF0CA4B787}" destId="{A940B98B-7D42-41B5-A6D0-F438F64065B1}" srcOrd="1" destOrd="0" parTransId="{40386FF9-5C37-48DF-8920-C8CF1B2B6626}" sibTransId="{CE95A83D-11A4-43CE-AE0C-73C937FE5203}"/>
    <dgm:cxn modelId="{5C76A94B-9D45-4845-8240-D136D9B369A1}" srcId="{B2377ABA-F1D7-4D98-B88B-7ED48EA6D020}" destId="{7DE3BCAD-9BC4-4793-A47B-2FA9A4879AF0}" srcOrd="5" destOrd="0" parTransId="{12A87A56-32BC-46CB-A406-E27705520964}" sibTransId="{2CE4B921-62CE-4AF6-B279-F47039E44AF6}"/>
    <dgm:cxn modelId="{78D3496C-2BA8-4475-B599-87054CE8DE23}" srcId="{E5D9A42D-1845-4F26-A558-ECDE1A0BBF3A}" destId="{D9A1DBC4-54EC-45BA-B351-CB14E1225631}" srcOrd="0" destOrd="0" parTransId="{051602FF-ABA9-4CD9-8594-F163273014DA}" sibTransId="{6E6D1F13-A66E-447D-A8AD-BC7C1358F3FE}"/>
    <dgm:cxn modelId="{2F437E56-482D-461C-84F1-880F3EACDE47}" srcId="{B2377ABA-F1D7-4D98-B88B-7ED48EA6D020}" destId="{5484392A-CA7E-48CE-B881-2AEDBC34C34D}" srcOrd="1" destOrd="0" parTransId="{BAD99ABD-51A7-463E-A92A-16C6A2E76D0F}" sibTransId="{26AEACF6-FC7A-4566-BB8E-54D3473C62A9}"/>
    <dgm:cxn modelId="{0A1CB476-1970-4902-AB63-EE3119BB8EF5}" type="presOf" srcId="{15B06230-C2B9-4E08-9DE6-DEEF0CA4B787}" destId="{6368AA92-046C-4AB3-A6F4-E880B993A6E2}" srcOrd="0" destOrd="0" presId="urn:microsoft.com/office/officeart/2005/8/layout/vList5"/>
    <dgm:cxn modelId="{CE629857-6346-4205-ACE1-8A1976EFDB98}" srcId="{B2377ABA-F1D7-4D98-B88B-7ED48EA6D020}" destId="{E5D9A42D-1845-4F26-A558-ECDE1A0BBF3A}" srcOrd="3" destOrd="0" parTransId="{14EA39C9-5F96-4298-B955-23FCD6F3794F}" sibTransId="{DDB64902-D276-4EBC-A9BF-818650796C81}"/>
    <dgm:cxn modelId="{34A1AB58-AFAD-4500-9F8C-B9EB7C12BCEA}" type="presOf" srcId="{D9A1DBC4-54EC-45BA-B351-CB14E1225631}" destId="{3DF96B26-1EBB-4301-8611-A8F19D274B4E}" srcOrd="0" destOrd="0" presId="urn:microsoft.com/office/officeart/2005/8/layout/vList5"/>
    <dgm:cxn modelId="{D776C980-936F-4CE1-A1DB-DDF81F88A028}" type="presOf" srcId="{7DE3BCAD-9BC4-4793-A47B-2FA9A4879AF0}" destId="{7B3FEB4E-7227-4BCB-ACCF-1AE36C47092D}" srcOrd="0" destOrd="0" presId="urn:microsoft.com/office/officeart/2005/8/layout/vList5"/>
    <dgm:cxn modelId="{51991387-3392-429A-8625-CFEE7BFA7C66}" type="presOf" srcId="{68C1C133-1C39-4E74-A0CF-35DFB307BE26}" destId="{F7F9250B-A617-4D9C-87E0-A2D76A3C3AA5}" srcOrd="0" destOrd="0" presId="urn:microsoft.com/office/officeart/2005/8/layout/vList5"/>
    <dgm:cxn modelId="{D37F6F97-9CB7-4E17-8319-E3EF3CFC2B69}" type="presOf" srcId="{6D684EFA-A7F9-40BD-8A25-D345C6AAA530}" destId="{F7F9250B-A617-4D9C-87E0-A2D76A3C3AA5}" srcOrd="0" destOrd="1" presId="urn:microsoft.com/office/officeart/2005/8/layout/vList5"/>
    <dgm:cxn modelId="{7757F8A1-E8F8-4CDC-B893-25B817D55AD5}" type="presOf" srcId="{B0D6BFDC-0A45-40A6-9ACF-D8E616F77A1C}" destId="{D1EEFB66-E236-432C-A89D-D4AEABC1F0C4}" srcOrd="0" destOrd="0" presId="urn:microsoft.com/office/officeart/2005/8/layout/vList5"/>
    <dgm:cxn modelId="{EAF99BA8-D8BD-4F0F-BF9C-E4367F379466}" srcId="{F169E44A-1DF9-4697-A9B7-BB2989E2A4DD}" destId="{633FEEED-D468-4AEF-952B-13E85699301C}" srcOrd="0" destOrd="0" parTransId="{B6D30F12-0AB2-4195-AFBE-BBDA1EAEDB54}" sibTransId="{4AA037A4-6698-4107-A53E-E8A71007B34F}"/>
    <dgm:cxn modelId="{4768ACB3-43F4-4B5C-8645-715511AB79F9}" srcId="{5484392A-CA7E-48CE-B881-2AEDBC34C34D}" destId="{68C1C133-1C39-4E74-A0CF-35DFB307BE26}" srcOrd="0" destOrd="0" parTransId="{0B95AB6E-4312-4A49-9624-914918BCC5D2}" sibTransId="{0DACB522-B775-40D5-B2EC-85B797A04C28}"/>
    <dgm:cxn modelId="{7E8EBBBB-1AA1-4B6F-9978-7D4F1327B09F}" srcId="{B2377ABA-F1D7-4D98-B88B-7ED48EA6D020}" destId="{F169E44A-1DF9-4697-A9B7-BB2989E2A4DD}" srcOrd="4" destOrd="0" parTransId="{3F6B2A30-681F-47FA-9C05-7F3CC8253F27}" sibTransId="{21080A1A-28BC-4CBD-A833-89670FF48A68}"/>
    <dgm:cxn modelId="{3454BFBF-AAC0-41B7-A053-06E85814BE0B}" srcId="{B2377ABA-F1D7-4D98-B88B-7ED48EA6D020}" destId="{15B06230-C2B9-4E08-9DE6-DEEF0CA4B787}" srcOrd="0" destOrd="0" parTransId="{559812D3-7E33-408B-B926-BD54CB0A1248}" sibTransId="{7F76FDDE-A081-4A1F-967F-7E57DF83363B}"/>
    <dgm:cxn modelId="{9AF8CFC0-185A-47F5-A54A-AB962D5E5DD4}" srcId="{15B06230-C2B9-4E08-9DE6-DEEF0CA4B787}" destId="{F3281F8E-B4DB-4ABD-A555-0B2DF27A6BB2}" srcOrd="0" destOrd="0" parTransId="{C130DBA5-F841-4C68-ADC6-C82ADA26AD93}" sibTransId="{A25CB232-1B4A-4846-9D2D-B26094995758}"/>
    <dgm:cxn modelId="{ED02CEC8-2965-4DD5-9047-77FB09A7E12D}" type="presOf" srcId="{E5D9A42D-1845-4F26-A558-ECDE1A0BBF3A}" destId="{C11D64F6-EA45-4887-9881-1EB701D7EB8B}" srcOrd="0" destOrd="0" presId="urn:microsoft.com/office/officeart/2005/8/layout/vList5"/>
    <dgm:cxn modelId="{BF49F6D6-E519-4CC3-A61B-1BCF5C7048CA}" type="presOf" srcId="{633FEEED-D468-4AEF-952B-13E85699301C}" destId="{97A03691-E931-4079-96A8-A509D143DE09}" srcOrd="0" destOrd="0" presId="urn:microsoft.com/office/officeart/2005/8/layout/vList5"/>
    <dgm:cxn modelId="{30CF74E0-074D-4F9C-9072-DA2E79210849}" type="presOf" srcId="{F3281F8E-B4DB-4ABD-A555-0B2DF27A6BB2}" destId="{1DEC2811-372E-44AE-9982-F0CE7FA70D23}" srcOrd="0" destOrd="0" presId="urn:microsoft.com/office/officeart/2005/8/layout/vList5"/>
    <dgm:cxn modelId="{DDBDA9F4-7C0F-465C-842D-725F04E05729}" type="presOf" srcId="{A940B98B-7D42-41B5-A6D0-F438F64065B1}" destId="{1DEC2811-372E-44AE-9982-F0CE7FA70D23}" srcOrd="0" destOrd="1" presId="urn:microsoft.com/office/officeart/2005/8/layout/vList5"/>
    <dgm:cxn modelId="{265E7DF5-C1AD-4FA8-93D0-5E75CD9E14BA}" type="presOf" srcId="{1AAD417F-CF59-4341-9716-4BB55A037AC7}" destId="{F9B070E1-F731-47E1-872D-C9BCC9B7A3CE}" srcOrd="0" destOrd="0" presId="urn:microsoft.com/office/officeart/2005/8/layout/vList5"/>
    <dgm:cxn modelId="{95EA3AF9-B9E9-451C-BC32-03BDD9BCA4A1}" srcId="{5484392A-CA7E-48CE-B881-2AEDBC34C34D}" destId="{6D684EFA-A7F9-40BD-8A25-D345C6AAA530}" srcOrd="1" destOrd="0" parTransId="{A5B4F166-62D2-4752-AE94-95415114D69A}" sibTransId="{0C75AF85-0187-464A-A743-21457F55745C}"/>
    <dgm:cxn modelId="{09736488-9A8D-440A-84F3-B5BFBCAE5612}" type="presParOf" srcId="{EFB121C3-377D-40F3-B594-EDF6F7AE432A}" destId="{567505EB-FCB4-44C0-9505-FDE3EE87531C}" srcOrd="0" destOrd="0" presId="urn:microsoft.com/office/officeart/2005/8/layout/vList5"/>
    <dgm:cxn modelId="{22F989BD-9EB9-49ED-A73D-C8A7899383DE}" type="presParOf" srcId="{567505EB-FCB4-44C0-9505-FDE3EE87531C}" destId="{6368AA92-046C-4AB3-A6F4-E880B993A6E2}" srcOrd="0" destOrd="0" presId="urn:microsoft.com/office/officeart/2005/8/layout/vList5"/>
    <dgm:cxn modelId="{054B2A22-6919-4682-A28C-3B8E74F2C9FA}" type="presParOf" srcId="{567505EB-FCB4-44C0-9505-FDE3EE87531C}" destId="{1DEC2811-372E-44AE-9982-F0CE7FA70D23}" srcOrd="1" destOrd="0" presId="urn:microsoft.com/office/officeart/2005/8/layout/vList5"/>
    <dgm:cxn modelId="{4CCC5447-56BE-45C3-85B2-F141CF6E2078}" type="presParOf" srcId="{EFB121C3-377D-40F3-B594-EDF6F7AE432A}" destId="{7128475B-86E0-4D34-8E86-0135D862CE75}" srcOrd="1" destOrd="0" presId="urn:microsoft.com/office/officeart/2005/8/layout/vList5"/>
    <dgm:cxn modelId="{CD73C816-5D90-4FD8-8F12-F99871D95D84}" type="presParOf" srcId="{EFB121C3-377D-40F3-B594-EDF6F7AE432A}" destId="{CCFB70E9-171E-4CF0-BABE-3395EB15B0E1}" srcOrd="2" destOrd="0" presId="urn:microsoft.com/office/officeart/2005/8/layout/vList5"/>
    <dgm:cxn modelId="{59692E9B-517C-41B1-90AC-81BC1A055985}" type="presParOf" srcId="{CCFB70E9-171E-4CF0-BABE-3395EB15B0E1}" destId="{36BAE27E-4F8F-417F-8899-903D3FF9F368}" srcOrd="0" destOrd="0" presId="urn:microsoft.com/office/officeart/2005/8/layout/vList5"/>
    <dgm:cxn modelId="{291DA8EA-BD6D-45FC-BA10-084B7261A6E4}" type="presParOf" srcId="{CCFB70E9-171E-4CF0-BABE-3395EB15B0E1}" destId="{F7F9250B-A617-4D9C-87E0-A2D76A3C3AA5}" srcOrd="1" destOrd="0" presId="urn:microsoft.com/office/officeart/2005/8/layout/vList5"/>
    <dgm:cxn modelId="{2EB7445A-A4B0-40B8-A4E7-C7E085686FDD}" type="presParOf" srcId="{EFB121C3-377D-40F3-B594-EDF6F7AE432A}" destId="{7F052D15-4362-402B-830D-E1195EAB586B}" srcOrd="3" destOrd="0" presId="urn:microsoft.com/office/officeart/2005/8/layout/vList5"/>
    <dgm:cxn modelId="{4C57F52A-9D12-4D60-BEFA-C27706B525DD}" type="presParOf" srcId="{EFB121C3-377D-40F3-B594-EDF6F7AE432A}" destId="{8F01F990-36A7-4AC1-8803-DB81DE767116}" srcOrd="4" destOrd="0" presId="urn:microsoft.com/office/officeart/2005/8/layout/vList5"/>
    <dgm:cxn modelId="{C121D4C5-70E2-4980-B6FD-09807ABEFF57}" type="presParOf" srcId="{8F01F990-36A7-4AC1-8803-DB81DE767116}" destId="{F9B070E1-F731-47E1-872D-C9BCC9B7A3CE}" srcOrd="0" destOrd="0" presId="urn:microsoft.com/office/officeart/2005/8/layout/vList5"/>
    <dgm:cxn modelId="{8F8BABE1-0333-4972-96C5-F1432A8B4BB8}" type="presParOf" srcId="{8F01F990-36A7-4AC1-8803-DB81DE767116}" destId="{5878181B-464F-4DAA-9562-0F30921046D6}" srcOrd="1" destOrd="0" presId="urn:microsoft.com/office/officeart/2005/8/layout/vList5"/>
    <dgm:cxn modelId="{2332AFBB-E6F5-4BC1-A140-8D28514ED8CB}" type="presParOf" srcId="{EFB121C3-377D-40F3-B594-EDF6F7AE432A}" destId="{76E1C6EC-C642-432C-ABC8-ECC44A15AAEE}" srcOrd="5" destOrd="0" presId="urn:microsoft.com/office/officeart/2005/8/layout/vList5"/>
    <dgm:cxn modelId="{18E84D08-9B66-4094-A232-4A37F772E2AD}" type="presParOf" srcId="{EFB121C3-377D-40F3-B594-EDF6F7AE432A}" destId="{DB7B1CE5-204E-4E65-81D9-71EAE764EF3F}" srcOrd="6" destOrd="0" presId="urn:microsoft.com/office/officeart/2005/8/layout/vList5"/>
    <dgm:cxn modelId="{4B169364-EA1D-4371-B6E6-3A9A8075E7F5}" type="presParOf" srcId="{DB7B1CE5-204E-4E65-81D9-71EAE764EF3F}" destId="{C11D64F6-EA45-4887-9881-1EB701D7EB8B}" srcOrd="0" destOrd="0" presId="urn:microsoft.com/office/officeart/2005/8/layout/vList5"/>
    <dgm:cxn modelId="{0E727A13-4598-40D9-ADA0-623C58610772}" type="presParOf" srcId="{DB7B1CE5-204E-4E65-81D9-71EAE764EF3F}" destId="{3DF96B26-1EBB-4301-8611-A8F19D274B4E}" srcOrd="1" destOrd="0" presId="urn:microsoft.com/office/officeart/2005/8/layout/vList5"/>
    <dgm:cxn modelId="{26A0C093-6BDD-48E5-BDAA-0F9A10352588}" type="presParOf" srcId="{EFB121C3-377D-40F3-B594-EDF6F7AE432A}" destId="{4FD53B79-46B6-4DDE-862A-9916327350FC}" srcOrd="7" destOrd="0" presId="urn:microsoft.com/office/officeart/2005/8/layout/vList5"/>
    <dgm:cxn modelId="{504430C7-7DB1-4764-8F0B-71EB103CE596}" type="presParOf" srcId="{EFB121C3-377D-40F3-B594-EDF6F7AE432A}" destId="{487DB48C-D598-4CAF-9C7C-BDE714157B12}" srcOrd="8" destOrd="0" presId="urn:microsoft.com/office/officeart/2005/8/layout/vList5"/>
    <dgm:cxn modelId="{50B953A7-9924-417A-AF86-C610C667C9A4}" type="presParOf" srcId="{487DB48C-D598-4CAF-9C7C-BDE714157B12}" destId="{992A6E7D-217F-4585-A351-E8E1837C7546}" srcOrd="0" destOrd="0" presId="urn:microsoft.com/office/officeart/2005/8/layout/vList5"/>
    <dgm:cxn modelId="{A381251F-AA94-4F1E-A9FE-63EB05EA39CF}" type="presParOf" srcId="{487DB48C-D598-4CAF-9C7C-BDE714157B12}" destId="{97A03691-E931-4079-96A8-A509D143DE09}" srcOrd="1" destOrd="0" presId="urn:microsoft.com/office/officeart/2005/8/layout/vList5"/>
    <dgm:cxn modelId="{358882E3-1F1B-438D-94D7-0223173A2822}" type="presParOf" srcId="{EFB121C3-377D-40F3-B594-EDF6F7AE432A}" destId="{79593091-9D32-4262-B80A-61964EF6CA93}" srcOrd="9" destOrd="0" presId="urn:microsoft.com/office/officeart/2005/8/layout/vList5"/>
    <dgm:cxn modelId="{666D9AD6-863A-4230-A0E4-848B9B612720}" type="presParOf" srcId="{EFB121C3-377D-40F3-B594-EDF6F7AE432A}" destId="{CD3AC636-13C5-4174-A7FC-C4C948B8C9CE}" srcOrd="10" destOrd="0" presId="urn:microsoft.com/office/officeart/2005/8/layout/vList5"/>
    <dgm:cxn modelId="{C9A7D64D-801E-4FEB-B427-0C389A8D5D8B}" type="presParOf" srcId="{CD3AC636-13C5-4174-A7FC-C4C948B8C9CE}" destId="{7B3FEB4E-7227-4BCB-ACCF-1AE36C47092D}" srcOrd="0" destOrd="0" presId="urn:microsoft.com/office/officeart/2005/8/layout/vList5"/>
    <dgm:cxn modelId="{7BAEF497-B6DE-4117-B57E-E24A25BF5AFE}" type="presParOf" srcId="{CD3AC636-13C5-4174-A7FC-C4C948B8C9CE}" destId="{D1EEFB66-E236-432C-A89D-D4AEABC1F0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A0D63-DE09-47EA-B67D-DD31F922700A}">
      <dsp:nvSpPr>
        <dsp:cNvPr id="0" name=""/>
        <dsp:cNvSpPr/>
      </dsp:nvSpPr>
      <dsp:spPr>
        <a:xfrm>
          <a:off x="2774945" y="2673103"/>
          <a:ext cx="2476509" cy="24315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Nhu</a:t>
          </a:r>
          <a:r>
            <a:rPr lang="en-US" sz="3900" kern="1200" dirty="0"/>
            <a:t> </a:t>
          </a:r>
          <a:r>
            <a:rPr lang="en-US" sz="3900" kern="1200" dirty="0" err="1"/>
            <a:t>cầu</a:t>
          </a:r>
          <a:r>
            <a:rPr lang="en-US" sz="3900" kern="1200" dirty="0"/>
            <a:t> </a:t>
          </a:r>
          <a:r>
            <a:rPr lang="en-US" sz="3900" kern="1200" dirty="0" err="1"/>
            <a:t>đánh</a:t>
          </a:r>
          <a:r>
            <a:rPr lang="en-US" sz="3900" kern="1200" dirty="0"/>
            <a:t> </a:t>
          </a:r>
          <a:r>
            <a:rPr lang="en-US" sz="3900" kern="1200" dirty="0" err="1"/>
            <a:t>giá</a:t>
          </a:r>
          <a:r>
            <a:rPr lang="en-US" sz="3900" kern="1200" dirty="0"/>
            <a:t> KPI</a:t>
          </a:r>
        </a:p>
      </dsp:txBody>
      <dsp:txXfrm>
        <a:off x="3137621" y="3029192"/>
        <a:ext cx="1751157" cy="1719351"/>
      </dsp:txXfrm>
    </dsp:sp>
    <dsp:sp modelId="{ED572506-3D7A-4F0B-BD28-4B9B711B6A78}">
      <dsp:nvSpPr>
        <dsp:cNvPr id="0" name=""/>
        <dsp:cNvSpPr/>
      </dsp:nvSpPr>
      <dsp:spPr>
        <a:xfrm rot="10800000">
          <a:off x="698460" y="3605385"/>
          <a:ext cx="1962277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CD27-AE27-4275-BDF8-716D73971C03}">
      <dsp:nvSpPr>
        <dsp:cNvPr id="0" name=""/>
        <dsp:cNvSpPr/>
      </dsp:nvSpPr>
      <dsp:spPr>
        <a:xfrm>
          <a:off x="-95326" y="3340905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KPI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đắc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đánh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endParaRPr lang="en-US" sz="1800" kern="1200" dirty="0"/>
        </a:p>
      </dsp:txBody>
      <dsp:txXfrm>
        <a:off x="-63227" y="3373004"/>
        <a:ext cx="1523377" cy="1031726"/>
      </dsp:txXfrm>
    </dsp:sp>
    <dsp:sp modelId="{F0537540-2305-4477-BF5B-8C37BF63D541}">
      <dsp:nvSpPr>
        <dsp:cNvPr id="0" name=""/>
        <dsp:cNvSpPr/>
      </dsp:nvSpPr>
      <dsp:spPr>
        <a:xfrm rot="12600000">
          <a:off x="1010740" y="2439940"/>
          <a:ext cx="1967701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BC5D2-985D-4A1B-8A30-C508A6E780B6}">
      <dsp:nvSpPr>
        <dsp:cNvPr id="0" name=""/>
        <dsp:cNvSpPr/>
      </dsp:nvSpPr>
      <dsp:spPr>
        <a:xfrm>
          <a:off x="348763" y="1683536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thang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KPI</a:t>
          </a:r>
          <a:endParaRPr lang="en-US" sz="1800" kern="1200" dirty="0"/>
        </a:p>
      </dsp:txBody>
      <dsp:txXfrm>
        <a:off x="380862" y="1715635"/>
        <a:ext cx="1523377" cy="1031726"/>
      </dsp:txXfrm>
    </dsp:sp>
    <dsp:sp modelId="{4F60C7FA-AC84-4959-BCBB-B7A70EDC427D}">
      <dsp:nvSpPr>
        <dsp:cNvPr id="0" name=""/>
        <dsp:cNvSpPr/>
      </dsp:nvSpPr>
      <dsp:spPr>
        <a:xfrm rot="14400000">
          <a:off x="1861248" y="1591377"/>
          <a:ext cx="1978326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05D30-D6C4-4B36-884C-0CDA038048DB}">
      <dsp:nvSpPr>
        <dsp:cNvPr id="0" name=""/>
        <dsp:cNvSpPr/>
      </dsp:nvSpPr>
      <dsp:spPr>
        <a:xfrm>
          <a:off x="1562042" y="470257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ít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cụ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endParaRPr lang="en-US" sz="1800" kern="1200" dirty="0"/>
        </a:p>
      </dsp:txBody>
      <dsp:txXfrm>
        <a:off x="1594141" y="502356"/>
        <a:ext cx="1523377" cy="1031726"/>
      </dsp:txXfrm>
    </dsp:sp>
    <dsp:sp modelId="{25C7A8E5-F7F5-43A0-9B86-0B2C85CC0280}">
      <dsp:nvSpPr>
        <dsp:cNvPr id="0" name=""/>
        <dsp:cNvSpPr/>
      </dsp:nvSpPr>
      <dsp:spPr>
        <a:xfrm rot="16200000">
          <a:off x="3021434" y="1282411"/>
          <a:ext cx="1983530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31F7-844C-487D-843A-6BF7B169D113}">
      <dsp:nvSpPr>
        <dsp:cNvPr id="0" name=""/>
        <dsp:cNvSpPr/>
      </dsp:nvSpPr>
      <dsp:spPr>
        <a:xfrm>
          <a:off x="3219412" y="26166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Xu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endParaRPr lang="en-US" sz="1800" kern="1200" dirty="0"/>
        </a:p>
      </dsp:txBody>
      <dsp:txXfrm>
        <a:off x="3251511" y="58265"/>
        <a:ext cx="1523377" cy="1031726"/>
      </dsp:txXfrm>
    </dsp:sp>
    <dsp:sp modelId="{B152B870-63B2-4EBC-879B-FC13D3067235}">
      <dsp:nvSpPr>
        <dsp:cNvPr id="0" name=""/>
        <dsp:cNvSpPr/>
      </dsp:nvSpPr>
      <dsp:spPr>
        <a:xfrm rot="18000000">
          <a:off x="4186824" y="1591377"/>
          <a:ext cx="1978326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EEAA-80FB-4FA2-A4B5-4A72BE285912}">
      <dsp:nvSpPr>
        <dsp:cNvPr id="0" name=""/>
        <dsp:cNvSpPr/>
      </dsp:nvSpPr>
      <dsp:spPr>
        <a:xfrm>
          <a:off x="4876781" y="470257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Đánh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giá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góp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tế</a:t>
          </a:r>
          <a:endParaRPr lang="en-US" sz="1800" kern="1200" dirty="0"/>
        </a:p>
      </dsp:txBody>
      <dsp:txXfrm>
        <a:off x="4908880" y="502356"/>
        <a:ext cx="1523377" cy="1031726"/>
      </dsp:txXfrm>
    </dsp:sp>
    <dsp:sp modelId="{2A8BD439-4A8F-4BAA-B743-E4A37CBA1917}">
      <dsp:nvSpPr>
        <dsp:cNvPr id="0" name=""/>
        <dsp:cNvSpPr/>
      </dsp:nvSpPr>
      <dsp:spPr>
        <a:xfrm rot="19800000">
          <a:off x="5047957" y="2439940"/>
          <a:ext cx="1967701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8C089-74D2-41F0-9040-04366BA77307}">
      <dsp:nvSpPr>
        <dsp:cNvPr id="0" name=""/>
        <dsp:cNvSpPr/>
      </dsp:nvSpPr>
      <dsp:spPr>
        <a:xfrm>
          <a:off x="6090060" y="1683536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báo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viên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22159" y="1715635"/>
        <a:ext cx="1523377" cy="1031726"/>
      </dsp:txXfrm>
    </dsp:sp>
    <dsp:sp modelId="{684F3233-BC0B-4E1B-B7AF-5D74E6E658FB}">
      <dsp:nvSpPr>
        <dsp:cNvPr id="0" name=""/>
        <dsp:cNvSpPr/>
      </dsp:nvSpPr>
      <dsp:spPr>
        <a:xfrm>
          <a:off x="5365661" y="3605385"/>
          <a:ext cx="1962277" cy="56696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EAE32-8FA8-4015-A583-06DE01A4FDEC}">
      <dsp:nvSpPr>
        <dsp:cNvPr id="0" name=""/>
        <dsp:cNvSpPr/>
      </dsp:nvSpPr>
      <dsp:spPr>
        <a:xfrm>
          <a:off x="6534151" y="3340905"/>
          <a:ext cx="1587575" cy="109592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Dự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báo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đảm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tiến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, chi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phí</a:t>
          </a:r>
          <a:endParaRPr lang="en-US" sz="1800" kern="1200" dirty="0"/>
        </a:p>
      </dsp:txBody>
      <dsp:txXfrm>
        <a:off x="6566250" y="3373004"/>
        <a:ext cx="1523377" cy="1031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68682-0E7A-4BF9-988F-88B97A7F2926}">
      <dsp:nvSpPr>
        <dsp:cNvPr id="0" name=""/>
        <dsp:cNvSpPr/>
      </dsp:nvSpPr>
      <dsp:spPr>
        <a:xfrm>
          <a:off x="3394748" y="1949768"/>
          <a:ext cx="1376602" cy="13900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Vấn</a:t>
          </a:r>
          <a:r>
            <a:rPr lang="en-US" sz="3200" kern="1200" dirty="0"/>
            <a:t> </a:t>
          </a:r>
          <a:r>
            <a:rPr lang="en-US" sz="3200" kern="1200" dirty="0" err="1"/>
            <a:t>đề</a:t>
          </a:r>
          <a:endParaRPr lang="en-US" sz="3200" kern="1200" dirty="0"/>
        </a:p>
      </dsp:txBody>
      <dsp:txXfrm>
        <a:off x="3596347" y="2153331"/>
        <a:ext cx="973404" cy="982889"/>
      </dsp:txXfrm>
    </dsp:sp>
    <dsp:sp modelId="{C51E2532-FA39-49CC-8F3A-45447C04C1EB}">
      <dsp:nvSpPr>
        <dsp:cNvPr id="0" name=""/>
        <dsp:cNvSpPr/>
      </dsp:nvSpPr>
      <dsp:spPr>
        <a:xfrm rot="16200000">
          <a:off x="3948399" y="1467102"/>
          <a:ext cx="269300" cy="47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88794" y="1601989"/>
        <a:ext cx="188510" cy="283477"/>
      </dsp:txXfrm>
    </dsp:sp>
    <dsp:sp modelId="{74F29C8E-493B-4BDB-A9B5-0080EF06DF4E}">
      <dsp:nvSpPr>
        <dsp:cNvPr id="0" name=""/>
        <dsp:cNvSpPr/>
      </dsp:nvSpPr>
      <dsp:spPr>
        <a:xfrm>
          <a:off x="3361323" y="-44347"/>
          <a:ext cx="1443453" cy="14860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Đánh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KPI</a:t>
          </a:r>
        </a:p>
      </dsp:txBody>
      <dsp:txXfrm>
        <a:off x="3572712" y="173273"/>
        <a:ext cx="1020675" cy="1050762"/>
      </dsp:txXfrm>
    </dsp:sp>
    <dsp:sp modelId="{73EACA49-B9FC-4664-BFFD-5D001813F70E}">
      <dsp:nvSpPr>
        <dsp:cNvPr id="0" name=""/>
        <dsp:cNvSpPr/>
      </dsp:nvSpPr>
      <dsp:spPr>
        <a:xfrm rot="19800000">
          <a:off x="4762624" y="1935212"/>
          <a:ext cx="280523" cy="47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8261" y="2050743"/>
        <a:ext cx="196366" cy="283477"/>
      </dsp:txXfrm>
    </dsp:sp>
    <dsp:sp modelId="{22AFA8F4-3F79-4D91-ACA3-B0D7B865BFF6}">
      <dsp:nvSpPr>
        <dsp:cNvPr id="0" name=""/>
        <dsp:cNvSpPr/>
      </dsp:nvSpPr>
      <dsp:spPr>
        <a:xfrm>
          <a:off x="5046714" y="928713"/>
          <a:ext cx="1443453" cy="1486002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Tổng</a:t>
          </a:r>
          <a:r>
            <a:rPr lang="en-US" sz="1800" kern="1200" dirty="0"/>
            <a:t> </a:t>
          </a:r>
          <a:r>
            <a:rPr lang="en-US" sz="1800" kern="1200" dirty="0" err="1"/>
            <a:t>quan</a:t>
          </a:r>
          <a:r>
            <a:rPr lang="en-US" sz="1800" kern="1200" dirty="0"/>
            <a:t> </a:t>
          </a:r>
          <a:r>
            <a:rPr lang="en-US" sz="1800" kern="1200" dirty="0" err="1"/>
            <a:t>công</a:t>
          </a:r>
          <a:r>
            <a:rPr lang="en-US" sz="1800" kern="1200" dirty="0"/>
            <a:t> </a:t>
          </a:r>
          <a:r>
            <a:rPr lang="en-US" sz="1800" kern="1200" dirty="0" err="1"/>
            <a:t>vệc</a:t>
          </a:r>
          <a:endParaRPr lang="en-US" sz="1800" kern="1200" dirty="0"/>
        </a:p>
      </dsp:txBody>
      <dsp:txXfrm>
        <a:off x="5258103" y="1146333"/>
        <a:ext cx="1020675" cy="1050762"/>
      </dsp:txXfrm>
    </dsp:sp>
    <dsp:sp modelId="{C4615E19-64CF-4FA2-9D12-B6FE25366185}">
      <dsp:nvSpPr>
        <dsp:cNvPr id="0" name=""/>
        <dsp:cNvSpPr/>
      </dsp:nvSpPr>
      <dsp:spPr>
        <a:xfrm rot="1800000">
          <a:off x="4762624" y="2881877"/>
          <a:ext cx="280523" cy="47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8261" y="2955330"/>
        <a:ext cx="196366" cy="283477"/>
      </dsp:txXfrm>
    </dsp:sp>
    <dsp:sp modelId="{E628E2A9-3810-45CF-A865-58FA817BD547}">
      <dsp:nvSpPr>
        <dsp:cNvPr id="0" name=""/>
        <dsp:cNvSpPr/>
      </dsp:nvSpPr>
      <dsp:spPr>
        <a:xfrm>
          <a:off x="5046714" y="2874835"/>
          <a:ext cx="1443453" cy="1486002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Lương</a:t>
          </a:r>
          <a:r>
            <a:rPr lang="en-US" sz="1800" kern="1200" dirty="0"/>
            <a:t> </a:t>
          </a:r>
          <a:r>
            <a:rPr lang="en-US" sz="1800" kern="1200" dirty="0" err="1"/>
            <a:t>thưởng</a:t>
          </a:r>
          <a:endParaRPr lang="en-US" sz="1800" kern="1200" dirty="0"/>
        </a:p>
      </dsp:txBody>
      <dsp:txXfrm>
        <a:off x="5258103" y="3092455"/>
        <a:ext cx="1020675" cy="1050762"/>
      </dsp:txXfrm>
    </dsp:sp>
    <dsp:sp modelId="{A3962D5D-DE7D-41C6-A449-D84373C9AAC2}">
      <dsp:nvSpPr>
        <dsp:cNvPr id="0" name=""/>
        <dsp:cNvSpPr/>
      </dsp:nvSpPr>
      <dsp:spPr>
        <a:xfrm rot="5400000">
          <a:off x="3948399" y="3349987"/>
          <a:ext cx="269300" cy="47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88794" y="3404084"/>
        <a:ext cx="188510" cy="283477"/>
      </dsp:txXfrm>
    </dsp:sp>
    <dsp:sp modelId="{50405ECF-CD73-4F9F-AAC9-DEE72594AF49}">
      <dsp:nvSpPr>
        <dsp:cNvPr id="0" name=""/>
        <dsp:cNvSpPr/>
      </dsp:nvSpPr>
      <dsp:spPr>
        <a:xfrm>
          <a:off x="3361323" y="3847897"/>
          <a:ext cx="1443453" cy="1486002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Dự</a:t>
          </a:r>
          <a:r>
            <a:rPr lang="en-US" sz="1800" kern="1200" dirty="0"/>
            <a:t> </a:t>
          </a:r>
          <a:r>
            <a:rPr lang="en-US" sz="1800" kern="1200" dirty="0" err="1"/>
            <a:t>báo</a:t>
          </a:r>
          <a:r>
            <a:rPr lang="en-US" sz="1800" kern="1200" dirty="0"/>
            <a:t> </a:t>
          </a:r>
          <a:r>
            <a:rPr lang="en-US" sz="1800" kern="1200" dirty="0" err="1"/>
            <a:t>kết</a:t>
          </a:r>
          <a:r>
            <a:rPr lang="en-US" sz="1800" kern="1200" dirty="0"/>
            <a:t> </a:t>
          </a:r>
          <a:r>
            <a:rPr lang="en-US" sz="1800" kern="1200" dirty="0" err="1"/>
            <a:t>quả</a:t>
          </a:r>
          <a:r>
            <a:rPr lang="en-US" sz="1800" kern="1200" dirty="0"/>
            <a:t> </a:t>
          </a:r>
          <a:r>
            <a:rPr lang="en-US" sz="1800" kern="1200" dirty="0" err="1"/>
            <a:t>nhân</a:t>
          </a:r>
          <a:r>
            <a:rPr lang="en-US" sz="1800" kern="1200" dirty="0"/>
            <a:t> </a:t>
          </a:r>
          <a:r>
            <a:rPr lang="en-US" sz="1800" kern="1200" dirty="0" err="1"/>
            <a:t>viên</a:t>
          </a:r>
          <a:endParaRPr lang="en-US" sz="1800" kern="1200" dirty="0"/>
        </a:p>
      </dsp:txBody>
      <dsp:txXfrm>
        <a:off x="3572712" y="4065517"/>
        <a:ext cx="1020675" cy="1050762"/>
      </dsp:txXfrm>
    </dsp:sp>
    <dsp:sp modelId="{A63CF49A-C39D-4C63-A175-DEE6CA1F3529}">
      <dsp:nvSpPr>
        <dsp:cNvPr id="0" name=""/>
        <dsp:cNvSpPr/>
      </dsp:nvSpPr>
      <dsp:spPr>
        <a:xfrm rot="9000000">
          <a:off x="3122952" y="2881877"/>
          <a:ext cx="280523" cy="47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201472" y="2955330"/>
        <a:ext cx="196366" cy="283477"/>
      </dsp:txXfrm>
    </dsp:sp>
    <dsp:sp modelId="{F6CB6CDC-04BE-494D-9739-D3D8AC492CE3}">
      <dsp:nvSpPr>
        <dsp:cNvPr id="0" name=""/>
        <dsp:cNvSpPr/>
      </dsp:nvSpPr>
      <dsp:spPr>
        <a:xfrm>
          <a:off x="1675931" y="2874835"/>
          <a:ext cx="1443453" cy="1486002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Dự</a:t>
          </a:r>
          <a:r>
            <a:rPr lang="en-US" sz="1800" kern="1200" dirty="0"/>
            <a:t> </a:t>
          </a:r>
          <a:r>
            <a:rPr lang="en-US" sz="1800" kern="1200" dirty="0" err="1"/>
            <a:t>báo</a:t>
          </a:r>
          <a:r>
            <a:rPr lang="en-US" sz="1800" kern="1200" dirty="0"/>
            <a:t> </a:t>
          </a:r>
          <a:r>
            <a:rPr lang="en-US" sz="1800" kern="1200" dirty="0" err="1"/>
            <a:t>tiến</a:t>
          </a:r>
          <a:r>
            <a:rPr lang="en-US" sz="1800" kern="1200" dirty="0"/>
            <a:t> </a:t>
          </a:r>
          <a:r>
            <a:rPr lang="en-US" sz="1800" kern="1200" dirty="0" err="1"/>
            <a:t>độ</a:t>
          </a:r>
          <a:r>
            <a:rPr lang="en-US" sz="1800" kern="1200" dirty="0"/>
            <a:t>, chi </a:t>
          </a:r>
          <a:r>
            <a:rPr lang="en-US" sz="1800" kern="1200" dirty="0" err="1"/>
            <a:t>phí</a:t>
          </a:r>
          <a:r>
            <a:rPr lang="en-US" sz="1800" kern="1200" dirty="0"/>
            <a:t>,.. </a:t>
          </a:r>
          <a:r>
            <a:rPr lang="en-US" sz="1800" kern="1200" dirty="0" err="1"/>
            <a:t>dự</a:t>
          </a:r>
          <a:r>
            <a:rPr lang="en-US" sz="1800" kern="1200" dirty="0"/>
            <a:t> </a:t>
          </a:r>
          <a:r>
            <a:rPr lang="en-US" sz="1800" kern="1200" dirty="0" err="1"/>
            <a:t>án</a:t>
          </a:r>
          <a:endParaRPr lang="en-US" sz="1800" kern="1200" dirty="0"/>
        </a:p>
      </dsp:txBody>
      <dsp:txXfrm>
        <a:off x="1887320" y="3092455"/>
        <a:ext cx="1020675" cy="1050762"/>
      </dsp:txXfrm>
    </dsp:sp>
    <dsp:sp modelId="{BC08A3DE-9B2D-4E10-962A-4E689CF562F4}">
      <dsp:nvSpPr>
        <dsp:cNvPr id="0" name=""/>
        <dsp:cNvSpPr/>
      </dsp:nvSpPr>
      <dsp:spPr>
        <a:xfrm rot="12600000">
          <a:off x="3122952" y="1935212"/>
          <a:ext cx="280523" cy="472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201472" y="2050743"/>
        <a:ext cx="196366" cy="283477"/>
      </dsp:txXfrm>
    </dsp:sp>
    <dsp:sp modelId="{9C4069E2-BBCF-4AD2-B9F9-69CD25233F78}">
      <dsp:nvSpPr>
        <dsp:cNvPr id="0" name=""/>
        <dsp:cNvSpPr/>
      </dsp:nvSpPr>
      <dsp:spPr>
        <a:xfrm>
          <a:off x="1675931" y="928713"/>
          <a:ext cx="1443453" cy="1486002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Tích</a:t>
          </a:r>
          <a:r>
            <a:rPr lang="en-US" sz="1800" kern="1200" dirty="0"/>
            <a:t> </a:t>
          </a:r>
          <a:r>
            <a:rPr lang="en-US" sz="1800" kern="1200" dirty="0" err="1"/>
            <a:t>hợp</a:t>
          </a:r>
          <a:r>
            <a:rPr lang="en-US" sz="1800" kern="1200" dirty="0"/>
            <a:t> </a:t>
          </a:r>
          <a:r>
            <a:rPr lang="en-US" sz="1800" kern="1200" dirty="0" err="1"/>
            <a:t>dữ</a:t>
          </a:r>
          <a:r>
            <a:rPr lang="en-US" sz="1800" kern="1200" dirty="0"/>
            <a:t> </a:t>
          </a:r>
          <a:r>
            <a:rPr lang="en-US" sz="1800" kern="1200" dirty="0" err="1"/>
            <a:t>liệu</a:t>
          </a:r>
          <a:endParaRPr lang="en-US" sz="1800" kern="1200" dirty="0"/>
        </a:p>
      </dsp:txBody>
      <dsp:txXfrm>
        <a:off x="1887320" y="1146333"/>
        <a:ext cx="1020675" cy="1050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7801-4302-40C0-9416-08D9055AAE3C}">
      <dsp:nvSpPr>
        <dsp:cNvPr id="0" name=""/>
        <dsp:cNvSpPr/>
      </dsp:nvSpPr>
      <dsp:spPr>
        <a:xfrm>
          <a:off x="-4947016" y="-758024"/>
          <a:ext cx="5891775" cy="5891775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8CC2-6C07-4334-909A-D0CED1BDA6C6}">
      <dsp:nvSpPr>
        <dsp:cNvPr id="0" name=""/>
        <dsp:cNvSpPr/>
      </dsp:nvSpPr>
      <dsp:spPr>
        <a:xfrm>
          <a:off x="413343" y="273395"/>
          <a:ext cx="7552946" cy="5471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2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+mn-lt"/>
            </a:rPr>
            <a:t>Đề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xuất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các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giải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pháp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dựa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trên</a:t>
          </a:r>
          <a:r>
            <a:rPr lang="en-US" sz="2800" kern="1200" dirty="0">
              <a:latin typeface="+mn-lt"/>
            </a:rPr>
            <a:t>: KPI, CPM, EVM</a:t>
          </a:r>
        </a:p>
      </dsp:txBody>
      <dsp:txXfrm>
        <a:off x="413343" y="273395"/>
        <a:ext cx="7552946" cy="547140"/>
      </dsp:txXfrm>
    </dsp:sp>
    <dsp:sp modelId="{3049C38D-8C8D-417C-92D6-D272F04E1B91}">
      <dsp:nvSpPr>
        <dsp:cNvPr id="0" name=""/>
        <dsp:cNvSpPr/>
      </dsp:nvSpPr>
      <dsp:spPr>
        <a:xfrm>
          <a:off x="71380" y="205002"/>
          <a:ext cx="683925" cy="68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834C8-8B7B-4083-B82C-78D2E790C340}">
      <dsp:nvSpPr>
        <dsp:cNvPr id="0" name=""/>
        <dsp:cNvSpPr/>
      </dsp:nvSpPr>
      <dsp:spPr>
        <a:xfrm>
          <a:off x="805408" y="1093843"/>
          <a:ext cx="7160881" cy="547140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2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+mn-lt"/>
            </a:rPr>
            <a:t>Xây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dựng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hệ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thống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các</a:t>
          </a:r>
          <a:r>
            <a:rPr lang="en-US" sz="2800" kern="1200" dirty="0">
              <a:latin typeface="+mn-lt"/>
            </a:rPr>
            <a:t> module</a:t>
          </a:r>
        </a:p>
      </dsp:txBody>
      <dsp:txXfrm>
        <a:off x="805408" y="1093843"/>
        <a:ext cx="7160881" cy="547140"/>
      </dsp:txXfrm>
    </dsp:sp>
    <dsp:sp modelId="{4B4A8EED-E596-4FBA-ACC5-1A24EC11F27A}">
      <dsp:nvSpPr>
        <dsp:cNvPr id="0" name=""/>
        <dsp:cNvSpPr/>
      </dsp:nvSpPr>
      <dsp:spPr>
        <a:xfrm>
          <a:off x="463445" y="1025451"/>
          <a:ext cx="683925" cy="68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A1C9B-D6E4-4963-891B-64EF0AF6F088}">
      <dsp:nvSpPr>
        <dsp:cNvPr id="0" name=""/>
        <dsp:cNvSpPr/>
      </dsp:nvSpPr>
      <dsp:spPr>
        <a:xfrm>
          <a:off x="925741" y="1914292"/>
          <a:ext cx="7040548" cy="547140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2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Tính</a:t>
          </a:r>
          <a:r>
            <a:rPr lang="en-US" sz="2800" kern="1200" dirty="0"/>
            <a:t> </a:t>
          </a:r>
          <a:r>
            <a:rPr lang="en-US" sz="2800" kern="1200" dirty="0" err="1"/>
            <a:t>lương</a:t>
          </a:r>
          <a:r>
            <a:rPr lang="en-US" sz="2800" kern="1200" dirty="0"/>
            <a:t> </a:t>
          </a:r>
          <a:r>
            <a:rPr lang="en-US" sz="2800" kern="1200" dirty="0" err="1"/>
            <a:t>thưởng</a:t>
          </a:r>
          <a:r>
            <a:rPr lang="en-US" sz="2800" kern="1200" dirty="0"/>
            <a:t> </a:t>
          </a:r>
          <a:r>
            <a:rPr lang="en-US" sz="2800" kern="1200" dirty="0" err="1"/>
            <a:t>cá</a:t>
          </a:r>
          <a:r>
            <a:rPr lang="en-US" sz="2800" kern="1200" dirty="0"/>
            <a:t> </a:t>
          </a:r>
          <a:r>
            <a:rPr lang="en-US" sz="2800" kern="1200" dirty="0" err="1"/>
            <a:t>nhân</a:t>
          </a:r>
          <a:endParaRPr lang="en-US" sz="2800" kern="1200" dirty="0"/>
        </a:p>
      </dsp:txBody>
      <dsp:txXfrm>
        <a:off x="925741" y="1914292"/>
        <a:ext cx="7040548" cy="547140"/>
      </dsp:txXfrm>
    </dsp:sp>
    <dsp:sp modelId="{D83CE9FB-0938-4831-AC3D-6CB4DDA31AFA}">
      <dsp:nvSpPr>
        <dsp:cNvPr id="0" name=""/>
        <dsp:cNvSpPr/>
      </dsp:nvSpPr>
      <dsp:spPr>
        <a:xfrm>
          <a:off x="583778" y="1845900"/>
          <a:ext cx="683925" cy="68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20406-7DAC-4758-8FBD-F5A0135BD08E}">
      <dsp:nvSpPr>
        <dsp:cNvPr id="0" name=""/>
        <dsp:cNvSpPr/>
      </dsp:nvSpPr>
      <dsp:spPr>
        <a:xfrm>
          <a:off x="805408" y="2734741"/>
          <a:ext cx="7160881" cy="547140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2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TÍch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dữ</a:t>
          </a:r>
          <a:r>
            <a:rPr lang="en-US" sz="2800" kern="1200" dirty="0"/>
            <a:t> </a:t>
          </a:r>
          <a:r>
            <a:rPr lang="en-US" sz="2800" kern="1200" dirty="0" err="1"/>
            <a:t>liệu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nguồn</a:t>
          </a:r>
          <a:endParaRPr lang="en-US" sz="2800" kern="1200" dirty="0"/>
        </a:p>
      </dsp:txBody>
      <dsp:txXfrm>
        <a:off x="805408" y="2734741"/>
        <a:ext cx="7160881" cy="547140"/>
      </dsp:txXfrm>
    </dsp:sp>
    <dsp:sp modelId="{5EF0659C-8C18-4ED9-AF8A-7AAA02D51307}">
      <dsp:nvSpPr>
        <dsp:cNvPr id="0" name=""/>
        <dsp:cNvSpPr/>
      </dsp:nvSpPr>
      <dsp:spPr>
        <a:xfrm>
          <a:off x="463445" y="2666348"/>
          <a:ext cx="683925" cy="68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6DE28-B6A0-4391-AA3D-2649B1CFD02C}">
      <dsp:nvSpPr>
        <dsp:cNvPr id="0" name=""/>
        <dsp:cNvSpPr/>
      </dsp:nvSpPr>
      <dsp:spPr>
        <a:xfrm>
          <a:off x="413343" y="3555189"/>
          <a:ext cx="7552946" cy="54714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2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Dự</a:t>
          </a:r>
          <a:r>
            <a:rPr lang="en-US" sz="2800" kern="1200" dirty="0"/>
            <a:t> </a:t>
          </a:r>
          <a:r>
            <a:rPr lang="en-US" sz="2800" kern="1200" dirty="0" err="1"/>
            <a:t>báo</a:t>
          </a:r>
          <a:r>
            <a:rPr lang="en-US" sz="2800" kern="1200" dirty="0"/>
            <a:t> chi </a:t>
          </a:r>
          <a:r>
            <a:rPr lang="en-US" sz="2800" kern="1200" dirty="0" err="1"/>
            <a:t>phí</a:t>
          </a:r>
          <a:r>
            <a:rPr lang="en-US" sz="2800" kern="1200" dirty="0"/>
            <a:t>, </a:t>
          </a:r>
          <a:r>
            <a:rPr lang="en-US" sz="2800" kern="1200" dirty="0" err="1"/>
            <a:t>công</a:t>
          </a:r>
          <a:r>
            <a:rPr lang="en-US" sz="2800" kern="1200" dirty="0"/>
            <a:t> </a:t>
          </a:r>
          <a:r>
            <a:rPr lang="en-US" sz="2800" kern="1200" dirty="0" err="1"/>
            <a:t>việc</a:t>
          </a:r>
          <a:r>
            <a:rPr lang="en-US" sz="2800" kern="1200" dirty="0"/>
            <a:t>, </a:t>
          </a:r>
          <a:r>
            <a:rPr lang="en-US" sz="2800" kern="1200" dirty="0" err="1"/>
            <a:t>kết</a:t>
          </a:r>
          <a:r>
            <a:rPr lang="en-US" sz="2800" kern="1200" dirty="0"/>
            <a:t> </a:t>
          </a:r>
          <a:r>
            <a:rPr lang="en-US" sz="2800" kern="1200" dirty="0" err="1"/>
            <a:t>quả</a:t>
          </a:r>
          <a:r>
            <a:rPr lang="en-US" sz="2800" kern="1200" dirty="0"/>
            <a:t> </a:t>
          </a:r>
          <a:r>
            <a:rPr lang="en-US" sz="2800" kern="1200" dirty="0" err="1"/>
            <a:t>nhân</a:t>
          </a:r>
          <a:r>
            <a:rPr lang="en-US" sz="2800" kern="1200" dirty="0"/>
            <a:t> </a:t>
          </a:r>
          <a:r>
            <a:rPr lang="en-US" sz="2800" kern="1200" dirty="0" err="1"/>
            <a:t>viên</a:t>
          </a:r>
          <a:endParaRPr lang="en-US" sz="2800" kern="1200" dirty="0"/>
        </a:p>
      </dsp:txBody>
      <dsp:txXfrm>
        <a:off x="413343" y="3555189"/>
        <a:ext cx="7552946" cy="547140"/>
      </dsp:txXfrm>
    </dsp:sp>
    <dsp:sp modelId="{57117E91-2E1D-4141-A7E6-F019348F846C}">
      <dsp:nvSpPr>
        <dsp:cNvPr id="0" name=""/>
        <dsp:cNvSpPr/>
      </dsp:nvSpPr>
      <dsp:spPr>
        <a:xfrm>
          <a:off x="71380" y="3486797"/>
          <a:ext cx="683925" cy="6839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C2811-372E-44AE-9982-F0CE7FA70D23}">
      <dsp:nvSpPr>
        <dsp:cNvPr id="0" name=""/>
        <dsp:cNvSpPr/>
      </dsp:nvSpPr>
      <dsp:spPr>
        <a:xfrm rot="5400000">
          <a:off x="5169435" y="-2176107"/>
          <a:ext cx="654757" cy="517347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3 </a:t>
          </a:r>
          <a:r>
            <a:rPr lang="en-US" sz="1700" kern="1200" dirty="0" err="1"/>
            <a:t>phần</a:t>
          </a:r>
          <a:r>
            <a:rPr lang="en-US" sz="1700" kern="1200" dirty="0"/>
            <a:t>: KPI </a:t>
          </a:r>
          <a:r>
            <a:rPr lang="en-US" sz="1700" kern="1200" dirty="0" err="1"/>
            <a:t>phòng</a:t>
          </a:r>
          <a:r>
            <a:rPr lang="en-US" sz="1700" kern="1200" dirty="0"/>
            <a:t> ban, KPI </a:t>
          </a:r>
          <a:r>
            <a:rPr lang="en-US" sz="1700" kern="1200" dirty="0" err="1"/>
            <a:t>thường</a:t>
          </a:r>
          <a:r>
            <a:rPr lang="en-US" sz="1700" kern="1200" dirty="0"/>
            <a:t> </a:t>
          </a:r>
          <a:r>
            <a:rPr lang="en-US" sz="1700" kern="1200" dirty="0" err="1"/>
            <a:t>xuyên</a:t>
          </a:r>
          <a:r>
            <a:rPr lang="en-US" sz="1700" kern="1200" dirty="0"/>
            <a:t>, KPI </a:t>
          </a:r>
          <a:r>
            <a:rPr lang="en-US" sz="1700" kern="1200" dirty="0" err="1"/>
            <a:t>khác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KPI </a:t>
          </a:r>
          <a:r>
            <a:rPr lang="en-US" sz="1700" kern="1200" dirty="0" err="1"/>
            <a:t>gắn</a:t>
          </a:r>
          <a:r>
            <a:rPr lang="en-US" sz="1700" kern="1200" dirty="0"/>
            <a:t> </a:t>
          </a:r>
          <a:r>
            <a:rPr lang="en-US" sz="1700" kern="1200" dirty="0" err="1"/>
            <a:t>công</a:t>
          </a:r>
          <a:r>
            <a:rPr lang="en-US" sz="1700" kern="1200" dirty="0"/>
            <a:t> </a:t>
          </a:r>
          <a:r>
            <a:rPr lang="en-US" sz="1700" kern="1200" dirty="0" err="1"/>
            <a:t>việc</a:t>
          </a:r>
          <a:endParaRPr lang="en-US" sz="1700" kern="1200" dirty="0"/>
        </a:p>
      </dsp:txBody>
      <dsp:txXfrm rot="-5400000">
        <a:off x="2910078" y="115213"/>
        <a:ext cx="5141509" cy="590831"/>
      </dsp:txXfrm>
    </dsp:sp>
    <dsp:sp modelId="{6368AA92-046C-4AB3-A6F4-E880B993A6E2}">
      <dsp:nvSpPr>
        <dsp:cNvPr id="0" name=""/>
        <dsp:cNvSpPr/>
      </dsp:nvSpPr>
      <dsp:spPr>
        <a:xfrm>
          <a:off x="0" y="1405"/>
          <a:ext cx="2910078" cy="8184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Đánh</a:t>
          </a:r>
          <a:r>
            <a:rPr lang="en-US" sz="2300" kern="1200" dirty="0"/>
            <a:t> </a:t>
          </a:r>
          <a:r>
            <a:rPr lang="en-US" sz="2300" kern="1200" dirty="0" err="1"/>
            <a:t>giá</a:t>
          </a:r>
          <a:r>
            <a:rPr lang="en-US" sz="2300" kern="1200" dirty="0"/>
            <a:t> KPI</a:t>
          </a:r>
        </a:p>
      </dsp:txBody>
      <dsp:txXfrm>
        <a:off x="39953" y="41358"/>
        <a:ext cx="2830172" cy="738540"/>
      </dsp:txXfrm>
    </dsp:sp>
    <dsp:sp modelId="{F7F9250B-A617-4D9C-87E0-A2D76A3C3AA5}">
      <dsp:nvSpPr>
        <dsp:cNvPr id="0" name=""/>
        <dsp:cNvSpPr/>
      </dsp:nvSpPr>
      <dsp:spPr>
        <a:xfrm rot="5400000">
          <a:off x="5169435" y="-1316738"/>
          <a:ext cx="654757" cy="5173472"/>
        </a:xfrm>
        <a:prstGeom prst="round2SameRect">
          <a:avLst/>
        </a:prstGeom>
        <a:solidFill>
          <a:schemeClr val="accent4">
            <a:tint val="40000"/>
            <a:alpha val="90000"/>
            <a:hueOff val="2302784"/>
            <a:satOff val="-12252"/>
            <a:lumOff val="-69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302784"/>
              <a:satOff val="-12252"/>
              <a:lumOff val="-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Xây</a:t>
          </a:r>
          <a:r>
            <a:rPr lang="en-US" sz="1700" kern="1200" dirty="0"/>
            <a:t> </a:t>
          </a:r>
          <a:r>
            <a:rPr lang="en-US" sz="1700" kern="1200" dirty="0" err="1"/>
            <a:t>dựng</a:t>
          </a:r>
          <a:r>
            <a:rPr lang="en-US" sz="1700" kern="1200" dirty="0"/>
            <a:t> </a:t>
          </a:r>
          <a:r>
            <a:rPr lang="en-US" sz="1700" kern="1200" dirty="0" err="1"/>
            <a:t>sơ</a:t>
          </a:r>
          <a:r>
            <a:rPr lang="en-US" sz="1700" kern="1200" dirty="0"/>
            <a:t> </a:t>
          </a:r>
          <a:r>
            <a:rPr lang="en-US" sz="1700" kern="1200" dirty="0" err="1"/>
            <a:t>đồ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báo</a:t>
          </a:r>
          <a:r>
            <a:rPr lang="en-US" sz="1700" kern="1200" dirty="0"/>
            <a:t> </a:t>
          </a:r>
          <a:r>
            <a:rPr lang="en-US" sz="1700" kern="1200" dirty="0" err="1"/>
            <a:t>công</a:t>
          </a:r>
          <a:r>
            <a:rPr lang="en-US" sz="1700" kern="1200" dirty="0"/>
            <a:t> </a:t>
          </a:r>
          <a:r>
            <a:rPr lang="en-US" sz="1700" kern="1200" dirty="0" err="1"/>
            <a:t>việc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tắc</a:t>
          </a:r>
          <a:r>
            <a:rPr lang="en-US" sz="1700" kern="1200" dirty="0"/>
            <a:t> </a:t>
          </a:r>
          <a:r>
            <a:rPr lang="en-US" sz="1700" kern="1200" dirty="0" err="1"/>
            <a:t>nghẽn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phương</a:t>
          </a:r>
          <a:r>
            <a:rPr lang="en-US" sz="1700" kern="1200" dirty="0"/>
            <a:t> </a:t>
          </a:r>
          <a:r>
            <a:rPr lang="en-US" sz="1700" kern="1200" dirty="0" err="1"/>
            <a:t>pháp</a:t>
          </a:r>
          <a:r>
            <a:rPr lang="en-US" sz="1700" kern="1200" dirty="0"/>
            <a:t> CPM</a:t>
          </a:r>
        </a:p>
      </dsp:txBody>
      <dsp:txXfrm rot="-5400000">
        <a:off x="2910078" y="974582"/>
        <a:ext cx="5141509" cy="590831"/>
      </dsp:txXfrm>
    </dsp:sp>
    <dsp:sp modelId="{36BAE27E-4F8F-417F-8899-903D3FF9F368}">
      <dsp:nvSpPr>
        <dsp:cNvPr id="0" name=""/>
        <dsp:cNvSpPr/>
      </dsp:nvSpPr>
      <dsp:spPr>
        <a:xfrm>
          <a:off x="0" y="860774"/>
          <a:ext cx="2910078" cy="818446"/>
        </a:xfrm>
        <a:prstGeom prst="roundRect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Tổng</a:t>
          </a:r>
          <a:r>
            <a:rPr lang="en-US" sz="2300" kern="1200" dirty="0"/>
            <a:t> </a:t>
          </a:r>
          <a:r>
            <a:rPr lang="en-US" sz="2300" kern="1200" dirty="0" err="1"/>
            <a:t>quan</a:t>
          </a:r>
          <a:r>
            <a:rPr lang="en-US" sz="2300" kern="1200" dirty="0"/>
            <a:t> </a:t>
          </a:r>
          <a:r>
            <a:rPr lang="en-US" sz="2300" kern="1200" dirty="0" err="1"/>
            <a:t>công</a:t>
          </a:r>
          <a:r>
            <a:rPr lang="en-US" sz="2300" kern="1200" dirty="0"/>
            <a:t> </a:t>
          </a:r>
          <a:r>
            <a:rPr lang="en-US" sz="2300" kern="1200" dirty="0" err="1"/>
            <a:t>vệc</a:t>
          </a:r>
          <a:endParaRPr lang="en-US" sz="2300" kern="1200" dirty="0"/>
        </a:p>
      </dsp:txBody>
      <dsp:txXfrm>
        <a:off x="39953" y="900727"/>
        <a:ext cx="2830172" cy="738540"/>
      </dsp:txXfrm>
    </dsp:sp>
    <dsp:sp modelId="{5878181B-464F-4DAA-9562-0F30921046D6}">
      <dsp:nvSpPr>
        <dsp:cNvPr id="0" name=""/>
        <dsp:cNvSpPr/>
      </dsp:nvSpPr>
      <dsp:spPr>
        <a:xfrm rot="5400000">
          <a:off x="5169435" y="-457369"/>
          <a:ext cx="654757" cy="5173472"/>
        </a:xfrm>
        <a:prstGeom prst="round2SameRect">
          <a:avLst/>
        </a:prstGeom>
        <a:solidFill>
          <a:schemeClr val="accent4">
            <a:tint val="40000"/>
            <a:alpha val="90000"/>
            <a:hueOff val="4605567"/>
            <a:satOff val="-24504"/>
            <a:lumOff val="-13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05567"/>
              <a:satOff val="-24504"/>
              <a:lumOff val="-1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Tính</a:t>
          </a:r>
          <a:r>
            <a:rPr lang="en-US" sz="1700" kern="1200" dirty="0"/>
            <a:t> </a:t>
          </a:r>
          <a:r>
            <a:rPr lang="en-US" sz="1700" kern="1200" dirty="0" err="1"/>
            <a:t>lương</a:t>
          </a:r>
          <a:r>
            <a:rPr lang="en-US" sz="1700" kern="1200" dirty="0"/>
            <a:t> </a:t>
          </a:r>
          <a:r>
            <a:rPr lang="en-US" sz="1700" kern="1200" dirty="0" err="1"/>
            <a:t>thưởng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công</a:t>
          </a:r>
          <a:r>
            <a:rPr lang="en-US" sz="1700" kern="1200" dirty="0"/>
            <a:t> </a:t>
          </a:r>
          <a:r>
            <a:rPr lang="en-US" sz="1700" kern="1200" dirty="0" err="1"/>
            <a:t>việc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KPI</a:t>
          </a:r>
        </a:p>
      </dsp:txBody>
      <dsp:txXfrm rot="-5400000">
        <a:off x="2910078" y="1833951"/>
        <a:ext cx="5141509" cy="590831"/>
      </dsp:txXfrm>
    </dsp:sp>
    <dsp:sp modelId="{F9B070E1-F731-47E1-872D-C9BCC9B7A3CE}">
      <dsp:nvSpPr>
        <dsp:cNvPr id="0" name=""/>
        <dsp:cNvSpPr/>
      </dsp:nvSpPr>
      <dsp:spPr>
        <a:xfrm>
          <a:off x="0" y="1720143"/>
          <a:ext cx="2910078" cy="818446"/>
        </a:xfrm>
        <a:prstGeom prst="roundRect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Lương</a:t>
          </a:r>
          <a:r>
            <a:rPr lang="en-US" sz="2300" kern="1200" dirty="0"/>
            <a:t> </a:t>
          </a:r>
          <a:r>
            <a:rPr lang="en-US" sz="2300" kern="1200" dirty="0" err="1"/>
            <a:t>thưởng</a:t>
          </a:r>
          <a:endParaRPr lang="en-US" sz="2300" kern="1200" dirty="0"/>
        </a:p>
      </dsp:txBody>
      <dsp:txXfrm>
        <a:off x="39953" y="1760096"/>
        <a:ext cx="2830172" cy="738540"/>
      </dsp:txXfrm>
    </dsp:sp>
    <dsp:sp modelId="{3DF96B26-1EBB-4301-8611-A8F19D274B4E}">
      <dsp:nvSpPr>
        <dsp:cNvPr id="0" name=""/>
        <dsp:cNvSpPr/>
      </dsp:nvSpPr>
      <dsp:spPr>
        <a:xfrm rot="5400000">
          <a:off x="5169435" y="401999"/>
          <a:ext cx="654757" cy="5173472"/>
        </a:xfrm>
        <a:prstGeom prst="round2SameRect">
          <a:avLst/>
        </a:prstGeom>
        <a:solidFill>
          <a:schemeClr val="accent4">
            <a:tint val="40000"/>
            <a:alpha val="90000"/>
            <a:hueOff val="6908351"/>
            <a:satOff val="-36757"/>
            <a:lumOff val="-209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908351"/>
              <a:satOff val="-36757"/>
              <a:lumOff val="-20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Sử</a:t>
          </a:r>
          <a:r>
            <a:rPr lang="en-US" sz="1700" kern="1200" dirty="0"/>
            <a:t> </a:t>
          </a:r>
          <a:r>
            <a:rPr lang="en-US" sz="1700" kern="1200" dirty="0" err="1"/>
            <a:t>dụng</a:t>
          </a:r>
          <a:r>
            <a:rPr lang="en-US" sz="1700" kern="1200" dirty="0"/>
            <a:t> </a:t>
          </a:r>
          <a:r>
            <a:rPr lang="en-US" sz="1700" kern="1200" dirty="0" err="1"/>
            <a:t>suy</a:t>
          </a:r>
          <a:r>
            <a:rPr lang="en-US" sz="1700" kern="1200" dirty="0"/>
            <a:t> </a:t>
          </a:r>
          <a:r>
            <a:rPr lang="en-US" sz="1700" kern="1200" dirty="0" err="1"/>
            <a:t>diễn</a:t>
          </a:r>
          <a:r>
            <a:rPr lang="en-US" sz="1700" kern="1200" dirty="0"/>
            <a:t> </a:t>
          </a:r>
          <a:r>
            <a:rPr lang="en-US" sz="1700" kern="1200" dirty="0" err="1"/>
            <a:t>tiến</a:t>
          </a:r>
          <a:r>
            <a:rPr lang="en-US" sz="1700" kern="1200" dirty="0"/>
            <a:t> </a:t>
          </a:r>
          <a:r>
            <a:rPr lang="en-US" sz="1700" kern="1200" dirty="0" err="1"/>
            <a:t>cùng</a:t>
          </a:r>
          <a:r>
            <a:rPr lang="en-US" sz="1700" kern="1200" dirty="0"/>
            <a:t> </a:t>
          </a:r>
          <a:r>
            <a:rPr lang="en-US" sz="1700" kern="1200" dirty="0" err="1"/>
            <a:t>dữ</a:t>
          </a:r>
          <a:r>
            <a:rPr lang="en-US" sz="1700" kern="1200" dirty="0"/>
            <a:t> </a:t>
          </a:r>
          <a:r>
            <a:rPr lang="en-US" sz="1700" kern="1200" dirty="0" err="1"/>
            <a:t>liệu</a:t>
          </a:r>
          <a:r>
            <a:rPr lang="en-US" sz="1700" kern="1200" dirty="0"/>
            <a:t> </a:t>
          </a:r>
          <a:r>
            <a:rPr lang="en-US" sz="1700" kern="1200" dirty="0" err="1"/>
            <a:t>công</a:t>
          </a:r>
          <a:r>
            <a:rPr lang="en-US" sz="1700" kern="1200" dirty="0"/>
            <a:t> </a:t>
          </a:r>
          <a:r>
            <a:rPr lang="en-US" sz="1700" kern="1200" dirty="0" err="1"/>
            <a:t>việc</a:t>
          </a:r>
          <a:endParaRPr lang="en-US" sz="1700" kern="1200" dirty="0"/>
        </a:p>
      </dsp:txBody>
      <dsp:txXfrm rot="-5400000">
        <a:off x="2910078" y="2693320"/>
        <a:ext cx="5141509" cy="590831"/>
      </dsp:txXfrm>
    </dsp:sp>
    <dsp:sp modelId="{C11D64F6-EA45-4887-9881-1EB701D7EB8B}">
      <dsp:nvSpPr>
        <dsp:cNvPr id="0" name=""/>
        <dsp:cNvSpPr/>
      </dsp:nvSpPr>
      <dsp:spPr>
        <a:xfrm>
          <a:off x="0" y="2579512"/>
          <a:ext cx="2910078" cy="818446"/>
        </a:xfrm>
        <a:prstGeom prst="roundRect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Xu </a:t>
          </a:r>
          <a:r>
            <a:rPr lang="en-US" sz="2300" kern="1200" dirty="0" err="1"/>
            <a:t>hướng</a:t>
          </a:r>
          <a:r>
            <a:rPr lang="en-US" sz="2300" kern="1200" dirty="0"/>
            <a:t> </a:t>
          </a:r>
          <a:r>
            <a:rPr lang="en-US" sz="2300" kern="1200" dirty="0" err="1"/>
            <a:t>làm</a:t>
          </a:r>
          <a:r>
            <a:rPr lang="en-US" sz="2300" kern="1200" dirty="0"/>
            <a:t> </a:t>
          </a:r>
          <a:r>
            <a:rPr lang="en-US" sz="2300" kern="1200" dirty="0" err="1"/>
            <a:t>việc</a:t>
          </a:r>
          <a:endParaRPr lang="en-US" sz="2300" kern="1200" dirty="0"/>
        </a:p>
      </dsp:txBody>
      <dsp:txXfrm>
        <a:off x="39953" y="2619465"/>
        <a:ext cx="2830172" cy="738540"/>
      </dsp:txXfrm>
    </dsp:sp>
    <dsp:sp modelId="{97A03691-E931-4079-96A8-A509D143DE09}">
      <dsp:nvSpPr>
        <dsp:cNvPr id="0" name=""/>
        <dsp:cNvSpPr/>
      </dsp:nvSpPr>
      <dsp:spPr>
        <a:xfrm rot="5400000">
          <a:off x="5169435" y="1261368"/>
          <a:ext cx="654757" cy="5173472"/>
        </a:xfrm>
        <a:prstGeom prst="round2SameRect">
          <a:avLst/>
        </a:prstGeom>
        <a:solidFill>
          <a:schemeClr val="accent4">
            <a:tint val="40000"/>
            <a:alpha val="90000"/>
            <a:hueOff val="9211134"/>
            <a:satOff val="-49009"/>
            <a:lumOff val="-27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211134"/>
              <a:satOff val="-49009"/>
              <a:lumOff val="-27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Dựa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EVM </a:t>
          </a:r>
          <a:r>
            <a:rPr lang="en-US" sz="1700" kern="1200" dirty="0" err="1"/>
            <a:t>để</a:t>
          </a:r>
          <a:r>
            <a:rPr lang="en-US" sz="1700" kern="1200" dirty="0"/>
            <a:t> </a:t>
          </a:r>
          <a:r>
            <a:rPr lang="en-US" sz="1700" kern="1200" dirty="0" err="1"/>
            <a:t>tính</a:t>
          </a:r>
          <a:r>
            <a:rPr lang="en-US" sz="1700" kern="1200" dirty="0"/>
            <a:t> </a:t>
          </a:r>
          <a:r>
            <a:rPr lang="en-US" sz="1700" kern="1200" dirty="0" err="1"/>
            <a:t>toán</a:t>
          </a:r>
          <a:r>
            <a:rPr lang="en-US" sz="1700" kern="1200" dirty="0"/>
            <a:t> chi </a:t>
          </a:r>
          <a:r>
            <a:rPr lang="en-US" sz="1700" kern="1200" dirty="0" err="1"/>
            <a:t>phí</a:t>
          </a:r>
          <a:r>
            <a:rPr lang="en-US" sz="1700" kern="1200" dirty="0"/>
            <a:t> </a:t>
          </a:r>
          <a:r>
            <a:rPr lang="en-US" sz="1700" kern="1200" dirty="0" err="1"/>
            <a:t>và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báo</a:t>
          </a:r>
          <a:r>
            <a:rPr lang="en-US" sz="1700" kern="1200" dirty="0"/>
            <a:t> </a:t>
          </a:r>
          <a:r>
            <a:rPr lang="en-US" sz="1700" kern="1200" dirty="0" err="1"/>
            <a:t>tình</a:t>
          </a:r>
          <a:r>
            <a:rPr lang="en-US" sz="1700" kern="1200" dirty="0"/>
            <a:t> </a:t>
          </a:r>
          <a:r>
            <a:rPr lang="en-US" sz="1700" kern="1200" dirty="0" err="1"/>
            <a:t>trạng</a:t>
          </a:r>
          <a:r>
            <a:rPr lang="en-US" sz="1700" kern="1200" dirty="0"/>
            <a:t> </a:t>
          </a:r>
          <a:r>
            <a:rPr lang="en-US" sz="1700" kern="1200" dirty="0" err="1"/>
            <a:t>dự</a:t>
          </a:r>
          <a:r>
            <a:rPr lang="en-US" sz="1700" kern="1200" dirty="0"/>
            <a:t> </a:t>
          </a:r>
          <a:r>
            <a:rPr lang="en-US" sz="1700" kern="1200" dirty="0" err="1"/>
            <a:t>án</a:t>
          </a:r>
          <a:endParaRPr lang="en-US" sz="1700" kern="1200" dirty="0"/>
        </a:p>
      </dsp:txBody>
      <dsp:txXfrm rot="-5400000">
        <a:off x="2910078" y="3552689"/>
        <a:ext cx="5141509" cy="590831"/>
      </dsp:txXfrm>
    </dsp:sp>
    <dsp:sp modelId="{992A6E7D-217F-4585-A351-E8E1837C7546}">
      <dsp:nvSpPr>
        <dsp:cNvPr id="0" name=""/>
        <dsp:cNvSpPr/>
      </dsp:nvSpPr>
      <dsp:spPr>
        <a:xfrm>
          <a:off x="0" y="3438880"/>
          <a:ext cx="2910078" cy="818446"/>
        </a:xfrm>
        <a:prstGeom prst="roundRect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Dự</a:t>
          </a:r>
          <a:r>
            <a:rPr lang="en-US" sz="2300" kern="1200" dirty="0"/>
            <a:t> </a:t>
          </a:r>
          <a:r>
            <a:rPr lang="en-US" sz="2300" kern="1200" dirty="0" err="1"/>
            <a:t>báo</a:t>
          </a:r>
          <a:r>
            <a:rPr lang="en-US" sz="2300" kern="1200" dirty="0"/>
            <a:t> chi </a:t>
          </a:r>
          <a:r>
            <a:rPr lang="en-US" sz="2300" kern="1200" dirty="0" err="1"/>
            <a:t>phí</a:t>
          </a:r>
          <a:r>
            <a:rPr lang="en-US" sz="2300" kern="1200" dirty="0"/>
            <a:t>, </a:t>
          </a:r>
          <a:r>
            <a:rPr lang="en-US" sz="2300" kern="1200" dirty="0" err="1"/>
            <a:t>tiến</a:t>
          </a:r>
          <a:r>
            <a:rPr lang="en-US" sz="2300" kern="1200" dirty="0"/>
            <a:t> </a:t>
          </a:r>
          <a:r>
            <a:rPr lang="en-US" sz="2300" kern="1200" dirty="0" err="1"/>
            <a:t>độ</a:t>
          </a:r>
          <a:r>
            <a:rPr lang="en-US" sz="2300" kern="1200" dirty="0"/>
            <a:t> </a:t>
          </a:r>
          <a:r>
            <a:rPr lang="en-US" sz="2300" kern="1200" dirty="0" err="1"/>
            <a:t>dự</a:t>
          </a:r>
          <a:r>
            <a:rPr lang="en-US" sz="2300" kern="1200" dirty="0"/>
            <a:t> </a:t>
          </a:r>
          <a:r>
            <a:rPr lang="en-US" sz="2300" kern="1200" dirty="0" err="1"/>
            <a:t>án</a:t>
          </a:r>
          <a:endParaRPr lang="en-US" sz="2300" kern="1200" dirty="0"/>
        </a:p>
      </dsp:txBody>
      <dsp:txXfrm>
        <a:off x="39953" y="3478833"/>
        <a:ext cx="2830172" cy="738540"/>
      </dsp:txXfrm>
    </dsp:sp>
    <dsp:sp modelId="{D1EEFB66-E236-432C-A89D-D4AEABC1F0C4}">
      <dsp:nvSpPr>
        <dsp:cNvPr id="0" name=""/>
        <dsp:cNvSpPr/>
      </dsp:nvSpPr>
      <dsp:spPr>
        <a:xfrm rot="5400000">
          <a:off x="5169435" y="2120737"/>
          <a:ext cx="654757" cy="5173472"/>
        </a:xfrm>
        <a:prstGeom prst="round2Same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Dữ</a:t>
          </a:r>
          <a:r>
            <a:rPr lang="en-US" sz="1700" kern="1200" dirty="0"/>
            <a:t> </a:t>
          </a:r>
          <a:r>
            <a:rPr lang="en-US" sz="1700" kern="1200" dirty="0" err="1"/>
            <a:t>liệu</a:t>
          </a:r>
          <a:r>
            <a:rPr lang="en-US" sz="1700" kern="1200" dirty="0"/>
            <a:t> </a:t>
          </a:r>
          <a:r>
            <a:rPr lang="en-US" sz="1700" kern="1200" dirty="0" err="1"/>
            <a:t>đầu</a:t>
          </a:r>
          <a:r>
            <a:rPr lang="en-US" sz="1700" kern="1200" dirty="0"/>
            <a:t> </a:t>
          </a:r>
          <a:r>
            <a:rPr lang="en-US" sz="1700" kern="1200" dirty="0" err="1"/>
            <a:t>vào</a:t>
          </a:r>
          <a:r>
            <a:rPr lang="en-US" sz="1700" kern="1200" dirty="0"/>
            <a:t> </a:t>
          </a:r>
          <a:r>
            <a:rPr lang="en-US" sz="1700" kern="1200" dirty="0" err="1"/>
            <a:t>từ</a:t>
          </a:r>
          <a:r>
            <a:rPr lang="en-US" sz="1700" kern="1200" dirty="0"/>
            <a:t> </a:t>
          </a:r>
          <a:r>
            <a:rPr lang="en-US" sz="1700" kern="1200" dirty="0" err="1"/>
            <a:t>DXClan</a:t>
          </a:r>
          <a:r>
            <a:rPr lang="en-US" sz="1700" kern="1200" dirty="0"/>
            <a:t>: Công </a:t>
          </a:r>
          <a:r>
            <a:rPr lang="en-US" sz="1700" kern="1200" dirty="0" err="1"/>
            <a:t>việc</a:t>
          </a:r>
          <a:r>
            <a:rPr lang="en-US" sz="1700" kern="1200" dirty="0"/>
            <a:t>, KPI</a:t>
          </a:r>
        </a:p>
      </dsp:txBody>
      <dsp:txXfrm rot="-5400000">
        <a:off x="2910078" y="4412058"/>
        <a:ext cx="5141509" cy="590831"/>
      </dsp:txXfrm>
    </dsp:sp>
    <dsp:sp modelId="{7B3FEB4E-7227-4BCB-ACCF-1AE36C47092D}">
      <dsp:nvSpPr>
        <dsp:cNvPr id="0" name=""/>
        <dsp:cNvSpPr/>
      </dsp:nvSpPr>
      <dsp:spPr>
        <a:xfrm>
          <a:off x="0" y="4298249"/>
          <a:ext cx="2910078" cy="818446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Tích</a:t>
          </a:r>
          <a:r>
            <a:rPr lang="en-US" sz="2300" kern="1200" dirty="0"/>
            <a:t> </a:t>
          </a:r>
          <a:r>
            <a:rPr lang="en-US" sz="2300" kern="1200" dirty="0" err="1"/>
            <a:t>hợp</a:t>
          </a:r>
          <a:r>
            <a:rPr lang="en-US" sz="2300" kern="1200" dirty="0"/>
            <a:t> </a:t>
          </a:r>
          <a:r>
            <a:rPr lang="en-US" sz="2300" kern="1200" dirty="0" err="1"/>
            <a:t>dữ</a:t>
          </a:r>
          <a:r>
            <a:rPr lang="en-US" sz="2300" kern="1200" dirty="0"/>
            <a:t> </a:t>
          </a:r>
          <a:r>
            <a:rPr lang="en-US" sz="2300" kern="1200" dirty="0" err="1"/>
            <a:t>liệu</a:t>
          </a:r>
          <a:endParaRPr lang="en-US" sz="2300" kern="1200" dirty="0"/>
        </a:p>
      </dsp:txBody>
      <dsp:txXfrm>
        <a:off x="39953" y="4338202"/>
        <a:ext cx="2830172" cy="738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DCB06FEC-72DA-4338-8EA9-7457808648EC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5" tIns="46588" rIns="93175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5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8135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3C47938D-2791-4279-9DC6-24F4708B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thưa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N.C.S, </a:t>
            </a:r>
            <a:r>
              <a:rPr lang="en-US" dirty="0" err="1"/>
              <a:t>lớp</a:t>
            </a:r>
            <a:r>
              <a:rPr lang="en-US" dirty="0"/>
              <a:t> 19AMMT.</a:t>
            </a:r>
          </a:p>
          <a:p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KPI </a:t>
            </a:r>
          </a:p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Hương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, </a:t>
            </a:r>
            <a:r>
              <a:rPr lang="en-US" dirty="0" err="1"/>
              <a:t>Viện</a:t>
            </a:r>
            <a:r>
              <a:rPr lang="en-US" dirty="0"/>
              <a:t> CNTT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EVM bao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spcBef>
                <a:spcPts val="306"/>
              </a:spcBef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rủi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xảy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ra.</a:t>
            </a: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7641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PV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4: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20%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Theo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fis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20%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20-80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ổ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export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XLXs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input.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batch job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true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batch job.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phút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job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job,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quét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nhớ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Apache POI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task/ KPI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CSDL.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7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PrBBNKBIDV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7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Tất</a:t>
            </a:r>
            <a:r>
              <a:rPr lang="en-US" sz="900" dirty="0"/>
              <a:t> </a:t>
            </a:r>
            <a:r>
              <a:rPr lang="en-US" sz="900" dirty="0" err="1"/>
              <a:t>cả</a:t>
            </a:r>
            <a:r>
              <a:rPr lang="en-US" sz="900" dirty="0"/>
              <a:t> </a:t>
            </a:r>
            <a:r>
              <a:rPr lang="en-US" sz="900" dirty="0" err="1"/>
              <a:t>các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r>
              <a:rPr lang="en-US" sz="900" dirty="0"/>
              <a:t> ty hay </a:t>
            </a:r>
            <a:r>
              <a:rPr lang="en-US" sz="900" dirty="0" err="1"/>
              <a:t>tổ</a:t>
            </a:r>
            <a:r>
              <a:rPr lang="en-US" sz="900" dirty="0"/>
              <a:t> </a:t>
            </a:r>
            <a:r>
              <a:rPr lang="en-US" sz="900" dirty="0" err="1"/>
              <a:t>chức</a:t>
            </a:r>
            <a:r>
              <a:rPr lang="en-US" sz="900" dirty="0"/>
              <a:t> </a:t>
            </a:r>
            <a:r>
              <a:rPr lang="en-US" sz="900" dirty="0" err="1"/>
              <a:t>nào</a:t>
            </a:r>
            <a:r>
              <a:rPr lang="en-US" sz="900" dirty="0"/>
              <a:t> </a:t>
            </a:r>
            <a:r>
              <a:rPr lang="en-US" sz="900" dirty="0" err="1"/>
              <a:t>cũng</a:t>
            </a:r>
            <a:r>
              <a:rPr lang="en-US" sz="900" dirty="0"/>
              <a:t> </a:t>
            </a:r>
            <a:r>
              <a:rPr lang="en-US" sz="900" dirty="0" err="1"/>
              <a:t>cần</a:t>
            </a:r>
            <a:r>
              <a:rPr lang="en-US" sz="900" dirty="0"/>
              <a:t>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quản</a:t>
            </a:r>
            <a:r>
              <a:rPr lang="en-US" sz="900" dirty="0"/>
              <a:t> </a:t>
            </a:r>
            <a:r>
              <a:rPr lang="en-US" sz="900" dirty="0" err="1"/>
              <a:t>lý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r>
              <a:rPr lang="en-US" sz="900" dirty="0"/>
              <a:t>, </a:t>
            </a:r>
            <a:r>
              <a:rPr lang="en-US" sz="900" dirty="0" err="1"/>
              <a:t>các</a:t>
            </a:r>
            <a:r>
              <a:rPr lang="en-US" sz="900" dirty="0"/>
              <a:t> </a:t>
            </a:r>
            <a:r>
              <a:rPr lang="en-US" sz="900" dirty="0" err="1"/>
              <a:t>tiêu</a:t>
            </a:r>
            <a:r>
              <a:rPr lang="en-US" sz="900" dirty="0"/>
              <a:t> </a:t>
            </a:r>
            <a:r>
              <a:rPr lang="en-US" sz="900" dirty="0" err="1"/>
              <a:t>chí</a:t>
            </a:r>
            <a:r>
              <a:rPr lang="en-US" sz="900" dirty="0"/>
              <a:t> </a:t>
            </a:r>
            <a:r>
              <a:rPr lang="en-US" sz="900" dirty="0" err="1"/>
              <a:t>đánh</a:t>
            </a:r>
            <a:r>
              <a:rPr lang="en-US" sz="900" dirty="0"/>
              <a:t> </a:t>
            </a:r>
            <a:r>
              <a:rPr lang="en-US" sz="900" dirty="0" err="1"/>
              <a:t>giá</a:t>
            </a:r>
            <a:r>
              <a:rPr lang="en-US" sz="900" dirty="0"/>
              <a:t>, do </a:t>
            </a:r>
            <a:r>
              <a:rPr lang="en-US" sz="900" dirty="0" err="1"/>
              <a:t>đó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KPI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ích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-KPI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SMART (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lường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tế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không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ít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doanh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nghiệp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dụng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hơn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1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cụ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quản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phải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hệ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thống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kết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hợp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nhiều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nguồn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-Xu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làm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từ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trở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thịnh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hành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chế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KPI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hợp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lý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nghẽn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-Khi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KPI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đưa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endParaRPr lang="en-US" sz="19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thưởng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thưởng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KPI</a:t>
            </a:r>
          </a:p>
          <a:p>
            <a:pPr marL="0" indent="0">
              <a:buFontTx/>
              <a:buNone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góc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chi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FontTx/>
              <a:buNone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nêu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endParaRPr lang="en-US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50">
              <a:defRPr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defTabSz="931750"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</a:p>
          <a:p>
            <a:pPr defTabSz="931750"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khuyến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khích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lao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defTabSz="931750"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quát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6877">
              <a:lnSpc>
                <a:spcPct val="110000"/>
              </a:lnSpc>
              <a:spcBef>
                <a:spcPts val="306"/>
              </a:spcBef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174703" indent="-174703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KPI </a:t>
            </a:r>
            <a:r>
              <a:rPr lang="en-US" dirty="0" err="1"/>
              <a:t>theo</a:t>
            </a:r>
            <a:r>
              <a:rPr lang="en-US" dirty="0"/>
              <a:t> 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dột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KPI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CPM,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SMART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DXCClan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9406" algn="just">
              <a:lnSpc>
                <a:spcPct val="110000"/>
              </a:lnSpc>
              <a:spcBef>
                <a:spcPts val="306"/>
              </a:spcBef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hiển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9406" indent="-349406" algn="just">
              <a:lnSpc>
                <a:spcPct val="110000"/>
              </a:lnSpc>
              <a:spcBef>
                <a:spcPts val="306"/>
              </a:spcBef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batch job: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</a:t>
            </a: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Công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EVM: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CPM: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50"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Bao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ban,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defTabSz="931750"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defTabSz="931750"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4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dung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2.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5A34-6919-448B-84EF-18BCC1471B8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05C9-FC8E-412C-B104-79167B972A8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1133-6BAA-4C97-8321-24483FF176D8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8909-1C58-47E5-8962-B541F8D529B0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BE6-474C-48A3-87A8-9699BCF2A250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DD70-C242-4386-9F4F-0893BC7AAA42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2EC-09CD-43CB-91B8-8BBB71FC44DB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A4DA-DE72-4AE9-82BF-8C1811CAAAF6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E820-AA88-45A4-ACFA-A01C9C0E6CDA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D0D8-1739-4F5A-B9F8-ECEB2BF5A6F5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6E4-467F-44ED-9309-C462FE194CBF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D447-D632-4E63-8476-B7498D849FF7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THẠC SỸ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Công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KPI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E5107C-5312-4D4E-8A80-78B6CF97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8468"/>
              </p:ext>
            </p:extLst>
          </p:nvPr>
        </p:nvGraphicFramePr>
        <p:xfrm>
          <a:off x="3200400" y="4515081"/>
          <a:ext cx="594360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441">
                  <a:extLst>
                    <a:ext uri="{9D8B030D-6E8A-4147-A177-3AD203B41FA5}">
                      <a16:colId xmlns:a16="http://schemas.microsoft.com/office/drawing/2014/main" val="282225801"/>
                    </a:ext>
                  </a:extLst>
                </a:gridCol>
                <a:gridCol w="3252159">
                  <a:extLst>
                    <a:ext uri="{9D8B030D-6E8A-4147-A177-3AD203B41FA5}">
                      <a16:colId xmlns:a16="http://schemas.microsoft.com/office/drawing/2014/main" val="121804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Thực hiện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Nguyễn Công Sơn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Lớp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19AMMT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Khóa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2019A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8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Giảng viên hướng dẫn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TS. Vũ Thị Hương Giang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450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B22EC-CDCE-4FF1-89E9-9E1E7C7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AD271-48E4-4667-9533-496630A9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2308543"/>
            <a:ext cx="4705350" cy="408337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84F74F-56D8-42E1-95C3-0C84E051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77"/>
    </mc:Choice>
    <mc:Fallback xmlns="">
      <p:transition spd="slow" advTm="356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60120"/>
            <a:ext cx="865505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77E5C0-C0E8-4741-A440-6E685C16F43B}"/>
              </a:ext>
            </a:extLst>
          </p:cNvPr>
          <p:cNvSpPr txBox="1">
            <a:spLocks/>
          </p:cNvSpPr>
          <p:nvPr/>
        </p:nvSpPr>
        <p:spPr>
          <a:xfrm>
            <a:off x="488950" y="1691640"/>
            <a:ext cx="8566150" cy="51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EVM bao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74D0-5A5E-4D2A-9CA5-5111B577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16"/>
    </mc:Choice>
    <mc:Fallback xmlns="">
      <p:transition spd="slow" advTm="4261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17600"/>
            <a:ext cx="885825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217A9-48B5-4698-9A0F-E0F27AA44D75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240150"/>
          <a:ext cx="4514850" cy="167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728555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3336991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154636449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98251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864932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00984664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78048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đi trước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ngày thực hiện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giá trị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% hoàn thành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Giá trị thực tế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4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07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65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1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99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4658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59CA8A-5E73-4F1C-9E7D-7DA9582B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195204"/>
            <a:ext cx="2895600" cy="171639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E17B6-A85E-4212-AC9F-EF1F15B4B87D}"/>
              </a:ext>
            </a:extLst>
          </p:cNvPr>
          <p:cNvGraphicFramePr>
            <a:graphicFrameLocks noGrp="1"/>
          </p:cNvGraphicFramePr>
          <p:nvPr/>
        </p:nvGraphicFramePr>
        <p:xfrm>
          <a:off x="4051301" y="4623918"/>
          <a:ext cx="4838699" cy="171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848">
                  <a:extLst>
                    <a:ext uri="{9D8B030D-6E8A-4147-A177-3AD203B41FA5}">
                      <a16:colId xmlns:a16="http://schemas.microsoft.com/office/drawing/2014/main" val="3321501497"/>
                    </a:ext>
                  </a:extLst>
                </a:gridCol>
                <a:gridCol w="590566">
                  <a:extLst>
                    <a:ext uri="{9D8B030D-6E8A-4147-A177-3AD203B41FA5}">
                      <a16:colId xmlns:a16="http://schemas.microsoft.com/office/drawing/2014/main" val="2191261799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1840611215"/>
                    </a:ext>
                  </a:extLst>
                </a:gridCol>
                <a:gridCol w="482951">
                  <a:extLst>
                    <a:ext uri="{9D8B030D-6E8A-4147-A177-3AD203B41FA5}">
                      <a16:colId xmlns:a16="http://schemas.microsoft.com/office/drawing/2014/main" val="236884391"/>
                    </a:ext>
                  </a:extLst>
                </a:gridCol>
                <a:gridCol w="557100">
                  <a:extLst>
                    <a:ext uri="{9D8B030D-6E8A-4147-A177-3AD203B41FA5}">
                      <a16:colId xmlns:a16="http://schemas.microsoft.com/office/drawing/2014/main" val="1939994302"/>
                    </a:ext>
                  </a:extLst>
                </a:gridCol>
                <a:gridCol w="557100">
                  <a:extLst>
                    <a:ext uri="{9D8B030D-6E8A-4147-A177-3AD203B41FA5}">
                      <a16:colId xmlns:a16="http://schemas.microsoft.com/office/drawing/2014/main" val="2674888550"/>
                    </a:ext>
                  </a:extLst>
                </a:gridCol>
                <a:gridCol w="557756">
                  <a:extLst>
                    <a:ext uri="{9D8B030D-6E8A-4147-A177-3AD203B41FA5}">
                      <a16:colId xmlns:a16="http://schemas.microsoft.com/office/drawing/2014/main" val="61605672"/>
                    </a:ext>
                  </a:extLst>
                </a:gridCol>
                <a:gridCol w="557756">
                  <a:extLst>
                    <a:ext uri="{9D8B030D-6E8A-4147-A177-3AD203B41FA5}">
                      <a16:colId xmlns:a16="http://schemas.microsoft.com/office/drawing/2014/main" val="4000629153"/>
                    </a:ext>
                  </a:extLst>
                </a:gridCol>
              </a:tblGrid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72352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854464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13188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885215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235358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234510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2400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-600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9504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9A4CFA-CA54-4E3A-8E0B-6101AE828252}"/>
              </a:ext>
            </a:extLst>
          </p:cNvPr>
          <p:cNvSpPr txBox="1"/>
          <p:nvPr/>
        </p:nvSpPr>
        <p:spPr>
          <a:xfrm>
            <a:off x="142875" y="4623918"/>
            <a:ext cx="457200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CPI &lt; 1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 &lt; 0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 &lt; 1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 &lt; 0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D3801-7DB9-4D44-9196-B5FC5E1860FC}"/>
              </a:ext>
            </a:extLst>
          </p:cNvPr>
          <p:cNvSpPr txBox="1"/>
          <p:nvPr/>
        </p:nvSpPr>
        <p:spPr>
          <a:xfrm>
            <a:off x="5619750" y="1765900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95F95-7885-412A-A053-B0AC3604468F}"/>
              </a:ext>
            </a:extLst>
          </p:cNvPr>
          <p:cNvSpPr txBox="1"/>
          <p:nvPr/>
        </p:nvSpPr>
        <p:spPr>
          <a:xfrm>
            <a:off x="1428750" y="1825872"/>
            <a:ext cx="2305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045E1-AB93-440A-AA62-54270BBAF7F0}"/>
              </a:ext>
            </a:extLst>
          </p:cNvPr>
          <p:cNvSpPr txBox="1"/>
          <p:nvPr/>
        </p:nvSpPr>
        <p:spPr>
          <a:xfrm>
            <a:off x="5143500" y="425458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FC95843-DE82-4ADD-9F83-4201EB84B356}"/>
              </a:ext>
            </a:extLst>
          </p:cNvPr>
          <p:cNvSpPr/>
          <p:nvPr/>
        </p:nvSpPr>
        <p:spPr>
          <a:xfrm rot="10800000">
            <a:off x="7670800" y="3911600"/>
            <a:ext cx="95250" cy="28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F3A4D-E109-4A59-9B11-34C1485DBE84}"/>
              </a:ext>
            </a:extLst>
          </p:cNvPr>
          <p:cNvSpPr txBox="1"/>
          <p:nvPr/>
        </p:nvSpPr>
        <p:spPr>
          <a:xfrm>
            <a:off x="7766050" y="3959954"/>
            <a:ext cx="1377950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81AB6-757A-456E-990A-16CA702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39"/>
    </mc:Choice>
    <mc:Fallback xmlns="">
      <p:transition spd="slow" advTm="9373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069F-DE3D-43E7-A933-93948B96A1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8039" y="2429534"/>
            <a:ext cx="4140573" cy="240486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9D747-20B1-41CF-B34D-A18FB150E05D}"/>
              </a:ext>
            </a:extLst>
          </p:cNvPr>
          <p:cNvSpPr txBox="1"/>
          <p:nvPr/>
        </p:nvSpPr>
        <p:spPr>
          <a:xfrm>
            <a:off x="628650" y="1817821"/>
            <a:ext cx="8026400" cy="91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khứ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ra: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A9B5E-871B-4C77-9E6D-1C0748EE863A}"/>
              </a:ext>
            </a:extLst>
          </p:cNvPr>
          <p:cNvSpPr txBox="1"/>
          <p:nvPr/>
        </p:nvSpPr>
        <p:spPr>
          <a:xfrm>
            <a:off x="628649" y="2720178"/>
            <a:ext cx="6399679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D687-CEAE-46C0-A64A-1E494FF6D311}"/>
              </a:ext>
            </a:extLst>
          </p:cNvPr>
          <p:cNvSpPr txBox="1"/>
          <p:nvPr/>
        </p:nvSpPr>
        <p:spPr>
          <a:xfrm>
            <a:off x="4502150" y="5074668"/>
            <a:ext cx="4742328" cy="1547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DC89DE-00CA-4D00-B8DA-7202DAC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53"/>
    </mc:Choice>
    <mc:Fallback xmlns="">
      <p:transition spd="slow" advTm="5255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5.6 Công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DBB4DC-AA33-473F-9959-E58C6AF2B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50" y="1620520"/>
                <a:ext cx="8331200" cy="52374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Dựa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FIS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thưởng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57200" algn="just">
                  <a:lnSpc>
                    <a:spcPct val="110000"/>
                  </a:lnSpc>
                  <a:spcBef>
                    <a:spcPts val="30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457200" algn="just">
                  <a:lnSpc>
                    <a:spcPct val="110000"/>
                  </a:lnSpc>
                  <a:spcBef>
                    <a:spcPts val="300"/>
                  </a:spcBef>
                </a:pP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H­­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0.8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1.2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457200" algn="just">
                  <a:lnSpc>
                    <a:spcPct val="110000"/>
                  </a:lnSpc>
                  <a:spcBef>
                    <a:spcPts val="300"/>
                  </a:spcBef>
                </a:pP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cá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KPI, Công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việc</a:t>
                </a: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cân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∑ (20%Lương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×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Hcá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&gt; 20%∑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Lương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sở</a:t>
                </a:r>
                <a:endParaRPr 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ệ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ố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â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ằ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𝒏𝒈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%∑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𝐋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ươ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𝐧𝐠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ở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ự 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∑ 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𝐋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ươ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𝐧𝐠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ở ×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𝐧𝐡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â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ự 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DBB4DC-AA33-473F-9959-E58C6AF2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1620520"/>
                <a:ext cx="8331200" cy="5237480"/>
              </a:xfrm>
              <a:prstGeom prst="rect">
                <a:avLst/>
              </a:prstGeom>
              <a:blipFill>
                <a:blip r:embed="rId3"/>
                <a:stretch>
                  <a:fillRect l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33CE8-1937-473E-971F-6258284DF8C6}"/>
                  </a:ext>
                </a:extLst>
              </p:cNvPr>
              <p:cNvSpPr txBox="1"/>
              <p:nvPr/>
            </p:nvSpPr>
            <p:spPr>
              <a:xfrm>
                <a:off x="882650" y="2308543"/>
                <a:ext cx="7378700" cy="554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%∗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ươ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𝒏𝒈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ơ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ở∗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ự á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á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𝒏𝒉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𝐻𝑐𝑏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33CE8-1937-473E-971F-6258284DF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2308543"/>
                <a:ext cx="7378700" cy="554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82DB-FA39-44BD-940D-9F987A37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8"/>
    </mc:Choice>
    <mc:Fallback xmlns="">
      <p:transition spd="slow" advTm="4503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61238E-1582-4DB4-9812-86654F8D6F41}"/>
              </a:ext>
            </a:extLst>
          </p:cNvPr>
          <p:cNvSpPr txBox="1">
            <a:spLocks/>
          </p:cNvSpPr>
          <p:nvPr/>
        </p:nvSpPr>
        <p:spPr>
          <a:xfrm>
            <a:off x="488950" y="1238248"/>
            <a:ext cx="8166100" cy="536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Bóc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B8725-7484-4ED5-BF6E-219B8FACA5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9245" y="1838324"/>
            <a:ext cx="4535805" cy="223647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7C1740-8599-4679-A77A-7CF41B9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34"/>
    </mc:Choice>
    <mc:Fallback xmlns="">
      <p:transition spd="slow" advTm="521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5.7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AB5D9-D3E9-4746-A615-9EC736F0E965}"/>
              </a:ext>
            </a:extLst>
          </p:cNvPr>
          <p:cNvSpPr txBox="1"/>
          <p:nvPr/>
        </p:nvSpPr>
        <p:spPr>
          <a:xfrm>
            <a:off x="0" y="1852649"/>
            <a:ext cx="7251700" cy="135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KPI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b="1" i="1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F7D03-38D7-4EDD-9E82-E9DC410B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85" y="3209174"/>
            <a:ext cx="6971362" cy="35485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AAF0A1-E090-445C-918F-C0C963B7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"/>
    </mc:Choice>
    <mc:Fallback xmlns="">
      <p:transition spd="slow" advTm="50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004341"/>
            <a:ext cx="8026400" cy="57012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B6E7A-87CC-4A3D-8B15-5D26F4C258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950" y="1933974"/>
            <a:ext cx="3587750" cy="21621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1C184-F5C8-4D6C-A1C2-9A4D3546E6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7302" y="1933974"/>
            <a:ext cx="3587750" cy="21621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44D3C-3C6F-4ED8-9873-F24819D48F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67302" y="4452540"/>
            <a:ext cx="3665853" cy="21621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BB7AD16-2924-4D63-9E2A-87A8664A2F90}"/>
              </a:ext>
            </a:extLst>
          </p:cNvPr>
          <p:cNvSpPr/>
          <p:nvPr/>
        </p:nvSpPr>
        <p:spPr>
          <a:xfrm>
            <a:off x="4286250" y="2600325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CFBB0F-6AF0-4F78-A397-154770A8ABA7}"/>
              </a:ext>
            </a:extLst>
          </p:cNvPr>
          <p:cNvSpPr/>
          <p:nvPr/>
        </p:nvSpPr>
        <p:spPr>
          <a:xfrm>
            <a:off x="4286250" y="5453609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709731-1AD1-44CE-9A77-902257EC6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" y="4452540"/>
            <a:ext cx="3587750" cy="21621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992E33-B011-4F22-9B24-42303762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"/>
    </mc:Choice>
    <mc:Fallback xmlns="">
      <p:transition spd="slow" advTm="2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90600"/>
            <a:ext cx="8026400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D75F6-CBAB-4091-AA6F-9FD5C4578486}"/>
              </a:ext>
            </a:extLst>
          </p:cNvPr>
          <p:cNvPicPr/>
          <p:nvPr/>
        </p:nvPicPr>
        <p:blipFill rotWithShape="1">
          <a:blip r:embed="rId3"/>
          <a:srcRect l="31567" t="17337" r="2862" b="30218"/>
          <a:stretch/>
        </p:blipFill>
        <p:spPr>
          <a:xfrm>
            <a:off x="309068" y="2316163"/>
            <a:ext cx="3822491" cy="32601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42466-4629-48EE-878B-2DB99C118E27}"/>
              </a:ext>
            </a:extLst>
          </p:cNvPr>
          <p:cNvPicPr/>
          <p:nvPr/>
        </p:nvPicPr>
        <p:blipFill rotWithShape="1">
          <a:blip r:embed="rId4"/>
          <a:srcRect l="29145" t="15877" r="1771" b="20871"/>
          <a:stretch/>
        </p:blipFill>
        <p:spPr>
          <a:xfrm>
            <a:off x="5012441" y="2316163"/>
            <a:ext cx="3822491" cy="32601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1B4C65-6924-4B46-BBB5-E8FCF04BF0C9}"/>
              </a:ext>
            </a:extLst>
          </p:cNvPr>
          <p:cNvSpPr/>
          <p:nvPr/>
        </p:nvSpPr>
        <p:spPr>
          <a:xfrm>
            <a:off x="4281150" y="3946252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66DE7-0117-4171-8C3E-DB69A616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"/>
    </mc:Choice>
    <mc:Fallback xmlns="">
      <p:transition spd="slow" advTm="49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6118"/>
            <a:ext cx="8026400" cy="57194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09ACB-A41A-4A87-BC90-78D2B4755D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894" y="2311680"/>
            <a:ext cx="3998793" cy="31897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5B0C7-DE8B-48AD-9AED-75064C6648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50334" y="2311679"/>
            <a:ext cx="3998793" cy="31897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6533EFE-F48F-43D5-9D3C-7C08F430AFA4}"/>
              </a:ext>
            </a:extLst>
          </p:cNvPr>
          <p:cNvSpPr/>
          <p:nvPr/>
        </p:nvSpPr>
        <p:spPr>
          <a:xfrm>
            <a:off x="4297461" y="3771899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9E92-7102-4078-8645-F8F763E4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"/>
    </mc:Choice>
    <mc:Fallback xmlns="">
      <p:transition spd="slow" advTm="2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1460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trạng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nhu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cầu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quyết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tiêu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pháp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Chi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tiết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pháp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nghiệm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triển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AC2-52EE-430D-A40B-69FDD673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8"/>
    </mc:Choice>
    <mc:Fallback xmlns="">
      <p:transition spd="slow" advTm="200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724150"/>
            <a:ext cx="8026400" cy="352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 ƠN THẦY CÔ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 CÁC BẠN HỌC VIÊN ĐÃ CHÚ Ý THEO DÕI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209D-431D-48C3-9D2C-C3DEA497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"/>
    </mc:Choice>
    <mc:Fallback xmlns="">
      <p:transition spd="slow" advTm="2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trạng</a:t>
            </a:r>
            <a:r>
              <a:rPr lang="en-US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nhu</a:t>
            </a:r>
            <a:r>
              <a:rPr lang="en-US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D0316-0BC1-4478-85B8-FE285BA9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4EA9299-F003-4E63-84BA-FF2285C39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97628"/>
              </p:ext>
            </p:extLst>
          </p:nvPr>
        </p:nvGraphicFramePr>
        <p:xfrm>
          <a:off x="488950" y="1346200"/>
          <a:ext cx="802640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4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85"/>
    </mc:Choice>
    <mc:Fallback xmlns="">
      <p:transition spd="slow" advTm="112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2CA0D63-DE09-47EA-B67D-DD31F9227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92CA0D63-DE09-47EA-B67D-DD31F9227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D572506-3D7A-4F0B-BD28-4B9B711B6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D572506-3D7A-4F0B-BD28-4B9B711B6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ADCD27-AE27-4275-BDF8-716D73971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F0ADCD27-AE27-4275-BDF8-716D73971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537540-2305-4477-BF5B-8C37BF63D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graphicEl>
                                              <a:dgm id="{F0537540-2305-4477-BF5B-8C37BF63D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15BC5D2-985D-4A1B-8A30-C508A6E78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815BC5D2-985D-4A1B-8A30-C508A6E780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F60C7FA-AC84-4959-BCBB-B7A70EDC4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4F60C7FA-AC84-4959-BCBB-B7A70EDC4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2505D30-D6C4-4B36-884C-0CDA03804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F2505D30-D6C4-4B36-884C-0CDA03804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5C7A8E5-F7F5-43A0-9B86-0B2C85CC0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25C7A8E5-F7F5-43A0-9B86-0B2C85CC0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7DD31F7-844C-487D-843A-6BF7B169D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77DD31F7-844C-487D-843A-6BF7B169D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152B870-63B2-4EBC-879B-FC13D3067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graphicEl>
                                              <a:dgm id="{B152B870-63B2-4EBC-879B-FC13D3067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BDFEEAA-80FB-4FA2-A4B5-4A72BE285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graphicEl>
                                              <a:dgm id="{0BDFEEAA-80FB-4FA2-A4B5-4A72BE285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A8BD439-4A8F-4BAA-B743-E4A37CBA1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graphicEl>
                                              <a:dgm id="{2A8BD439-4A8F-4BAA-B743-E4A37CBA1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78C089-74D2-41F0-9040-04366BA77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graphicEl>
                                              <a:dgm id="{DD78C089-74D2-41F0-9040-04366BA77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4F3233-BC0B-4E1B-B7AF-5D74E6E65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graphicEl>
                                              <a:dgm id="{684F3233-BC0B-4E1B-B7AF-5D74E6E65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83EAE32-8FA8-4015-A583-06DE01A4FD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graphicEl>
                                              <a:dgm id="{783EAE32-8FA8-4015-A583-06DE01A4FD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8EAA7E-0E67-4AA7-86D8-43EA2CB70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166853"/>
              </p:ext>
            </p:extLst>
          </p:nvPr>
        </p:nvGraphicFramePr>
        <p:xfrm>
          <a:off x="488950" y="1238248"/>
          <a:ext cx="8166100" cy="528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B6F8-A085-4601-9469-B923C65C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41"/>
    </mc:Choice>
    <mc:Fallback xmlns="">
      <p:transition spd="slow" advTm="28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A68682-0E7A-4BF9-988F-88B97A7F2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1E2532-FA39-49CC-8F3A-45447C04C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F29C8E-493B-4BDB-A9B5-0080EF06D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EACA49-B9FC-4664-BFFD-5D001813F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2AFA8F4-3F79-4D91-ACA3-B0D7B865B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615E19-64CF-4FA2-9D12-B6FE253661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28E2A9-3810-45CF-A865-58FA817BD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3962D5D-DE7D-41C6-A449-D84373C9A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0405ECF-CD73-4F9F-AAC9-DEE72594A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3CF49A-C39D-4C63-A175-DEE6CA1F3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CB6CDC-04BE-494D-9739-D3D8AC49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08A3DE-9B2D-4E10-962A-4E689CF56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C4069E2-BBCF-4AD2-B9F9-69CD25233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D6B619-DFE9-4B12-A1FC-DC1B2836C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542289"/>
              </p:ext>
            </p:extLst>
          </p:nvPr>
        </p:nvGraphicFramePr>
        <p:xfrm>
          <a:off x="628650" y="1555460"/>
          <a:ext cx="8026400" cy="437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95588C-2339-4344-ACD7-6A990D9CB49F}"/>
              </a:ext>
            </a:extLst>
          </p:cNvPr>
          <p:cNvSpPr txBox="1"/>
          <p:nvPr/>
        </p:nvSpPr>
        <p:spPr>
          <a:xfrm>
            <a:off x="897768" y="1835975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7572C-4FE5-4812-B530-5E5B51D926B7}"/>
              </a:ext>
            </a:extLst>
          </p:cNvPr>
          <p:cNvSpPr txBox="1"/>
          <p:nvPr/>
        </p:nvSpPr>
        <p:spPr>
          <a:xfrm>
            <a:off x="1222525" y="2692147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7E031-40DC-4DAA-99C1-3CC59587BEAE}"/>
              </a:ext>
            </a:extLst>
          </p:cNvPr>
          <p:cNvSpPr txBox="1"/>
          <p:nvPr/>
        </p:nvSpPr>
        <p:spPr>
          <a:xfrm>
            <a:off x="1368836" y="3429000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CBDE7-884C-4865-96F9-E56628C1219E}"/>
              </a:ext>
            </a:extLst>
          </p:cNvPr>
          <p:cNvSpPr txBox="1"/>
          <p:nvPr/>
        </p:nvSpPr>
        <p:spPr>
          <a:xfrm>
            <a:off x="1222525" y="4294290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C3D3-C8A3-455A-B1E3-BE5B2D8D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E4BDF-59D2-4CA4-94B8-28186C8291E1}"/>
              </a:ext>
            </a:extLst>
          </p:cNvPr>
          <p:cNvSpPr txBox="1"/>
          <p:nvPr/>
        </p:nvSpPr>
        <p:spPr>
          <a:xfrm>
            <a:off x="897768" y="5112738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5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2"/>
    </mc:Choice>
    <mc:Fallback xmlns="">
      <p:transition spd="slow" advTm="14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197801-4302-40C0-9416-08D9055AA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5197801-4302-40C0-9416-08D9055AA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5197801-4302-40C0-9416-08D9055AA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5197801-4302-40C0-9416-08D9055AA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49C38D-8C8D-417C-92D6-D272F04E1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3049C38D-8C8D-417C-92D6-D272F04E1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049C38D-8C8D-417C-92D6-D272F04E1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3049C38D-8C8D-417C-92D6-D272F04E1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AE8CC2-6C07-4334-909A-D0CED1BDA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CAAE8CC2-6C07-4334-909A-D0CED1BDA6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CAAE8CC2-6C07-4334-909A-D0CED1BDA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CAAE8CC2-6C07-4334-909A-D0CED1BDA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4A8EED-E596-4FBA-ACC5-1A24EC11F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4B4A8EED-E596-4FBA-ACC5-1A24EC11F2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B4A8EED-E596-4FBA-ACC5-1A24EC11F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B4A8EED-E596-4FBA-ACC5-1A24EC11F2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834C8-8B7B-4083-B82C-78D2E790C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411834C8-8B7B-4083-B82C-78D2E790C3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411834C8-8B7B-4083-B82C-78D2E790C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411834C8-8B7B-4083-B82C-78D2E790C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3CE9FB-0938-4831-AC3D-6CB4DDA3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D83CE9FB-0938-4831-AC3D-6CB4DDA31A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D83CE9FB-0938-4831-AC3D-6CB4DDA3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D83CE9FB-0938-4831-AC3D-6CB4DDA31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3A1C9B-D6E4-4963-891B-64EF0AF6F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AE3A1C9B-D6E4-4963-891B-64EF0AF6F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AE3A1C9B-D6E4-4963-891B-64EF0AF6F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AE3A1C9B-D6E4-4963-891B-64EF0AF6F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F0659C-8C18-4ED9-AF8A-7AAA02D5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5EF0659C-8C18-4ED9-AF8A-7AAA02D51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5EF0659C-8C18-4ED9-AF8A-7AAA02D5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5EF0659C-8C18-4ED9-AF8A-7AAA02D5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020406-7DAC-4758-8FBD-F5A0135BD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A3020406-7DAC-4758-8FBD-F5A0135BD0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A3020406-7DAC-4758-8FBD-F5A0135BD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A3020406-7DAC-4758-8FBD-F5A0135BD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17E91-2E1D-4141-A7E6-F019348F8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57117E91-2E1D-4141-A7E6-F019348F84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57117E91-2E1D-4141-A7E6-F019348F8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57117E91-2E1D-4141-A7E6-F019348F8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C6DE28-B6A0-4391-AA3D-2649B1CF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graphicEl>
                                              <a:dgm id="{C8C6DE28-B6A0-4391-AA3D-2649B1CFD0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C8C6DE28-B6A0-4391-AA3D-2649B1CF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C8C6DE28-B6A0-4391-AA3D-2649B1CFD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20B2D-9AC5-4493-AA92-B99EF11A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59A4415-DBD9-42A8-9129-5D3E2E802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077001"/>
              </p:ext>
            </p:extLst>
          </p:nvPr>
        </p:nvGraphicFramePr>
        <p:xfrm>
          <a:off x="628650" y="1238249"/>
          <a:ext cx="8083550" cy="511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11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"/>
    </mc:Choice>
    <mc:Fallback xmlns="">
      <p:transition spd="slow" advTm="1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68AA92-046C-4AB3-A6F4-E880B993A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6368AA92-046C-4AB3-A6F4-E880B993A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6368AA92-046C-4AB3-A6F4-E880B993A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EC2811-372E-44AE-9982-F0CE7FA7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1DEC2811-372E-44AE-9982-F0CE7FA7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1DEC2811-372E-44AE-9982-F0CE7FA70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6BAE27E-4F8F-417F-8899-903D3FF9F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36BAE27E-4F8F-417F-8899-903D3FF9F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36BAE27E-4F8F-417F-8899-903D3FF9F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7F9250B-A617-4D9C-87E0-A2D76A3C3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F7F9250B-A617-4D9C-87E0-A2D76A3C3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F7F9250B-A617-4D9C-87E0-A2D76A3C3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9B070E1-F731-47E1-872D-C9BCC9B7A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F9B070E1-F731-47E1-872D-C9BCC9B7A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F9B070E1-F731-47E1-872D-C9BCC9B7A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878181B-464F-4DAA-9562-0F3092104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5878181B-464F-4DAA-9562-0F3092104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5878181B-464F-4DAA-9562-0F3092104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1D64F6-EA45-4887-9881-1EB701D7E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graphicEl>
                                              <a:dgm id="{C11D64F6-EA45-4887-9881-1EB701D7E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graphicEl>
                                              <a:dgm id="{C11D64F6-EA45-4887-9881-1EB701D7E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DF96B26-1EBB-4301-8611-A8F19D274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graphicEl>
                                              <a:dgm id="{3DF96B26-1EBB-4301-8611-A8F19D274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graphicEl>
                                              <a:dgm id="{3DF96B26-1EBB-4301-8611-A8F19D274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92A6E7D-217F-4585-A351-E8E1837C7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graphicEl>
                                              <a:dgm id="{992A6E7D-217F-4585-A351-E8E1837C7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graphicEl>
                                              <a:dgm id="{992A6E7D-217F-4585-A351-E8E1837C7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A03691-E931-4079-96A8-A509D143D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graphicEl>
                                              <a:dgm id="{97A03691-E931-4079-96A8-A509D143D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graphicEl>
                                              <a:dgm id="{97A03691-E931-4079-96A8-A509D143D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3FEB4E-7227-4BCB-ACCF-1AE36C470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graphicEl>
                                              <a:dgm id="{7B3FEB4E-7227-4BCB-ACCF-1AE36C470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graphicEl>
                                              <a:dgm id="{7B3FEB4E-7227-4BCB-ACCF-1AE36C470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1EEFB66-E236-432C-A89D-D4AEABC1F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graphicEl>
                                              <a:dgm id="{D1EEFB66-E236-432C-A89D-D4AEABC1F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graphicEl>
                                              <a:dgm id="{D1EEFB66-E236-432C-A89D-D4AEABC1F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359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0B20C-8B4C-4F2C-9F47-758DD93D84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5584" y="2414212"/>
            <a:ext cx="7519466" cy="36627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4AB4-22FF-4D96-93F1-DA32EC2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284C629-EB2D-4B88-9EE9-09807591B1CD}"/>
              </a:ext>
            </a:extLst>
          </p:cNvPr>
          <p:cNvSpPr/>
          <p:nvPr/>
        </p:nvSpPr>
        <p:spPr>
          <a:xfrm>
            <a:off x="1221509" y="3329133"/>
            <a:ext cx="748146" cy="363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DXClan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DA13CC-339A-4326-B75B-7FE8B2333BD4}"/>
              </a:ext>
            </a:extLst>
          </p:cNvPr>
          <p:cNvSpPr/>
          <p:nvPr/>
        </p:nvSpPr>
        <p:spPr>
          <a:xfrm>
            <a:off x="2128838" y="3305176"/>
            <a:ext cx="704850" cy="404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</a:t>
            </a:r>
            <a:r>
              <a:rPr lang="en-US" sz="1200" dirty="0" err="1"/>
              <a:t>DXClan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7BD80D-75E1-435C-80D0-4EAF93FE0E93}"/>
              </a:ext>
            </a:extLst>
          </p:cNvPr>
          <p:cNvSpPr/>
          <p:nvPr/>
        </p:nvSpPr>
        <p:spPr>
          <a:xfrm>
            <a:off x="1495425" y="5053013"/>
            <a:ext cx="1071563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Webservice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192328-A367-46D6-A0F3-26562859A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352" y="4033840"/>
            <a:ext cx="402486" cy="5910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C151F3-A8A0-40DF-B639-D82256839A60}"/>
              </a:ext>
            </a:extLst>
          </p:cNvPr>
          <p:cNvSpPr/>
          <p:nvPr/>
        </p:nvSpPr>
        <p:spPr>
          <a:xfrm>
            <a:off x="3390899" y="3709988"/>
            <a:ext cx="976313" cy="35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BATCH JOB OR HANDWORK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8E8B7-83C8-4DA7-84F6-D422306EE343}"/>
              </a:ext>
            </a:extLst>
          </p:cNvPr>
          <p:cNvSpPr/>
          <p:nvPr/>
        </p:nvSpPr>
        <p:spPr>
          <a:xfrm>
            <a:off x="4791075" y="3200400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C73FE-FCE9-467C-ABBE-19CCAC71BFA8}"/>
              </a:ext>
            </a:extLst>
          </p:cNvPr>
          <p:cNvSpPr/>
          <p:nvPr/>
        </p:nvSpPr>
        <p:spPr>
          <a:xfrm>
            <a:off x="4791075" y="4229100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Công </a:t>
            </a:r>
            <a:r>
              <a:rPr lang="en-US" sz="1000" dirty="0" err="1"/>
              <a:t>việc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06D5D-3BD9-48A7-BEB0-4BA4CF5AB9A2}"/>
              </a:ext>
            </a:extLst>
          </p:cNvPr>
          <p:cNvSpPr/>
          <p:nvPr/>
        </p:nvSpPr>
        <p:spPr>
          <a:xfrm>
            <a:off x="6110288" y="2657475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QL KPI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CD9F38-2532-4A0C-A0D2-7FEC7AE13155}"/>
              </a:ext>
            </a:extLst>
          </p:cNvPr>
          <p:cNvSpPr/>
          <p:nvPr/>
        </p:nvSpPr>
        <p:spPr>
          <a:xfrm>
            <a:off x="6110287" y="3206937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Lương</a:t>
            </a:r>
            <a:r>
              <a:rPr lang="en-US" sz="1000" dirty="0"/>
              <a:t> </a:t>
            </a:r>
            <a:r>
              <a:rPr lang="en-US" sz="1000" dirty="0" err="1"/>
              <a:t>thưởng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809D7-A492-4CAE-8F72-1C0AFB1033E3}"/>
              </a:ext>
            </a:extLst>
          </p:cNvPr>
          <p:cNvSpPr/>
          <p:nvPr/>
        </p:nvSpPr>
        <p:spPr>
          <a:xfrm>
            <a:off x="6110287" y="3770685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EVM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4EDAAD-15A7-474F-A986-9C60C7C27256}"/>
              </a:ext>
            </a:extLst>
          </p:cNvPr>
          <p:cNvSpPr/>
          <p:nvPr/>
        </p:nvSpPr>
        <p:spPr>
          <a:xfrm>
            <a:off x="6110286" y="4335419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CPM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671580-9344-4614-B424-13069799C1A5}"/>
              </a:ext>
            </a:extLst>
          </p:cNvPr>
          <p:cNvSpPr/>
          <p:nvPr/>
        </p:nvSpPr>
        <p:spPr>
          <a:xfrm>
            <a:off x="6110285" y="4901779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Dự</a:t>
            </a:r>
            <a:r>
              <a:rPr lang="en-US" sz="1000" dirty="0"/>
              <a:t> </a:t>
            </a:r>
            <a:r>
              <a:rPr lang="en-US" sz="1000" dirty="0" err="1"/>
              <a:t>báo</a:t>
            </a:r>
            <a:r>
              <a:rPr lang="en-US" sz="1000" dirty="0"/>
              <a:t> </a:t>
            </a:r>
            <a:r>
              <a:rPr lang="en-US" sz="1000" dirty="0" err="1"/>
              <a:t>nhân</a:t>
            </a:r>
            <a:r>
              <a:rPr lang="en-US" sz="1000" dirty="0"/>
              <a:t> </a:t>
            </a:r>
            <a:r>
              <a:rPr lang="en-US" sz="1000" dirty="0" err="1"/>
              <a:t>viên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C051DB-5475-4D67-8C83-5426BA30D4DD}"/>
              </a:ext>
            </a:extLst>
          </p:cNvPr>
          <p:cNvSpPr/>
          <p:nvPr/>
        </p:nvSpPr>
        <p:spPr>
          <a:xfrm>
            <a:off x="6124576" y="5448629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QL </a:t>
            </a:r>
            <a:r>
              <a:rPr lang="en-US" sz="1000" dirty="0" err="1"/>
              <a:t>công</a:t>
            </a:r>
            <a:r>
              <a:rPr lang="en-US" sz="1000" dirty="0"/>
              <a:t> </a:t>
            </a:r>
            <a:r>
              <a:rPr lang="en-US" sz="1000" dirty="0" err="1"/>
              <a:t>việc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ACF79-2C1C-4C51-BB64-96C7A9B42841}"/>
              </a:ext>
            </a:extLst>
          </p:cNvPr>
          <p:cNvSpPr/>
          <p:nvPr/>
        </p:nvSpPr>
        <p:spPr>
          <a:xfrm>
            <a:off x="7439025" y="4060421"/>
            <a:ext cx="904875" cy="33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Hiển</a:t>
            </a:r>
            <a:r>
              <a:rPr lang="en-US" sz="1000" dirty="0"/>
              <a:t> </a:t>
            </a:r>
            <a:r>
              <a:rPr lang="en-US" sz="1000" dirty="0" err="1"/>
              <a:t>thị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76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58"/>
    </mc:Choice>
    <mc:Fallback xmlns="">
      <p:transition spd="slow" advTm="74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0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7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4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3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4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1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5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60120"/>
            <a:ext cx="8026400" cy="57454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lũy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1DBA-C788-4BD5-8C1C-49AE845B43CC}"/>
              </a:ext>
            </a:extLst>
          </p:cNvPr>
          <p:cNvSpPr txBox="1"/>
          <p:nvPr/>
        </p:nvSpPr>
        <p:spPr>
          <a:xfrm>
            <a:off x="361950" y="3244651"/>
            <a:ext cx="3717290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=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)*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A,B,C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tỷ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hiên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A+B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F9D89F-ACB8-4EBD-A377-E76B60BE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1030"/>
              </p:ext>
            </p:extLst>
          </p:nvPr>
        </p:nvGraphicFramePr>
        <p:xfrm>
          <a:off x="4502150" y="1629228"/>
          <a:ext cx="4436110" cy="48855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83">
                  <a:extLst>
                    <a:ext uri="{9D8B030D-6E8A-4147-A177-3AD203B41FA5}">
                      <a16:colId xmlns:a16="http://schemas.microsoft.com/office/drawing/2014/main" val="2119951073"/>
                    </a:ext>
                  </a:extLst>
                </a:gridCol>
                <a:gridCol w="775806">
                  <a:extLst>
                    <a:ext uri="{9D8B030D-6E8A-4147-A177-3AD203B41FA5}">
                      <a16:colId xmlns:a16="http://schemas.microsoft.com/office/drawing/2014/main" val="2918954171"/>
                    </a:ext>
                  </a:extLst>
                </a:gridCol>
                <a:gridCol w="452340">
                  <a:extLst>
                    <a:ext uri="{9D8B030D-6E8A-4147-A177-3AD203B41FA5}">
                      <a16:colId xmlns:a16="http://schemas.microsoft.com/office/drawing/2014/main" val="2453699249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820813418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283364415"/>
                    </a:ext>
                  </a:extLst>
                </a:gridCol>
                <a:gridCol w="454392">
                  <a:extLst>
                    <a:ext uri="{9D8B030D-6E8A-4147-A177-3AD203B41FA5}">
                      <a16:colId xmlns:a16="http://schemas.microsoft.com/office/drawing/2014/main" val="1262419218"/>
                    </a:ext>
                  </a:extLst>
                </a:gridCol>
                <a:gridCol w="437450">
                  <a:extLst>
                    <a:ext uri="{9D8B030D-6E8A-4147-A177-3AD203B41FA5}">
                      <a16:colId xmlns:a16="http://schemas.microsoft.com/office/drawing/2014/main" val="851481326"/>
                    </a:ext>
                  </a:extLst>
                </a:gridCol>
                <a:gridCol w="422559">
                  <a:extLst>
                    <a:ext uri="{9D8B030D-6E8A-4147-A177-3AD203B41FA5}">
                      <a16:colId xmlns:a16="http://schemas.microsoft.com/office/drawing/2014/main" val="1146493911"/>
                    </a:ext>
                  </a:extLst>
                </a:gridCol>
                <a:gridCol w="455934">
                  <a:extLst>
                    <a:ext uri="{9D8B030D-6E8A-4147-A177-3AD203B41FA5}">
                      <a16:colId xmlns:a16="http://schemas.microsoft.com/office/drawing/2014/main" val="1379068538"/>
                    </a:ext>
                  </a:extLst>
                </a:gridCol>
                <a:gridCol w="482120">
                  <a:extLst>
                    <a:ext uri="{9D8B030D-6E8A-4147-A177-3AD203B41FA5}">
                      <a16:colId xmlns:a16="http://schemas.microsoft.com/office/drawing/2014/main" val="113396394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 tiêu/ chỉ số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Tần suất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 số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 thực hiện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 lệ thực hiện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742042095"/>
                  </a:ext>
                </a:extLst>
              </a:tr>
              <a:tr h="158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372469669"/>
                  </a:ext>
                </a:extLst>
              </a:tr>
              <a:tr h="112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ĐVT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(8/5) *9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9*total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4185275050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Gắn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liền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KPI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phận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48407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 ngân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19.25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935023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 tạo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2769898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PM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723098656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 dựng chuẩn năng lực dự án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130220447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thành giai đoạn UAT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49093425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79.3%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578195800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Công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thường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xuyên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92129"/>
                  </a:ext>
                </a:extLst>
              </a:tr>
              <a:tr h="39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 định chiến lược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354340230"/>
                  </a:ext>
                </a:extLst>
              </a:tr>
              <a:tr h="122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soát từng giai đoạn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419996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đồng nghiệp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37737072"/>
                  </a:ext>
                </a:extLst>
              </a:tr>
              <a:tr h="241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 giá nhân viên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16718248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955199811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Công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suất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2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dự án khác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06532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 tạo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3819087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521162159"/>
                  </a:ext>
                </a:extLst>
              </a:tr>
              <a:tr h="329826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ĐIỂM ĐÁNH GIÁ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81.8%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5208296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BC90C-9FA4-4698-881C-AA76D085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87"/>
    </mc:Choice>
    <mc:Fallback xmlns="">
      <p:transition spd="slow" advTm="1024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982980"/>
            <a:ext cx="8403589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Đầu vào: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danh sá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công việc, điểm bắt đầu, điểm kết thúc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Đầu ra: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Sơ đồ tổng quát và dự báo công việc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AC35-6C71-47CC-8B78-254F5F8DC5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12" y="2881626"/>
            <a:ext cx="2421890" cy="146272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B6F6-CC7C-401E-B802-82ABDB4EA3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2923222"/>
            <a:ext cx="2421890" cy="146589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09A43-8F7A-4A22-B2C5-27516EF1D45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4918395"/>
            <a:ext cx="2421890" cy="15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6A465-909C-4D96-9A74-5AC25FD7C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78" y="4960143"/>
            <a:ext cx="2421890" cy="1465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8BD64-D268-4741-8460-3AD436AAF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10" y="4964747"/>
            <a:ext cx="2421890" cy="14658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B63E2C-A6E6-40B8-9997-4033CEA58517}"/>
              </a:ext>
            </a:extLst>
          </p:cNvPr>
          <p:cNvSpPr/>
          <p:nvPr/>
        </p:nvSpPr>
        <p:spPr>
          <a:xfrm>
            <a:off x="6057902" y="3387404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A9FA34-05EE-4BCF-91F2-8989299798BD}"/>
              </a:ext>
            </a:extLst>
          </p:cNvPr>
          <p:cNvSpPr/>
          <p:nvPr/>
        </p:nvSpPr>
        <p:spPr>
          <a:xfrm rot="5400000">
            <a:off x="7516494" y="4539302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A5F9260-5640-4BA1-B0D6-FA352AE1297E}"/>
              </a:ext>
            </a:extLst>
          </p:cNvPr>
          <p:cNvSpPr/>
          <p:nvPr/>
        </p:nvSpPr>
        <p:spPr>
          <a:xfrm rot="10800000">
            <a:off x="6057902" y="5608320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BE3651-509B-455A-A6B8-702719F650BD}"/>
              </a:ext>
            </a:extLst>
          </p:cNvPr>
          <p:cNvSpPr/>
          <p:nvPr/>
        </p:nvSpPr>
        <p:spPr>
          <a:xfrm rot="10800000">
            <a:off x="3116582" y="5559742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512C4B-5FBA-4599-8030-AFB24640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87"/>
    </mc:Choice>
    <mc:Fallback xmlns="">
      <p:transition spd="slow" advTm="4838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2792</TotalTime>
  <Words>3130</Words>
  <Application>Microsoft Office PowerPoint</Application>
  <PresentationFormat>On-screen Show (4:3)</PresentationFormat>
  <Paragraphs>537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LUẬN VĂN THẠC SỸ (Hệ Kỹ thuật) Ngành: Công nghệ thông tin ĐỀ TÀI Hệ thống quản lý công việc và đánh giá KPI</vt:lpstr>
      <vt:lpstr>Mục lục</vt:lpstr>
      <vt:lpstr>1. Hiện trạng, nhu cầu</vt:lpstr>
      <vt:lpstr>2. Các vấn đề cần giải quyết</vt:lpstr>
      <vt:lpstr>3. Mục tiêu</vt:lpstr>
      <vt:lpstr>4. Định hướng giải pháp</vt:lpstr>
      <vt:lpstr>5. Chi tiết giải pháp</vt:lpstr>
      <vt:lpstr>5. Chi tiết giải pháp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6. Kết quả thử nghiệm </vt:lpstr>
      <vt:lpstr>6. Kết quả thử nghiệm </vt:lpstr>
      <vt:lpstr>6. Kết quả thử nghiệm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Nguyễn Công Sơn</cp:lastModifiedBy>
  <cp:revision>80</cp:revision>
  <cp:lastPrinted>2021-05-05T02:32:45Z</cp:lastPrinted>
  <dcterms:created xsi:type="dcterms:W3CDTF">2016-07-25T07:53:11Z</dcterms:created>
  <dcterms:modified xsi:type="dcterms:W3CDTF">2021-05-06T10:13:51Z</dcterms:modified>
</cp:coreProperties>
</file>