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ĐỒ ÁN TỐT NGHIỆP ĐẠI HỌC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3D6D5-6E26-4E92-9442-E78C0B8103E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E1D79-02C6-457D-B639-0AEF4B6C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275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ĐỒ ÁN TỐT NGHIỆP ĐẠI HỌC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C6CE-094C-492D-8A66-5863DB4924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AA6E-12F2-4AD7-A79B-9CBC8622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17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AE7F12-AD10-4B04-8C13-A90A84B01E95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49FB-B29B-4B75-AF8C-8F5DEBA6C75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ĐỒ ÁN TỐT NGHIỆP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124200"/>
            <a:ext cx="66294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Đề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tài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</a:rPr>
              <a:t>Hệ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thống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đăng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ký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và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quản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lý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</a:t>
            </a:r>
            <a:r>
              <a:rPr lang="en-US" b="1" dirty="0" err="1" smtClean="0">
                <a:solidFill>
                  <a:schemeClr val="tx1"/>
                </a:solidFill>
              </a:rPr>
              <a:t>thực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tập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tại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doanh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nghiệp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518160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    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		         </a:t>
            </a:r>
            <a:r>
              <a:rPr lang="en-US" dirty="0" err="1" smtClean="0"/>
              <a:t>Lớp</a:t>
            </a:r>
            <a:r>
              <a:rPr lang="en-US" dirty="0" smtClean="0"/>
              <a:t>: INPG12 – K58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 </a:t>
            </a:r>
            <a:r>
              <a:rPr lang="en-US" dirty="0" err="1" smtClean="0"/>
              <a:t>ThS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MỤC LỤC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924800" cy="52578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1447800" cy="365125"/>
          </a:xfrm>
        </p:spPr>
        <p:txBody>
          <a:bodyPr/>
          <a:lstStyle/>
          <a:p>
            <a:fld id="{ACD66DB6-D463-4DB0-B083-26A8364A4CA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79020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USE-CASE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Sequence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USE-CASE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245</Words>
  <Application>Microsoft Office PowerPoint</Application>
  <PresentationFormat>On-screen Show (4:3)</PresentationFormat>
  <Paragraphs>64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ĐỒ ÁN TỐT NGHIỆP</vt:lpstr>
      <vt:lpstr> MỤC LỤC</vt:lpstr>
      <vt:lpstr>1. Khảo sát yêu cầu</vt:lpstr>
      <vt:lpstr>1. Khảo sát yêu cầu</vt:lpstr>
      <vt:lpstr>2. Phân tích hệ thống</vt:lpstr>
      <vt:lpstr>2. Phân tích hệ thống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sonnc</dc:creator>
  <cp:lastModifiedBy>sonnc</cp:lastModifiedBy>
  <cp:revision>6</cp:revision>
  <dcterms:created xsi:type="dcterms:W3CDTF">2018-05-10T01:43:07Z</dcterms:created>
  <dcterms:modified xsi:type="dcterms:W3CDTF">2018-05-10T13:43:01Z</dcterms:modified>
</cp:coreProperties>
</file>