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7" r:id="rId10"/>
    <p:sldId id="263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ĐỒ ÁN TỐT NGHIỆP ĐẠI HỌC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3D6D5-6E26-4E92-9442-E78C0B8103E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E1D79-02C6-457D-B639-0AEF4B6C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275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ĐỒ ÁN TỐT NGHIỆP ĐẠI HỌC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C6CE-094C-492D-8A66-5863DB4924C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AA6E-12F2-4AD7-A79B-9CBC8622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17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AE7F12-AD10-4B04-8C13-A90A84B01E95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AA6E-12F2-4AD7-A79B-9CBC8622702A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259DB3-502C-44B5-8A56-0862EEAC82E1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Nguyễn Công Sơn _ INPG12 _ K58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ĐỒ ÁN TỐT NGHIỆP ĐẠI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49FB-B29B-4B75-AF8C-8F5DEBA6C7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C771-616B-4028-867A-3CFF73E3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ĐỒ ÁN TỐT NGHIỆP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124200"/>
            <a:ext cx="66294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Đề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tài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</a:rPr>
              <a:t>Hệ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thống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đăng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ký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và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quản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lý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</a:t>
            </a:r>
            <a:r>
              <a:rPr lang="en-US" b="1" dirty="0" err="1" smtClean="0">
                <a:solidFill>
                  <a:schemeClr val="tx1"/>
                </a:solidFill>
              </a:rPr>
              <a:t>thực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tập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tại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doanh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nghiệp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518160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    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		         </a:t>
            </a:r>
            <a:r>
              <a:rPr lang="en-US" dirty="0" err="1" smtClean="0"/>
              <a:t>Lớp</a:t>
            </a:r>
            <a:r>
              <a:rPr lang="en-US" dirty="0" smtClean="0"/>
              <a:t>: INPG12 – K58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 </a:t>
            </a:r>
            <a:r>
              <a:rPr lang="en-US" dirty="0" err="1" smtClean="0"/>
              <a:t>ThS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4.2. Struts 2 Framework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4.3. Hibernate Framework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4.4. Apache POI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4.5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- 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MỤC LỤC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924800" cy="52578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1447800" cy="365125"/>
          </a:xfrm>
        </p:spPr>
        <p:txBody>
          <a:bodyPr/>
          <a:lstStyle/>
          <a:p>
            <a:fld id="{ACD66DB6-D463-4DB0-B083-26A8364A4CAD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79020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hống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MVC,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Gmail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eSMS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 CSDL MySQL, server Tomcat 8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33400"/>
            <a:ext cx="7848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hống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MVC,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Gmail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eSMS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 CSDL MySQL, server Tomcat 8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7010400" cy="35814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0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33400"/>
            <a:ext cx="7848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hống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3886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JSP/HTML/CSS/JS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Bootstrap 4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Header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banner)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Content( right and left)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31591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33400"/>
            <a:ext cx="7848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hống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hiết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CSDL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33400"/>
            <a:ext cx="7848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hống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hiết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0" y="6492875"/>
            <a:ext cx="2133600" cy="365125"/>
          </a:xfrm>
        </p:spPr>
        <p:txBody>
          <a:bodyPr/>
          <a:lstStyle/>
          <a:p>
            <a:fld id="{3805247F-6ACC-47F2-B107-A401F66D3D8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020"/>
            <a:ext cx="2895600" cy="365125"/>
          </a:xfrm>
        </p:spPr>
        <p:txBody>
          <a:bodyPr/>
          <a:lstStyle/>
          <a:p>
            <a:r>
              <a:rPr lang="vi-VN" dirty="0" smtClean="0"/>
              <a:t>Nguyễn Công Sơn _ INPG12 _ K58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815C771-616B-4028-867A-3CFF73E325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569</Words>
  <Application>Microsoft Office PowerPoint</Application>
  <PresentationFormat>On-screen Show (4:3)</PresentationFormat>
  <Paragraphs>134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ĐỒ ÁN TỐT NGHIỆP</vt:lpstr>
      <vt:lpstr> MỤC LỤC</vt:lpstr>
      <vt:lpstr>1. Khảo sát yêu cầu</vt:lpstr>
      <vt:lpstr>2. Phân tích hệ thống</vt:lpstr>
      <vt:lpstr>3. Thiết kế hệ thống</vt:lpstr>
      <vt:lpstr>3. Thiết kế hệ thống    3.1. Thiết kế tổng thể </vt:lpstr>
      <vt:lpstr>3. Thiết kế hệ thống    3.2. Thiết kế giao diện </vt:lpstr>
      <vt:lpstr>3. Thiết kế hệ thống    3.3. Thiết kế CSDL </vt:lpstr>
      <vt:lpstr>3. Thiết kế hệ thống    3.3. Thiết kế so khớp thông tin </vt:lpstr>
      <vt:lpstr>4. Cài đặt thực nghiệm</vt:lpstr>
      <vt:lpstr>KẾT LUẬN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sonnc</dc:creator>
  <cp:lastModifiedBy>sonnc</cp:lastModifiedBy>
  <cp:revision>11</cp:revision>
  <dcterms:created xsi:type="dcterms:W3CDTF">2018-05-10T01:43:07Z</dcterms:created>
  <dcterms:modified xsi:type="dcterms:W3CDTF">2018-06-07T09:19:32Z</dcterms:modified>
</cp:coreProperties>
</file>