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0" r:id="rId4"/>
    <p:sldId id="259" r:id="rId5"/>
    <p:sldId id="263" r:id="rId6"/>
    <p:sldId id="265" r:id="rId7"/>
    <p:sldId id="264" r:id="rId8"/>
    <p:sldId id="262" r:id="rId9"/>
    <p:sldId id="257" r:id="rId10"/>
  </p:sldIdLst>
  <p:sldSz cx="12192000" cy="6858000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Black" panose="02000000000000000000" pitchFamily="2" charset="0"/>
      <p:bold r:id="rId16"/>
      <p:boldItalic r:id="rId17"/>
    </p:embeddedFont>
  </p:embeddedFont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CCDB"/>
    <a:srgbClr val="0166FF"/>
    <a:srgbClr val="ADE2E9"/>
    <a:srgbClr val="8AD4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0DF7E-7405-45C7-A1DF-F24A96D9E5B9}" type="datetimeFigureOut">
              <a:rPr lang="vi-VN" smtClean="0"/>
              <a:t>18/05/2024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FF3B8-5ED6-447E-886C-9B9627538E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7351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FF3B8-5ED6-447E-886C-9B9627538E16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7480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FF3B8-5ED6-447E-886C-9B9627538E16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6483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FF3B8-5ED6-447E-886C-9B9627538E16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4894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FF3B8-5ED6-447E-886C-9B9627538E16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388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06EC56-0FA4-E4C9-5006-46C3BFE04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4F1A7CC-062D-2084-2F20-0CA5B0E67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F4D8733-2FC4-1DB1-86DA-6B91D6A7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D8A-8BC0-4394-9E95-AA7010422381}" type="datetimeFigureOut">
              <a:rPr lang="vi-VN" smtClean="0"/>
              <a:t>18/05/2024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4A10B49-F402-1317-74F6-8D8992E3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3BD95EF-7DFE-5A50-5CE7-B166FBE4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B97-56FA-47BF-868C-395C8BF14B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86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91AFE6-FB2A-98B0-A5ED-773E6CD4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877E651-CD1B-8DAA-5818-FB31ADECD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AEDD632-DE47-9153-E80C-3404A5C1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D8A-8BC0-4394-9E95-AA7010422381}" type="datetimeFigureOut">
              <a:rPr lang="vi-VN" smtClean="0"/>
              <a:t>18/05/2024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3A5E104-60A8-6F58-38F2-88B7C968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624418B-58C3-72B6-3056-324E9DDB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B97-56FA-47BF-868C-395C8BF14B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33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875644FA-5C6D-FCA5-41E1-4A7967FDD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0BA815C-2A97-6614-1557-7E5C8748E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FCB2B08-E88B-957E-B085-D92A0DBA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D8A-8BC0-4394-9E95-AA7010422381}" type="datetimeFigureOut">
              <a:rPr lang="vi-VN" smtClean="0"/>
              <a:t>18/05/2024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56BF6A5-E7D5-2F07-D9C3-1FD19041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62413CD-80F1-7660-B99C-80F7210F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B97-56FA-47BF-868C-395C8BF14B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874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A55C9E-53FC-4D4D-B57C-58623ACD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C19082C-2777-D7F8-685B-371AC0B9D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D88F4FD-73B1-F850-45A6-FAF3D9BC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D8A-8BC0-4394-9E95-AA7010422381}" type="datetimeFigureOut">
              <a:rPr lang="vi-VN" smtClean="0"/>
              <a:t>18/05/2024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2F593CE-A02A-4594-2B49-0C649B23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39A0F59-5B5E-A270-0574-B7F301F0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B97-56FA-47BF-868C-395C8BF14B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125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D93054-89C9-AC5C-BB6B-ADD917F4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B95CB19-EB9F-AE94-D9A0-BE2B36AA4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63FECA2-0C04-6CCF-72EC-AF2FA827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D8A-8BC0-4394-9E95-AA7010422381}" type="datetimeFigureOut">
              <a:rPr lang="vi-VN" smtClean="0"/>
              <a:t>18/05/2024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15DC8BF-1619-597D-2FC9-6F98B6F1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679D256-541C-472E-8D6D-16663601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B97-56FA-47BF-868C-395C8BF14B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851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51C33F-7B6B-1892-403D-22D59858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4E74DA7-C152-345C-5007-87F0EDC10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E4CD358-F323-0DE0-2E2B-1183EACD9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2716C44-D415-56B7-D6AA-C3377CD9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D8A-8BC0-4394-9E95-AA7010422381}" type="datetimeFigureOut">
              <a:rPr lang="vi-VN" smtClean="0"/>
              <a:t>18/05/2024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631580F-AAA9-A370-8F7C-31D11F46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322F695-2446-C629-A1E5-A7B5351C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B97-56FA-47BF-868C-395C8BF14B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496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6FF097-0BF7-5BFC-D97F-FA1B67C4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9EF0529-2B41-A576-E858-A977E3B46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4FCDEEE-191F-A83E-F153-3F0B285DD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EFEB8AA2-ED52-9559-9F8D-BD99B302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250DD92-C547-DCCE-C0BA-AF0A81349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8864F482-2549-28F3-1B2C-33C63EA7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D8A-8BC0-4394-9E95-AA7010422381}" type="datetimeFigureOut">
              <a:rPr lang="vi-VN" smtClean="0"/>
              <a:t>18/05/2024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2D3ACBA1-AA80-E355-2E11-BEAC9156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E93DC448-21EC-A5BD-3D5E-99C83E6D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B97-56FA-47BF-868C-395C8BF14B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206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6D44BE-6881-1CE2-931E-F2250C93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8F61ED0D-046C-9040-0B7B-1456A014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D8A-8BC0-4394-9E95-AA7010422381}" type="datetimeFigureOut">
              <a:rPr lang="vi-VN" smtClean="0"/>
              <a:t>18/05/2024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2E5B857-79C0-154C-0DC4-F15E315D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34EE567-A88E-4A72-D943-BDF56D91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B97-56FA-47BF-868C-395C8BF14B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960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24F1192C-48FB-BD6E-F4F0-F423441E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D8A-8BC0-4394-9E95-AA7010422381}" type="datetimeFigureOut">
              <a:rPr lang="vi-VN" smtClean="0"/>
              <a:t>18/05/2024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8CF4C204-73E1-1381-9CA8-A3AB0692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DE59FC0-464C-F2BE-1786-5D234914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B97-56FA-47BF-868C-395C8BF14B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44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D8C481-915E-51B4-5650-37DC23C0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81FAE94-20DA-2C63-4F48-72BEA47A7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9767DF8-CF31-212E-392B-AAE509D02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93E50FF-86A3-D199-81DA-5E91EB950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D8A-8BC0-4394-9E95-AA7010422381}" type="datetimeFigureOut">
              <a:rPr lang="vi-VN" smtClean="0"/>
              <a:t>18/05/2024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65BEB71-612F-7C82-79A1-831EB906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A391AFB-F6CC-9189-1B0C-0BE25C38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B97-56FA-47BF-868C-395C8BF14B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91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E36B170-3726-6ED5-3628-ACBEB208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EDA28846-EE28-8252-D1CC-DCCC4A65D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2ACE240-CBA9-B404-BF22-446CEE949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C236351-F9C9-DB1F-9D67-1E92AA05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D8A-8BC0-4394-9E95-AA7010422381}" type="datetimeFigureOut">
              <a:rPr lang="vi-VN" smtClean="0"/>
              <a:t>18/05/2024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8EDC957-7B6E-7826-A452-2074DB3A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ECEAAF5-B45A-402D-154E-903FD1CB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B97-56FA-47BF-868C-395C8BF14B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89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D3BC0A6-5FA9-7098-2F75-E6766DA1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D0E2A5B-006F-6132-2F04-D9A8AA4CD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92E1F8F-8551-7D6D-48B4-CEF63BF22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2C5D8A-8BC0-4394-9E95-AA7010422381}" type="datetimeFigureOut">
              <a:rPr lang="vi-VN" smtClean="0"/>
              <a:t>18/05/2024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1F38C5A-8752-0410-7500-21EC7B86A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4E9C06C-1EAD-B4CE-AEFA-7D15612E1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1F0B97-56FA-47BF-868C-395C8BF14B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21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3.png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5.png"/><Relationship Id="rId7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9.xml"/><Relationship Id="rId5" Type="http://schemas.openxmlformats.org/officeDocument/2006/relationships/image" Target="../media/image7.jpg"/><Relationship Id="rId10" Type="http://schemas.openxmlformats.org/officeDocument/2006/relationships/slide" Target="slide8.xml"/><Relationship Id="rId4" Type="http://schemas.openxmlformats.org/officeDocument/2006/relationships/image" Target="../media/image6.jpg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0.png"/><Relationship Id="rId7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DCCDB"/>
            </a:gs>
            <a:gs pos="50000">
              <a:schemeClr val="bg1"/>
            </a:gs>
            <a:gs pos="100000">
              <a:srgbClr val="8AD4E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Ý nghĩa logo IUH - trường đại học công nghiệp thành phố HCM - Rubee">
            <a:extLst>
              <a:ext uri="{FF2B5EF4-FFF2-40B4-BE49-F238E27FC236}">
                <a16:creationId xmlns:a16="http://schemas.microsoft.com/office/drawing/2014/main" id="{F017AC1F-A668-63F3-EBA4-5F189EC8E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017" y="1203201"/>
            <a:ext cx="2733820" cy="11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8B64F15C-E220-ED07-AA46-1E4FC479AF0B}"/>
              </a:ext>
            </a:extLst>
          </p:cNvPr>
          <p:cNvSpPr txBox="1"/>
          <p:nvPr/>
        </p:nvSpPr>
        <p:spPr>
          <a:xfrm>
            <a:off x="2712017" y="2528254"/>
            <a:ext cx="55386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sz="60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Cascadia Mono SemiBold" panose="020B0609020000020004" pitchFamily="49" charset="0"/>
              </a:rPr>
              <a:t>Báo Cáo Đồ Án 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73EA5A2-8267-86D8-9D35-62C6AB351136}"/>
              </a:ext>
            </a:extLst>
          </p:cNvPr>
          <p:cNvSpPr txBox="1"/>
          <p:nvPr/>
        </p:nvSpPr>
        <p:spPr>
          <a:xfrm>
            <a:off x="6336211" y="3662745"/>
            <a:ext cx="3417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Hướng dẫn: </a:t>
            </a:r>
            <a:r>
              <a:rPr lang="vi-VN" i="1"/>
              <a:t>  </a:t>
            </a:r>
            <a:r>
              <a:rPr lang="vi-VN">
                <a:latin typeface="Roboto Black" panose="02000000000000000000" pitchFamily="2" charset="0"/>
                <a:ea typeface="Roboto Black" panose="02000000000000000000" pitchFamily="2" charset="0"/>
              </a:rPr>
              <a:t>TS. Võ Văn Hải</a:t>
            </a:r>
          </a:p>
          <a:p>
            <a:r>
              <a:rPr lang="vi-VN" i="1"/>
              <a:t>Thực hiện:    Nguyễn Văn Sơn</a:t>
            </a:r>
          </a:p>
          <a:p>
            <a:r>
              <a:rPr lang="vi-VN" i="1">
                <a:latin typeface="Roboto Black" panose="02000000000000000000" pitchFamily="2" charset="0"/>
                <a:ea typeface="Roboto Black" panose="02000000000000000000" pitchFamily="2" charset="0"/>
              </a:rPr>
              <a:t>	       </a:t>
            </a:r>
            <a:r>
              <a:rPr lang="vi-VN" i="1">
                <a:latin typeface="Roboto" panose="02000000000000000000" pitchFamily="2" charset="0"/>
                <a:ea typeface="Roboto" panose="02000000000000000000" pitchFamily="2" charset="0"/>
              </a:rPr>
              <a:t>Trần Thiện Đạt </a:t>
            </a:r>
          </a:p>
          <a:p>
            <a:r>
              <a:rPr lang="vi-VN" i="1">
                <a:latin typeface="Roboto" panose="02000000000000000000" pitchFamily="2" charset="0"/>
                <a:ea typeface="Roboto" panose="02000000000000000000" pitchFamily="2" charset="0"/>
              </a:rPr>
              <a:t>	       Tô Hiếu Đông</a:t>
            </a:r>
          </a:p>
        </p:txBody>
      </p:sp>
    </p:spTree>
    <p:extLst>
      <p:ext uri="{BB962C8B-B14F-4D97-AF65-F5344CB8AC3E}">
        <p14:creationId xmlns:p14="http://schemas.microsoft.com/office/powerpoint/2010/main" val="154227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Bầu dục 4">
            <a:hlinkClick r:id="rId3" action="ppaction://hlinksldjump"/>
            <a:extLst>
              <a:ext uri="{FF2B5EF4-FFF2-40B4-BE49-F238E27FC236}">
                <a16:creationId xmlns:a16="http://schemas.microsoft.com/office/drawing/2014/main" id="{4A20E734-8E50-8E77-A2E9-C53FBF1CBEC9}"/>
              </a:ext>
            </a:extLst>
          </p:cNvPr>
          <p:cNvSpPr/>
          <p:nvPr/>
        </p:nvSpPr>
        <p:spPr>
          <a:xfrm>
            <a:off x="4548863" y="6528818"/>
            <a:ext cx="227457" cy="227457"/>
          </a:xfrm>
          <a:prstGeom prst="ellipse">
            <a:avLst/>
          </a:prstGeom>
          <a:solidFill>
            <a:srgbClr val="7DCCDB"/>
          </a:solidFill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329AE9CD-36ED-8EA3-A54A-E9C7D2995BC8}"/>
              </a:ext>
            </a:extLst>
          </p:cNvPr>
          <p:cNvSpPr/>
          <p:nvPr/>
        </p:nvSpPr>
        <p:spPr>
          <a:xfrm>
            <a:off x="4941771" y="6528818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</a:p>
        </p:txBody>
      </p:sp>
      <p:sp>
        <p:nvSpPr>
          <p:cNvPr id="9" name="Hình Bầu dục 8">
            <a:hlinkClick r:id="rId3" action="ppaction://hlinksldjump"/>
            <a:extLst>
              <a:ext uri="{FF2B5EF4-FFF2-40B4-BE49-F238E27FC236}">
                <a16:creationId xmlns:a16="http://schemas.microsoft.com/office/drawing/2014/main" id="{0B081CD2-20C4-7D8D-5627-7B5803339D3F}"/>
              </a:ext>
            </a:extLst>
          </p:cNvPr>
          <p:cNvSpPr/>
          <p:nvPr/>
        </p:nvSpPr>
        <p:spPr>
          <a:xfrm>
            <a:off x="5334679" y="6528818"/>
            <a:ext cx="227457" cy="2274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</a:t>
            </a:r>
          </a:p>
        </p:txBody>
      </p:sp>
      <p:sp>
        <p:nvSpPr>
          <p:cNvPr id="10" name="Hình Bầu dục 9">
            <a:hlinkClick r:id="rId4" action="ppaction://hlinksldjump"/>
            <a:extLst>
              <a:ext uri="{FF2B5EF4-FFF2-40B4-BE49-F238E27FC236}">
                <a16:creationId xmlns:a16="http://schemas.microsoft.com/office/drawing/2014/main" id="{F5348104-E25F-B662-B075-70248166A87E}"/>
              </a:ext>
            </a:extLst>
          </p:cNvPr>
          <p:cNvSpPr/>
          <p:nvPr/>
        </p:nvSpPr>
        <p:spPr>
          <a:xfrm>
            <a:off x="5727587" y="6528817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4</a:t>
            </a:r>
          </a:p>
        </p:txBody>
      </p:sp>
      <p:sp>
        <p:nvSpPr>
          <p:cNvPr id="11" name="Hình Bầu dục 10">
            <a:hlinkClick r:id="rId5" action="ppaction://hlinksldjump"/>
            <a:extLst>
              <a:ext uri="{FF2B5EF4-FFF2-40B4-BE49-F238E27FC236}">
                <a16:creationId xmlns:a16="http://schemas.microsoft.com/office/drawing/2014/main" id="{FA92E9E1-C1C0-E788-57F4-6E1A6F6959C1}"/>
              </a:ext>
            </a:extLst>
          </p:cNvPr>
          <p:cNvSpPr/>
          <p:nvPr/>
        </p:nvSpPr>
        <p:spPr>
          <a:xfrm>
            <a:off x="6120495" y="6528817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5</a:t>
            </a:r>
          </a:p>
        </p:txBody>
      </p:sp>
      <p:sp>
        <p:nvSpPr>
          <p:cNvPr id="12" name="Hình Bầu dục 11">
            <a:hlinkClick r:id="rId6" action="ppaction://hlinksldjump"/>
            <a:extLst>
              <a:ext uri="{FF2B5EF4-FFF2-40B4-BE49-F238E27FC236}">
                <a16:creationId xmlns:a16="http://schemas.microsoft.com/office/drawing/2014/main" id="{C58ABFF9-7503-47A6-DE0A-F11B9801704E}"/>
              </a:ext>
            </a:extLst>
          </p:cNvPr>
          <p:cNvSpPr/>
          <p:nvPr/>
        </p:nvSpPr>
        <p:spPr>
          <a:xfrm>
            <a:off x="6512052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6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AE63B5C0-059D-6D45-4B5C-248D22D4B7BE}"/>
              </a:ext>
            </a:extLst>
          </p:cNvPr>
          <p:cNvSpPr txBox="1"/>
          <p:nvPr/>
        </p:nvSpPr>
        <p:spPr>
          <a:xfrm>
            <a:off x="4813887" y="6099242"/>
            <a:ext cx="2489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kern="1200">
                <a:solidFill>
                  <a:srgbClr val="0166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+mn-cs"/>
              </a:rPr>
              <a:t>Architecture </a:t>
            </a:r>
            <a:r>
              <a:rPr lang="vi-VN" sz="20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diagram</a:t>
            </a:r>
          </a:p>
        </p:txBody>
      </p:sp>
      <p:pic>
        <p:nvPicPr>
          <p:cNvPr id="3" name="Hình ảnh 2" descr="Ảnh có chứa văn bản, ảnh chụp màn hình, phần mềm, Biểu tượng máy tính&#10;&#10;Mô tả được tạo tự động">
            <a:extLst>
              <a:ext uri="{FF2B5EF4-FFF2-40B4-BE49-F238E27FC236}">
                <a16:creationId xmlns:a16="http://schemas.microsoft.com/office/drawing/2014/main" id="{2C022D6C-3E62-6727-0FED-BCAF2AE574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208" y="5147"/>
            <a:ext cx="9750552" cy="6094095"/>
          </a:xfrm>
          <a:prstGeom prst="rect">
            <a:avLst/>
          </a:prstGeom>
        </p:spPr>
      </p:pic>
      <p:sp>
        <p:nvSpPr>
          <p:cNvPr id="4" name="Hình Bầu dục 3">
            <a:hlinkClick r:id="rId8" action="ppaction://hlinksldjump"/>
            <a:extLst>
              <a:ext uri="{FF2B5EF4-FFF2-40B4-BE49-F238E27FC236}">
                <a16:creationId xmlns:a16="http://schemas.microsoft.com/office/drawing/2014/main" id="{96183FFD-C721-5FB0-AAB3-58BD17096A24}"/>
              </a:ext>
            </a:extLst>
          </p:cNvPr>
          <p:cNvSpPr/>
          <p:nvPr/>
        </p:nvSpPr>
        <p:spPr>
          <a:xfrm>
            <a:off x="6903609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7</a:t>
            </a:r>
          </a:p>
        </p:txBody>
      </p:sp>
      <p:sp>
        <p:nvSpPr>
          <p:cNvPr id="8" name="Hình Bầu dục 7">
            <a:hlinkClick r:id="rId9" action="ppaction://hlinksldjump"/>
            <a:extLst>
              <a:ext uri="{FF2B5EF4-FFF2-40B4-BE49-F238E27FC236}">
                <a16:creationId xmlns:a16="http://schemas.microsoft.com/office/drawing/2014/main" id="{E46E4534-BC8D-2CF0-8B69-96CA39E1FD88}"/>
              </a:ext>
            </a:extLst>
          </p:cNvPr>
          <p:cNvSpPr/>
          <p:nvPr/>
        </p:nvSpPr>
        <p:spPr>
          <a:xfrm>
            <a:off x="7295166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7655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AD78556D-02AF-6591-F5CB-1932539F76B6}"/>
              </a:ext>
            </a:extLst>
          </p:cNvPr>
          <p:cNvSpPr txBox="1"/>
          <p:nvPr/>
        </p:nvSpPr>
        <p:spPr>
          <a:xfrm>
            <a:off x="4874847" y="6099242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User case diagram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D40F38AA-E833-FCE5-BE61-57FCA8AAE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21" y="101725"/>
            <a:ext cx="10905028" cy="6055083"/>
          </a:xfrm>
          <a:prstGeom prst="rect">
            <a:avLst/>
          </a:prstGeom>
        </p:spPr>
      </p:pic>
      <p:sp>
        <p:nvSpPr>
          <p:cNvPr id="4" name="Hình Bầu dục 3">
            <a:hlinkClick r:id="rId4" action="ppaction://hlinksldjump"/>
            <a:extLst>
              <a:ext uri="{FF2B5EF4-FFF2-40B4-BE49-F238E27FC236}">
                <a16:creationId xmlns:a16="http://schemas.microsoft.com/office/drawing/2014/main" id="{0572DEE1-BF81-DFA7-970A-6C2E555E8F91}"/>
              </a:ext>
            </a:extLst>
          </p:cNvPr>
          <p:cNvSpPr/>
          <p:nvPr/>
        </p:nvSpPr>
        <p:spPr>
          <a:xfrm>
            <a:off x="4548863" y="6528818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94F0FAFB-8DB8-DA35-4A9E-F9A5208226F1}"/>
              </a:ext>
            </a:extLst>
          </p:cNvPr>
          <p:cNvSpPr/>
          <p:nvPr/>
        </p:nvSpPr>
        <p:spPr>
          <a:xfrm>
            <a:off x="4941771" y="6528818"/>
            <a:ext cx="227457" cy="227457"/>
          </a:xfrm>
          <a:prstGeom prst="ellipse">
            <a:avLst/>
          </a:prstGeom>
          <a:solidFill>
            <a:srgbClr val="7DCCDB"/>
          </a:solidFill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</a:p>
        </p:txBody>
      </p:sp>
      <p:sp>
        <p:nvSpPr>
          <p:cNvPr id="13" name="Hình Bầu dục 12">
            <a:hlinkClick r:id="rId4" action="ppaction://hlinksldjump"/>
            <a:extLst>
              <a:ext uri="{FF2B5EF4-FFF2-40B4-BE49-F238E27FC236}">
                <a16:creationId xmlns:a16="http://schemas.microsoft.com/office/drawing/2014/main" id="{B221ABB8-B5EA-61A1-3CF6-7C75E7A44BAB}"/>
              </a:ext>
            </a:extLst>
          </p:cNvPr>
          <p:cNvSpPr/>
          <p:nvPr/>
        </p:nvSpPr>
        <p:spPr>
          <a:xfrm>
            <a:off x="5334679" y="6528818"/>
            <a:ext cx="227457" cy="2274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</a:t>
            </a:r>
          </a:p>
        </p:txBody>
      </p:sp>
      <p:sp>
        <p:nvSpPr>
          <p:cNvPr id="14" name="Hình Bầu dục 13">
            <a:hlinkClick r:id="rId5" action="ppaction://hlinksldjump"/>
            <a:extLst>
              <a:ext uri="{FF2B5EF4-FFF2-40B4-BE49-F238E27FC236}">
                <a16:creationId xmlns:a16="http://schemas.microsoft.com/office/drawing/2014/main" id="{2E958CA9-3B21-25AD-7FD0-FF6384545661}"/>
              </a:ext>
            </a:extLst>
          </p:cNvPr>
          <p:cNvSpPr/>
          <p:nvPr/>
        </p:nvSpPr>
        <p:spPr>
          <a:xfrm>
            <a:off x="5727587" y="6528817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4</a:t>
            </a:r>
          </a:p>
        </p:txBody>
      </p:sp>
      <p:sp>
        <p:nvSpPr>
          <p:cNvPr id="15" name="Hình Bầu dục 14">
            <a:hlinkClick r:id="rId6" action="ppaction://hlinksldjump"/>
            <a:extLst>
              <a:ext uri="{FF2B5EF4-FFF2-40B4-BE49-F238E27FC236}">
                <a16:creationId xmlns:a16="http://schemas.microsoft.com/office/drawing/2014/main" id="{D72E5D84-7588-DC7E-43E2-766B2AB27D3C}"/>
              </a:ext>
            </a:extLst>
          </p:cNvPr>
          <p:cNvSpPr/>
          <p:nvPr/>
        </p:nvSpPr>
        <p:spPr>
          <a:xfrm>
            <a:off x="6120495" y="6528817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5</a:t>
            </a:r>
          </a:p>
        </p:txBody>
      </p:sp>
      <p:sp>
        <p:nvSpPr>
          <p:cNvPr id="16" name="Hình Bầu dục 15">
            <a:hlinkClick r:id="rId7" action="ppaction://hlinksldjump"/>
            <a:extLst>
              <a:ext uri="{FF2B5EF4-FFF2-40B4-BE49-F238E27FC236}">
                <a16:creationId xmlns:a16="http://schemas.microsoft.com/office/drawing/2014/main" id="{DA07A7B7-A4A7-01A8-CC30-8C8CF3545630}"/>
              </a:ext>
            </a:extLst>
          </p:cNvPr>
          <p:cNvSpPr/>
          <p:nvPr/>
        </p:nvSpPr>
        <p:spPr>
          <a:xfrm>
            <a:off x="6512052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6</a:t>
            </a:r>
          </a:p>
        </p:txBody>
      </p:sp>
      <p:sp>
        <p:nvSpPr>
          <p:cNvPr id="17" name="Hình Bầu dục 16">
            <a:hlinkClick r:id="rId8" action="ppaction://hlinksldjump"/>
            <a:extLst>
              <a:ext uri="{FF2B5EF4-FFF2-40B4-BE49-F238E27FC236}">
                <a16:creationId xmlns:a16="http://schemas.microsoft.com/office/drawing/2014/main" id="{41E2BAA0-813C-2021-2FB4-C111BA4AFBED}"/>
              </a:ext>
            </a:extLst>
          </p:cNvPr>
          <p:cNvSpPr/>
          <p:nvPr/>
        </p:nvSpPr>
        <p:spPr>
          <a:xfrm>
            <a:off x="6903609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7</a:t>
            </a:r>
          </a:p>
        </p:txBody>
      </p:sp>
      <p:sp>
        <p:nvSpPr>
          <p:cNvPr id="18" name="Hình Bầu dục 17">
            <a:hlinkClick r:id="rId9" action="ppaction://hlinksldjump"/>
            <a:extLst>
              <a:ext uri="{FF2B5EF4-FFF2-40B4-BE49-F238E27FC236}">
                <a16:creationId xmlns:a16="http://schemas.microsoft.com/office/drawing/2014/main" id="{266FAE85-26B0-4649-6BA5-D216B1D93F1D}"/>
              </a:ext>
            </a:extLst>
          </p:cNvPr>
          <p:cNvSpPr/>
          <p:nvPr/>
        </p:nvSpPr>
        <p:spPr>
          <a:xfrm>
            <a:off x="7295166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6517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E8A4053F-5ED7-B483-597D-008B79672C30}"/>
              </a:ext>
            </a:extLst>
          </p:cNvPr>
          <p:cNvSpPr txBox="1"/>
          <p:nvPr/>
        </p:nvSpPr>
        <p:spPr>
          <a:xfrm>
            <a:off x="4041727" y="6099242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</a:t>
            </a:r>
            <a:r>
              <a:rPr lang="vi-VN" sz="1800" kern="1200">
                <a:solidFill>
                  <a:srgbClr val="0166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+mn-cs"/>
              </a:rPr>
              <a:t>lass </a:t>
            </a:r>
            <a:r>
              <a:rPr lang="vi-VN" sz="20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diagram</a:t>
            </a:r>
          </a:p>
        </p:txBody>
      </p:sp>
      <p:pic>
        <p:nvPicPr>
          <p:cNvPr id="6" name="Hình ảnh 5" descr="Ảnh có chứa văn bản, Phông chữ, hàng, số&#10;&#10;Mô tả được tạo tự động">
            <a:extLst>
              <a:ext uri="{FF2B5EF4-FFF2-40B4-BE49-F238E27FC236}">
                <a16:creationId xmlns:a16="http://schemas.microsoft.com/office/drawing/2014/main" id="{E676E68B-EB9E-47D2-9215-0A72B2363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81200"/>
            <a:ext cx="8534400" cy="2895600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1C43539-C434-404B-F5AE-8A5AFF217F77}"/>
              </a:ext>
            </a:extLst>
          </p:cNvPr>
          <p:cNvSpPr txBox="1"/>
          <p:nvPr/>
        </p:nvSpPr>
        <p:spPr>
          <a:xfrm>
            <a:off x="5701241" y="6124305"/>
            <a:ext cx="2400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0" i="0" u="none" strike="noStrike">
                <a:solidFill>
                  <a:srgbClr val="0166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AdministratorService</a:t>
            </a:r>
            <a:endParaRPr lang="vi-VN">
              <a:solidFill>
                <a:srgbClr val="0166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Hình Bầu dục 9">
            <a:hlinkClick r:id="rId3" action="ppaction://hlinksldjump"/>
            <a:extLst>
              <a:ext uri="{FF2B5EF4-FFF2-40B4-BE49-F238E27FC236}">
                <a16:creationId xmlns:a16="http://schemas.microsoft.com/office/drawing/2014/main" id="{CAA73AA3-55A0-36A1-EED8-33B19887151A}"/>
              </a:ext>
            </a:extLst>
          </p:cNvPr>
          <p:cNvSpPr/>
          <p:nvPr/>
        </p:nvSpPr>
        <p:spPr>
          <a:xfrm>
            <a:off x="4548863" y="6528818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7BA880A8-4962-91A0-AF7A-636B90957415}"/>
              </a:ext>
            </a:extLst>
          </p:cNvPr>
          <p:cNvSpPr/>
          <p:nvPr/>
        </p:nvSpPr>
        <p:spPr>
          <a:xfrm>
            <a:off x="4941771" y="6528818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</a:p>
        </p:txBody>
      </p:sp>
      <p:sp>
        <p:nvSpPr>
          <p:cNvPr id="12" name="Hình Bầu dục 11">
            <a:hlinkClick r:id="rId3" action="ppaction://hlinksldjump"/>
            <a:extLst>
              <a:ext uri="{FF2B5EF4-FFF2-40B4-BE49-F238E27FC236}">
                <a16:creationId xmlns:a16="http://schemas.microsoft.com/office/drawing/2014/main" id="{FF2AB20C-4E41-0D00-D344-669A368C15A8}"/>
              </a:ext>
            </a:extLst>
          </p:cNvPr>
          <p:cNvSpPr/>
          <p:nvPr/>
        </p:nvSpPr>
        <p:spPr>
          <a:xfrm>
            <a:off x="5334679" y="6528818"/>
            <a:ext cx="227457" cy="227457"/>
          </a:xfrm>
          <a:prstGeom prst="ellipse">
            <a:avLst/>
          </a:prstGeom>
          <a:solidFill>
            <a:srgbClr val="7DCCDB"/>
          </a:solidFill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</a:t>
            </a:r>
          </a:p>
        </p:txBody>
      </p:sp>
      <p:sp>
        <p:nvSpPr>
          <p:cNvPr id="13" name="Hình Bầu dục 12">
            <a:hlinkClick r:id="rId4" action="ppaction://hlinksldjump"/>
            <a:extLst>
              <a:ext uri="{FF2B5EF4-FFF2-40B4-BE49-F238E27FC236}">
                <a16:creationId xmlns:a16="http://schemas.microsoft.com/office/drawing/2014/main" id="{0BBE72E0-C489-AED7-DC58-A9C188C9F1B9}"/>
              </a:ext>
            </a:extLst>
          </p:cNvPr>
          <p:cNvSpPr/>
          <p:nvPr/>
        </p:nvSpPr>
        <p:spPr>
          <a:xfrm>
            <a:off x="5727587" y="6528817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4</a:t>
            </a:r>
          </a:p>
        </p:txBody>
      </p:sp>
      <p:sp>
        <p:nvSpPr>
          <p:cNvPr id="21" name="Hình Bầu dục 20">
            <a:hlinkClick r:id="rId5" action="ppaction://hlinksldjump"/>
            <a:extLst>
              <a:ext uri="{FF2B5EF4-FFF2-40B4-BE49-F238E27FC236}">
                <a16:creationId xmlns:a16="http://schemas.microsoft.com/office/drawing/2014/main" id="{8BCD53EA-BE6E-0F65-4668-B5E5496D4B73}"/>
              </a:ext>
            </a:extLst>
          </p:cNvPr>
          <p:cNvSpPr/>
          <p:nvPr/>
        </p:nvSpPr>
        <p:spPr>
          <a:xfrm>
            <a:off x="6120495" y="6528817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5</a:t>
            </a:r>
          </a:p>
        </p:txBody>
      </p:sp>
      <p:sp>
        <p:nvSpPr>
          <p:cNvPr id="22" name="Hình Bầu dục 21">
            <a:hlinkClick r:id="rId6" action="ppaction://hlinksldjump"/>
            <a:extLst>
              <a:ext uri="{FF2B5EF4-FFF2-40B4-BE49-F238E27FC236}">
                <a16:creationId xmlns:a16="http://schemas.microsoft.com/office/drawing/2014/main" id="{9AA8693A-F48B-077B-B65E-48F80CE26DF4}"/>
              </a:ext>
            </a:extLst>
          </p:cNvPr>
          <p:cNvSpPr/>
          <p:nvPr/>
        </p:nvSpPr>
        <p:spPr>
          <a:xfrm>
            <a:off x="6512052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6</a:t>
            </a:r>
          </a:p>
        </p:txBody>
      </p:sp>
      <p:sp>
        <p:nvSpPr>
          <p:cNvPr id="23" name="Hình Bầu dục 22">
            <a:hlinkClick r:id="rId7" action="ppaction://hlinksldjump"/>
            <a:extLst>
              <a:ext uri="{FF2B5EF4-FFF2-40B4-BE49-F238E27FC236}">
                <a16:creationId xmlns:a16="http://schemas.microsoft.com/office/drawing/2014/main" id="{D18562BE-0A55-C410-E642-D0B300B0C664}"/>
              </a:ext>
            </a:extLst>
          </p:cNvPr>
          <p:cNvSpPr/>
          <p:nvPr/>
        </p:nvSpPr>
        <p:spPr>
          <a:xfrm>
            <a:off x="6903609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7</a:t>
            </a:r>
          </a:p>
        </p:txBody>
      </p:sp>
      <p:sp>
        <p:nvSpPr>
          <p:cNvPr id="24" name="Hình Bầu dục 23">
            <a:hlinkClick r:id="rId8" action="ppaction://hlinksldjump"/>
            <a:extLst>
              <a:ext uri="{FF2B5EF4-FFF2-40B4-BE49-F238E27FC236}">
                <a16:creationId xmlns:a16="http://schemas.microsoft.com/office/drawing/2014/main" id="{1959E6EE-A2CC-84B4-7E7D-A5FBB28B44F7}"/>
              </a:ext>
            </a:extLst>
          </p:cNvPr>
          <p:cNvSpPr/>
          <p:nvPr/>
        </p:nvSpPr>
        <p:spPr>
          <a:xfrm>
            <a:off x="7295166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771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5496344-529C-5891-D687-46DC6B0271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1" b="5542"/>
          <a:stretch/>
        </p:blipFill>
        <p:spPr bwMode="auto">
          <a:xfrm>
            <a:off x="3545840" y="359189"/>
            <a:ext cx="7988968" cy="581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E8A4053F-5ED7-B483-597D-008B79672C30}"/>
              </a:ext>
            </a:extLst>
          </p:cNvPr>
          <p:cNvSpPr txBox="1"/>
          <p:nvPr/>
        </p:nvSpPr>
        <p:spPr>
          <a:xfrm>
            <a:off x="4255087" y="6099242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</a:t>
            </a:r>
            <a:r>
              <a:rPr lang="vi-VN" sz="1800" kern="1200">
                <a:solidFill>
                  <a:srgbClr val="0166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+mn-cs"/>
              </a:rPr>
              <a:t>lass </a:t>
            </a:r>
            <a:r>
              <a:rPr lang="vi-VN" sz="20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diagram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1C43539-C434-404B-F5AE-8A5AFF217F77}"/>
              </a:ext>
            </a:extLst>
          </p:cNvPr>
          <p:cNvSpPr txBox="1"/>
          <p:nvPr/>
        </p:nvSpPr>
        <p:spPr>
          <a:xfrm>
            <a:off x="5914601" y="6124305"/>
            <a:ext cx="2400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0166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Scheduler</a:t>
            </a:r>
            <a:r>
              <a:rPr lang="vi-VN" sz="1800" b="0" i="0" u="none" strike="noStrike">
                <a:solidFill>
                  <a:srgbClr val="0166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Service</a:t>
            </a:r>
            <a:endParaRPr lang="vi-VN">
              <a:solidFill>
                <a:srgbClr val="0166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8" name="Nhóm 17">
            <a:extLst>
              <a:ext uri="{FF2B5EF4-FFF2-40B4-BE49-F238E27FC236}">
                <a16:creationId xmlns:a16="http://schemas.microsoft.com/office/drawing/2014/main" id="{6BB287DD-EFF1-6890-0055-32A906DEAE9A}"/>
              </a:ext>
            </a:extLst>
          </p:cNvPr>
          <p:cNvGrpSpPr/>
          <p:nvPr/>
        </p:nvGrpSpPr>
        <p:grpSpPr>
          <a:xfrm>
            <a:off x="789900" y="311943"/>
            <a:ext cx="2243908" cy="6214019"/>
            <a:chOff x="9253180" y="326620"/>
            <a:chExt cx="2243908" cy="6214019"/>
          </a:xfrm>
        </p:grpSpPr>
        <p:pic>
          <p:nvPicPr>
            <p:cNvPr id="13" name="Hình ảnh 12" descr="Ảnh có chứa văn bản, ảnh chụp màn hình, Phông chữ, biểu đồ&#10;&#10;Mô tả được tạo tự động">
              <a:extLst>
                <a:ext uri="{FF2B5EF4-FFF2-40B4-BE49-F238E27FC236}">
                  <a16:creationId xmlns:a16="http://schemas.microsoft.com/office/drawing/2014/main" id="{DD1A8E32-56D4-ADB3-CBEB-C626467101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3" t="7011" r="203" b="10091"/>
            <a:stretch/>
          </p:blipFill>
          <p:spPr>
            <a:xfrm>
              <a:off x="9253181" y="326620"/>
              <a:ext cx="2243906" cy="2923080"/>
            </a:xfrm>
            <a:prstGeom prst="rect">
              <a:avLst/>
            </a:prstGeom>
          </p:spPr>
        </p:pic>
        <p:pic>
          <p:nvPicPr>
            <p:cNvPr id="15" name="Hình ảnh 14" descr="Ảnh có chứa văn bản, ảnh chụp màn hình, Phông chữ, biểu đồ&#10;&#10;Mô tả được tạo tự động">
              <a:extLst>
                <a:ext uri="{FF2B5EF4-FFF2-40B4-BE49-F238E27FC236}">
                  <a16:creationId xmlns:a16="http://schemas.microsoft.com/office/drawing/2014/main" id="{65D9C09E-4D9F-395E-2BCD-01B787F5F4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90" b="8290"/>
            <a:stretch/>
          </p:blipFill>
          <p:spPr>
            <a:xfrm>
              <a:off x="9253180" y="3421578"/>
              <a:ext cx="2243908" cy="3012044"/>
            </a:xfrm>
            <a:prstGeom prst="rect">
              <a:avLst/>
            </a:prstGeom>
          </p:spPr>
        </p:pic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A6F0E9D4-7C0D-7019-A79F-0950251C05F5}"/>
                </a:ext>
              </a:extLst>
            </p:cNvPr>
            <p:cNvSpPr txBox="1"/>
            <p:nvPr/>
          </p:nvSpPr>
          <p:spPr>
            <a:xfrm>
              <a:off x="9937777" y="3115973"/>
              <a:ext cx="123803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200">
                  <a:solidFill>
                    <a:srgbClr val="0166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Version 1</a:t>
              </a:r>
            </a:p>
          </p:txBody>
        </p:sp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941AC55E-0228-E698-3A0D-A455EEAA199F}"/>
                </a:ext>
              </a:extLst>
            </p:cNvPr>
            <p:cNvSpPr txBox="1"/>
            <p:nvPr/>
          </p:nvSpPr>
          <p:spPr>
            <a:xfrm>
              <a:off x="10034019" y="6263640"/>
              <a:ext cx="123803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200">
                  <a:solidFill>
                    <a:srgbClr val="0166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Version 2</a:t>
              </a:r>
            </a:p>
          </p:txBody>
        </p:sp>
      </p:grpSp>
      <p:sp>
        <p:nvSpPr>
          <p:cNvPr id="19" name="Hình Bầu dục 18">
            <a:hlinkClick r:id="rId6" action="ppaction://hlinksldjump"/>
            <a:extLst>
              <a:ext uri="{FF2B5EF4-FFF2-40B4-BE49-F238E27FC236}">
                <a16:creationId xmlns:a16="http://schemas.microsoft.com/office/drawing/2014/main" id="{F9348AC3-5299-8E47-4FCB-10BE56F14A37}"/>
              </a:ext>
            </a:extLst>
          </p:cNvPr>
          <p:cNvSpPr/>
          <p:nvPr/>
        </p:nvSpPr>
        <p:spPr>
          <a:xfrm>
            <a:off x="4548863" y="6528818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BA6F08C5-44AF-57F3-B079-E1D3FCE157B8}"/>
              </a:ext>
            </a:extLst>
          </p:cNvPr>
          <p:cNvSpPr/>
          <p:nvPr/>
        </p:nvSpPr>
        <p:spPr>
          <a:xfrm>
            <a:off x="4941771" y="6528818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</a:p>
        </p:txBody>
      </p:sp>
      <p:sp>
        <p:nvSpPr>
          <p:cNvPr id="22" name="Hình Bầu dục 21">
            <a:hlinkClick r:id="rId6" action="ppaction://hlinksldjump"/>
            <a:extLst>
              <a:ext uri="{FF2B5EF4-FFF2-40B4-BE49-F238E27FC236}">
                <a16:creationId xmlns:a16="http://schemas.microsoft.com/office/drawing/2014/main" id="{D7D49DF9-36C7-25C8-B700-72007BAF4E1D}"/>
              </a:ext>
            </a:extLst>
          </p:cNvPr>
          <p:cNvSpPr/>
          <p:nvPr/>
        </p:nvSpPr>
        <p:spPr>
          <a:xfrm>
            <a:off x="5334679" y="6528818"/>
            <a:ext cx="227457" cy="2274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</a:t>
            </a:r>
          </a:p>
        </p:txBody>
      </p:sp>
      <p:sp>
        <p:nvSpPr>
          <p:cNvPr id="23" name="Hình Bầu dục 22">
            <a:hlinkClick r:id="rId7" action="ppaction://hlinksldjump"/>
            <a:extLst>
              <a:ext uri="{FF2B5EF4-FFF2-40B4-BE49-F238E27FC236}">
                <a16:creationId xmlns:a16="http://schemas.microsoft.com/office/drawing/2014/main" id="{0DAEAD8C-FCC9-CC4D-26B8-08D4234290C1}"/>
              </a:ext>
            </a:extLst>
          </p:cNvPr>
          <p:cNvSpPr/>
          <p:nvPr/>
        </p:nvSpPr>
        <p:spPr>
          <a:xfrm>
            <a:off x="5727587" y="6528817"/>
            <a:ext cx="227457" cy="227457"/>
          </a:xfrm>
          <a:prstGeom prst="ellipse">
            <a:avLst/>
          </a:prstGeom>
          <a:solidFill>
            <a:srgbClr val="7DCCDB"/>
          </a:solidFill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4</a:t>
            </a:r>
          </a:p>
        </p:txBody>
      </p:sp>
      <p:sp>
        <p:nvSpPr>
          <p:cNvPr id="24" name="Hình Bầu dục 23">
            <a:hlinkClick r:id="rId8" action="ppaction://hlinksldjump"/>
            <a:extLst>
              <a:ext uri="{FF2B5EF4-FFF2-40B4-BE49-F238E27FC236}">
                <a16:creationId xmlns:a16="http://schemas.microsoft.com/office/drawing/2014/main" id="{ECE6DCFA-6798-87F1-F503-C213F991F47A}"/>
              </a:ext>
            </a:extLst>
          </p:cNvPr>
          <p:cNvSpPr/>
          <p:nvPr/>
        </p:nvSpPr>
        <p:spPr>
          <a:xfrm>
            <a:off x="6120495" y="6528817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5</a:t>
            </a:r>
          </a:p>
        </p:txBody>
      </p:sp>
      <p:sp>
        <p:nvSpPr>
          <p:cNvPr id="25" name="Hình Bầu dục 24">
            <a:hlinkClick r:id="rId9" action="ppaction://hlinksldjump"/>
            <a:extLst>
              <a:ext uri="{FF2B5EF4-FFF2-40B4-BE49-F238E27FC236}">
                <a16:creationId xmlns:a16="http://schemas.microsoft.com/office/drawing/2014/main" id="{B7941AAA-ED9E-E81A-9319-8659A348AD79}"/>
              </a:ext>
            </a:extLst>
          </p:cNvPr>
          <p:cNvSpPr/>
          <p:nvPr/>
        </p:nvSpPr>
        <p:spPr>
          <a:xfrm>
            <a:off x="6512052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6</a:t>
            </a:r>
          </a:p>
        </p:txBody>
      </p:sp>
      <p:sp>
        <p:nvSpPr>
          <p:cNvPr id="26" name="Hình Bầu dục 25">
            <a:hlinkClick r:id="rId10" action="ppaction://hlinksldjump"/>
            <a:extLst>
              <a:ext uri="{FF2B5EF4-FFF2-40B4-BE49-F238E27FC236}">
                <a16:creationId xmlns:a16="http://schemas.microsoft.com/office/drawing/2014/main" id="{4FF60761-F87F-96EC-27A8-BE5534AC7F6C}"/>
              </a:ext>
            </a:extLst>
          </p:cNvPr>
          <p:cNvSpPr/>
          <p:nvPr/>
        </p:nvSpPr>
        <p:spPr>
          <a:xfrm>
            <a:off x="6903609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7</a:t>
            </a:r>
          </a:p>
        </p:txBody>
      </p:sp>
      <p:sp>
        <p:nvSpPr>
          <p:cNvPr id="27" name="Hình Bầu dục 26">
            <a:hlinkClick r:id="rId11" action="ppaction://hlinksldjump"/>
            <a:extLst>
              <a:ext uri="{FF2B5EF4-FFF2-40B4-BE49-F238E27FC236}">
                <a16:creationId xmlns:a16="http://schemas.microsoft.com/office/drawing/2014/main" id="{E84942A3-CAF6-DCF0-54C7-DC41CC1A4543}"/>
              </a:ext>
            </a:extLst>
          </p:cNvPr>
          <p:cNvSpPr/>
          <p:nvPr/>
        </p:nvSpPr>
        <p:spPr>
          <a:xfrm>
            <a:off x="7295166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0851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 descr="Ảnh có chứa văn bản, ảnh chụp màn hình, phần mềm, số&#10;&#10;Mô tả được tạo tự động">
            <a:extLst>
              <a:ext uri="{FF2B5EF4-FFF2-40B4-BE49-F238E27FC236}">
                <a16:creationId xmlns:a16="http://schemas.microsoft.com/office/drawing/2014/main" id="{58F5B59C-6630-E82A-DFFC-969DE5970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45" y="260430"/>
            <a:ext cx="9505710" cy="6337140"/>
          </a:xfrm>
          <a:prstGeom prst="rect">
            <a:avLst/>
          </a:prstGeom>
        </p:spPr>
      </p:pic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E8A4053F-5ED7-B483-597D-008B79672C30}"/>
              </a:ext>
            </a:extLst>
          </p:cNvPr>
          <p:cNvSpPr txBox="1"/>
          <p:nvPr/>
        </p:nvSpPr>
        <p:spPr>
          <a:xfrm>
            <a:off x="4366847" y="6099242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</a:t>
            </a:r>
            <a:r>
              <a:rPr lang="vi-VN" sz="1800" kern="1200">
                <a:solidFill>
                  <a:srgbClr val="0166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+mn-cs"/>
              </a:rPr>
              <a:t>lass </a:t>
            </a:r>
            <a:r>
              <a:rPr lang="vi-VN" sz="20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diagram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1C43539-C434-404B-F5AE-8A5AFF217F77}"/>
              </a:ext>
            </a:extLst>
          </p:cNvPr>
          <p:cNvSpPr txBox="1"/>
          <p:nvPr/>
        </p:nvSpPr>
        <p:spPr>
          <a:xfrm>
            <a:off x="6026361" y="6124305"/>
            <a:ext cx="2400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0166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Student</a:t>
            </a:r>
            <a:r>
              <a:rPr lang="vi-VN" sz="1800" b="0" i="0" u="none" strike="noStrike">
                <a:solidFill>
                  <a:srgbClr val="0166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Service</a:t>
            </a:r>
            <a:endParaRPr lang="vi-VN">
              <a:solidFill>
                <a:srgbClr val="0166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Hình Bầu dục 1">
            <a:hlinkClick r:id="rId3" action="ppaction://hlinksldjump"/>
            <a:extLst>
              <a:ext uri="{FF2B5EF4-FFF2-40B4-BE49-F238E27FC236}">
                <a16:creationId xmlns:a16="http://schemas.microsoft.com/office/drawing/2014/main" id="{35140515-21D2-D22E-BB5B-485106DF603B}"/>
              </a:ext>
            </a:extLst>
          </p:cNvPr>
          <p:cNvSpPr/>
          <p:nvPr/>
        </p:nvSpPr>
        <p:spPr>
          <a:xfrm>
            <a:off x="4548863" y="6528818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</a:p>
        </p:txBody>
      </p:sp>
      <p:sp>
        <p:nvSpPr>
          <p:cNvPr id="3" name="Hình Bầu dục 2">
            <a:extLst>
              <a:ext uri="{FF2B5EF4-FFF2-40B4-BE49-F238E27FC236}">
                <a16:creationId xmlns:a16="http://schemas.microsoft.com/office/drawing/2014/main" id="{2DA25415-A155-5CE7-FFEB-AB23E88FC484}"/>
              </a:ext>
            </a:extLst>
          </p:cNvPr>
          <p:cNvSpPr/>
          <p:nvPr/>
        </p:nvSpPr>
        <p:spPr>
          <a:xfrm>
            <a:off x="4941771" y="6528818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</a:p>
        </p:txBody>
      </p:sp>
      <p:sp>
        <p:nvSpPr>
          <p:cNvPr id="5" name="Hình Bầu dục 4">
            <a:hlinkClick r:id="rId3" action="ppaction://hlinksldjump"/>
            <a:extLst>
              <a:ext uri="{FF2B5EF4-FFF2-40B4-BE49-F238E27FC236}">
                <a16:creationId xmlns:a16="http://schemas.microsoft.com/office/drawing/2014/main" id="{8E3EE7FE-D2A8-A84D-57D5-6FBB246464E1}"/>
              </a:ext>
            </a:extLst>
          </p:cNvPr>
          <p:cNvSpPr/>
          <p:nvPr/>
        </p:nvSpPr>
        <p:spPr>
          <a:xfrm>
            <a:off x="5334679" y="6528818"/>
            <a:ext cx="227457" cy="2274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</a:t>
            </a:r>
          </a:p>
        </p:txBody>
      </p:sp>
      <p:sp>
        <p:nvSpPr>
          <p:cNvPr id="6" name="Hình Bầu dục 5">
            <a:hlinkClick r:id="rId4" action="ppaction://hlinksldjump"/>
            <a:extLst>
              <a:ext uri="{FF2B5EF4-FFF2-40B4-BE49-F238E27FC236}">
                <a16:creationId xmlns:a16="http://schemas.microsoft.com/office/drawing/2014/main" id="{0BE287B6-587D-12D2-F176-24BE5C98E4AD}"/>
              </a:ext>
            </a:extLst>
          </p:cNvPr>
          <p:cNvSpPr/>
          <p:nvPr/>
        </p:nvSpPr>
        <p:spPr>
          <a:xfrm>
            <a:off x="5727587" y="6528817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4</a:t>
            </a:r>
          </a:p>
        </p:txBody>
      </p:sp>
      <p:sp>
        <p:nvSpPr>
          <p:cNvPr id="7" name="Hình Bầu dục 6">
            <a:hlinkClick r:id="rId5" action="ppaction://hlinksldjump"/>
            <a:extLst>
              <a:ext uri="{FF2B5EF4-FFF2-40B4-BE49-F238E27FC236}">
                <a16:creationId xmlns:a16="http://schemas.microsoft.com/office/drawing/2014/main" id="{FB8DF448-E3EE-1C8F-58A7-9A33E00D0C4D}"/>
              </a:ext>
            </a:extLst>
          </p:cNvPr>
          <p:cNvSpPr/>
          <p:nvPr/>
        </p:nvSpPr>
        <p:spPr>
          <a:xfrm>
            <a:off x="6120495" y="6528817"/>
            <a:ext cx="227457" cy="227457"/>
          </a:xfrm>
          <a:prstGeom prst="ellipse">
            <a:avLst/>
          </a:prstGeom>
          <a:solidFill>
            <a:srgbClr val="7DCCDB"/>
          </a:solidFill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5</a:t>
            </a:r>
          </a:p>
        </p:txBody>
      </p:sp>
      <p:sp>
        <p:nvSpPr>
          <p:cNvPr id="8" name="Hình Bầu dục 7">
            <a:hlinkClick r:id="rId6" action="ppaction://hlinksldjump"/>
            <a:extLst>
              <a:ext uri="{FF2B5EF4-FFF2-40B4-BE49-F238E27FC236}">
                <a16:creationId xmlns:a16="http://schemas.microsoft.com/office/drawing/2014/main" id="{BC45EBA1-A48D-8B3A-6FA0-A5F4CFD3C719}"/>
              </a:ext>
            </a:extLst>
          </p:cNvPr>
          <p:cNvSpPr/>
          <p:nvPr/>
        </p:nvSpPr>
        <p:spPr>
          <a:xfrm>
            <a:off x="6512052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6</a:t>
            </a:r>
          </a:p>
        </p:txBody>
      </p:sp>
      <p:sp>
        <p:nvSpPr>
          <p:cNvPr id="10" name="Hình Bầu dục 9">
            <a:hlinkClick r:id="rId7" action="ppaction://hlinksldjump"/>
            <a:extLst>
              <a:ext uri="{FF2B5EF4-FFF2-40B4-BE49-F238E27FC236}">
                <a16:creationId xmlns:a16="http://schemas.microsoft.com/office/drawing/2014/main" id="{E552B88C-803C-9FEB-1568-99E6FEB516FD}"/>
              </a:ext>
            </a:extLst>
          </p:cNvPr>
          <p:cNvSpPr/>
          <p:nvPr/>
        </p:nvSpPr>
        <p:spPr>
          <a:xfrm>
            <a:off x="6903609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7</a:t>
            </a:r>
          </a:p>
        </p:txBody>
      </p:sp>
      <p:sp>
        <p:nvSpPr>
          <p:cNvPr id="11" name="Hình Bầu dục 10">
            <a:hlinkClick r:id="rId8" action="ppaction://hlinksldjump"/>
            <a:extLst>
              <a:ext uri="{FF2B5EF4-FFF2-40B4-BE49-F238E27FC236}">
                <a16:creationId xmlns:a16="http://schemas.microsoft.com/office/drawing/2014/main" id="{A1996102-1FA7-F6D6-7BA1-EA86304A5A8F}"/>
              </a:ext>
            </a:extLst>
          </p:cNvPr>
          <p:cNvSpPr/>
          <p:nvPr/>
        </p:nvSpPr>
        <p:spPr>
          <a:xfrm>
            <a:off x="7295166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2500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E8A4053F-5ED7-B483-597D-008B79672C30}"/>
              </a:ext>
            </a:extLst>
          </p:cNvPr>
          <p:cNvSpPr txBox="1"/>
          <p:nvPr/>
        </p:nvSpPr>
        <p:spPr>
          <a:xfrm>
            <a:off x="3980767" y="6099242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</a:t>
            </a:r>
            <a:r>
              <a:rPr lang="vi-VN" sz="1800" kern="1200">
                <a:solidFill>
                  <a:srgbClr val="0166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+mn-cs"/>
              </a:rPr>
              <a:t>lass </a:t>
            </a:r>
            <a:r>
              <a:rPr lang="vi-VN" sz="20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diagram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1C43539-C434-404B-F5AE-8A5AFF217F77}"/>
              </a:ext>
            </a:extLst>
          </p:cNvPr>
          <p:cNvSpPr txBox="1"/>
          <p:nvPr/>
        </p:nvSpPr>
        <p:spPr>
          <a:xfrm>
            <a:off x="5640281" y="6124305"/>
            <a:ext cx="2781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0" i="0" u="none" strike="noStrike">
                <a:solidFill>
                  <a:srgbClr val="0166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AuthenticationService</a:t>
            </a:r>
            <a:endParaRPr lang="vi-VN">
              <a:solidFill>
                <a:srgbClr val="0166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5238CD8A-9EE7-7661-4AD2-184DC4E8C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339" y="2198935"/>
            <a:ext cx="2689321" cy="1650265"/>
          </a:xfrm>
          <a:prstGeom prst="rect">
            <a:avLst/>
          </a:prstGeom>
        </p:spPr>
      </p:pic>
      <p:sp>
        <p:nvSpPr>
          <p:cNvPr id="7" name="Hình Bầu dục 6">
            <a:hlinkClick r:id="rId3" action="ppaction://hlinksldjump"/>
            <a:extLst>
              <a:ext uri="{FF2B5EF4-FFF2-40B4-BE49-F238E27FC236}">
                <a16:creationId xmlns:a16="http://schemas.microsoft.com/office/drawing/2014/main" id="{6109F949-9648-8886-ECB1-C749054047D2}"/>
              </a:ext>
            </a:extLst>
          </p:cNvPr>
          <p:cNvSpPr/>
          <p:nvPr/>
        </p:nvSpPr>
        <p:spPr>
          <a:xfrm>
            <a:off x="4548863" y="6528818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23F8056A-8A8D-FD22-3BB7-53DAA975D51D}"/>
              </a:ext>
            </a:extLst>
          </p:cNvPr>
          <p:cNvSpPr/>
          <p:nvPr/>
        </p:nvSpPr>
        <p:spPr>
          <a:xfrm>
            <a:off x="4941771" y="6528818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</a:p>
        </p:txBody>
      </p:sp>
      <p:sp>
        <p:nvSpPr>
          <p:cNvPr id="10" name="Hình Bầu dục 9">
            <a:hlinkClick r:id="rId3" action="ppaction://hlinksldjump"/>
            <a:extLst>
              <a:ext uri="{FF2B5EF4-FFF2-40B4-BE49-F238E27FC236}">
                <a16:creationId xmlns:a16="http://schemas.microsoft.com/office/drawing/2014/main" id="{A0D2F908-09C4-33D5-D382-25BD7106527E}"/>
              </a:ext>
            </a:extLst>
          </p:cNvPr>
          <p:cNvSpPr/>
          <p:nvPr/>
        </p:nvSpPr>
        <p:spPr>
          <a:xfrm>
            <a:off x="5334679" y="6528818"/>
            <a:ext cx="227457" cy="2274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</a:t>
            </a:r>
          </a:p>
        </p:txBody>
      </p:sp>
      <p:sp>
        <p:nvSpPr>
          <p:cNvPr id="11" name="Hình Bầu dục 10">
            <a:hlinkClick r:id="rId4" action="ppaction://hlinksldjump"/>
            <a:extLst>
              <a:ext uri="{FF2B5EF4-FFF2-40B4-BE49-F238E27FC236}">
                <a16:creationId xmlns:a16="http://schemas.microsoft.com/office/drawing/2014/main" id="{7D2D0E8B-A88E-8614-7627-28AE7D3225A2}"/>
              </a:ext>
            </a:extLst>
          </p:cNvPr>
          <p:cNvSpPr/>
          <p:nvPr/>
        </p:nvSpPr>
        <p:spPr>
          <a:xfrm>
            <a:off x="5727587" y="6528817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4</a:t>
            </a:r>
          </a:p>
        </p:txBody>
      </p:sp>
      <p:sp>
        <p:nvSpPr>
          <p:cNvPr id="12" name="Hình Bầu dục 11">
            <a:hlinkClick r:id="rId5" action="ppaction://hlinksldjump"/>
            <a:extLst>
              <a:ext uri="{FF2B5EF4-FFF2-40B4-BE49-F238E27FC236}">
                <a16:creationId xmlns:a16="http://schemas.microsoft.com/office/drawing/2014/main" id="{B30390FE-DE82-2F4C-F151-69F40F96FA92}"/>
              </a:ext>
            </a:extLst>
          </p:cNvPr>
          <p:cNvSpPr/>
          <p:nvPr/>
        </p:nvSpPr>
        <p:spPr>
          <a:xfrm>
            <a:off x="6120495" y="6528817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5</a:t>
            </a:r>
          </a:p>
        </p:txBody>
      </p:sp>
      <p:sp>
        <p:nvSpPr>
          <p:cNvPr id="13" name="Hình Bầu dục 12">
            <a:hlinkClick r:id="rId6" action="ppaction://hlinksldjump"/>
            <a:extLst>
              <a:ext uri="{FF2B5EF4-FFF2-40B4-BE49-F238E27FC236}">
                <a16:creationId xmlns:a16="http://schemas.microsoft.com/office/drawing/2014/main" id="{1313F38D-BD4A-9C4D-47B1-22F0E580CD3D}"/>
              </a:ext>
            </a:extLst>
          </p:cNvPr>
          <p:cNvSpPr/>
          <p:nvPr/>
        </p:nvSpPr>
        <p:spPr>
          <a:xfrm>
            <a:off x="6512052" y="6528816"/>
            <a:ext cx="227457" cy="227457"/>
          </a:xfrm>
          <a:prstGeom prst="ellipse">
            <a:avLst/>
          </a:prstGeom>
          <a:solidFill>
            <a:srgbClr val="7DCCDB"/>
          </a:solidFill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6</a:t>
            </a:r>
          </a:p>
        </p:txBody>
      </p:sp>
      <p:sp>
        <p:nvSpPr>
          <p:cNvPr id="14" name="Hình Bầu dục 13">
            <a:hlinkClick r:id="rId7" action="ppaction://hlinksldjump"/>
            <a:extLst>
              <a:ext uri="{FF2B5EF4-FFF2-40B4-BE49-F238E27FC236}">
                <a16:creationId xmlns:a16="http://schemas.microsoft.com/office/drawing/2014/main" id="{6F0A3A24-D852-BD8E-F622-65B8B2185C8A}"/>
              </a:ext>
            </a:extLst>
          </p:cNvPr>
          <p:cNvSpPr/>
          <p:nvPr/>
        </p:nvSpPr>
        <p:spPr>
          <a:xfrm>
            <a:off x="6903609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7</a:t>
            </a:r>
          </a:p>
        </p:txBody>
      </p:sp>
      <p:sp>
        <p:nvSpPr>
          <p:cNvPr id="15" name="Hình Bầu dục 14">
            <a:hlinkClick r:id="rId8" action="ppaction://hlinksldjump"/>
            <a:extLst>
              <a:ext uri="{FF2B5EF4-FFF2-40B4-BE49-F238E27FC236}">
                <a16:creationId xmlns:a16="http://schemas.microsoft.com/office/drawing/2014/main" id="{13DC8D7C-6F53-17A4-B4B1-6C92ECB562A2}"/>
              </a:ext>
            </a:extLst>
          </p:cNvPr>
          <p:cNvSpPr/>
          <p:nvPr/>
        </p:nvSpPr>
        <p:spPr>
          <a:xfrm>
            <a:off x="7295166" y="6528816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3065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F0711BF2-FE12-716B-2B48-AEECB20EE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787" y="0"/>
            <a:ext cx="8558537" cy="6858000"/>
          </a:xfrm>
          <a:prstGeom prst="rect">
            <a:avLst/>
          </a:prstGeom>
        </p:spPr>
      </p:pic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AE63B5C0-059D-6D45-4B5C-248D22D4B7BE}"/>
              </a:ext>
            </a:extLst>
          </p:cNvPr>
          <p:cNvSpPr txBox="1"/>
          <p:nvPr/>
        </p:nvSpPr>
        <p:spPr>
          <a:xfrm>
            <a:off x="520271" y="6099242"/>
            <a:ext cx="2089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</a:t>
            </a:r>
            <a:r>
              <a:rPr lang="vi-VN" sz="1800" kern="1200">
                <a:solidFill>
                  <a:srgbClr val="0166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+mn-cs"/>
              </a:rPr>
              <a:t>ackage </a:t>
            </a:r>
            <a:r>
              <a:rPr lang="vi-VN" sz="20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diagram</a:t>
            </a:r>
          </a:p>
        </p:txBody>
      </p:sp>
      <p:sp>
        <p:nvSpPr>
          <p:cNvPr id="20" name="Hình Bầu dục 19">
            <a:hlinkClick r:id="rId4" action="ppaction://hlinksldjump"/>
            <a:extLst>
              <a:ext uri="{FF2B5EF4-FFF2-40B4-BE49-F238E27FC236}">
                <a16:creationId xmlns:a16="http://schemas.microsoft.com/office/drawing/2014/main" id="{3A7406EF-4BC8-4C7A-54A3-8FCD37453C86}"/>
              </a:ext>
            </a:extLst>
          </p:cNvPr>
          <p:cNvSpPr/>
          <p:nvPr/>
        </p:nvSpPr>
        <p:spPr>
          <a:xfrm>
            <a:off x="114023" y="6499352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34C166E9-E90D-7852-155A-916AD408FC00}"/>
              </a:ext>
            </a:extLst>
          </p:cNvPr>
          <p:cNvSpPr/>
          <p:nvPr/>
        </p:nvSpPr>
        <p:spPr>
          <a:xfrm>
            <a:off x="506931" y="6499352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</a:p>
        </p:txBody>
      </p:sp>
      <p:sp>
        <p:nvSpPr>
          <p:cNvPr id="22" name="Hình Bầu dục 21">
            <a:hlinkClick r:id="rId4" action="ppaction://hlinksldjump"/>
            <a:extLst>
              <a:ext uri="{FF2B5EF4-FFF2-40B4-BE49-F238E27FC236}">
                <a16:creationId xmlns:a16="http://schemas.microsoft.com/office/drawing/2014/main" id="{F19E7AA2-B5CD-E6CE-5151-310E4E555259}"/>
              </a:ext>
            </a:extLst>
          </p:cNvPr>
          <p:cNvSpPr/>
          <p:nvPr/>
        </p:nvSpPr>
        <p:spPr>
          <a:xfrm>
            <a:off x="899839" y="6499352"/>
            <a:ext cx="227457" cy="2274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</a:t>
            </a:r>
          </a:p>
        </p:txBody>
      </p:sp>
      <p:sp>
        <p:nvSpPr>
          <p:cNvPr id="23" name="Hình Bầu dục 22">
            <a:hlinkClick r:id="rId5" action="ppaction://hlinksldjump"/>
            <a:extLst>
              <a:ext uri="{FF2B5EF4-FFF2-40B4-BE49-F238E27FC236}">
                <a16:creationId xmlns:a16="http://schemas.microsoft.com/office/drawing/2014/main" id="{10987AE6-ECE6-420F-36C4-1BA427F80A5F}"/>
              </a:ext>
            </a:extLst>
          </p:cNvPr>
          <p:cNvSpPr/>
          <p:nvPr/>
        </p:nvSpPr>
        <p:spPr>
          <a:xfrm>
            <a:off x="1292747" y="6499351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4</a:t>
            </a:r>
          </a:p>
        </p:txBody>
      </p:sp>
      <p:sp>
        <p:nvSpPr>
          <p:cNvPr id="24" name="Hình Bầu dục 23">
            <a:hlinkClick r:id="rId6" action="ppaction://hlinksldjump"/>
            <a:extLst>
              <a:ext uri="{FF2B5EF4-FFF2-40B4-BE49-F238E27FC236}">
                <a16:creationId xmlns:a16="http://schemas.microsoft.com/office/drawing/2014/main" id="{6033A3B9-6578-2F45-F5A8-0D446FF10974}"/>
              </a:ext>
            </a:extLst>
          </p:cNvPr>
          <p:cNvSpPr/>
          <p:nvPr/>
        </p:nvSpPr>
        <p:spPr>
          <a:xfrm>
            <a:off x="1685655" y="6499351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5</a:t>
            </a:r>
          </a:p>
        </p:txBody>
      </p:sp>
      <p:sp>
        <p:nvSpPr>
          <p:cNvPr id="25" name="Hình Bầu dục 24">
            <a:hlinkClick r:id="rId7" action="ppaction://hlinksldjump"/>
            <a:extLst>
              <a:ext uri="{FF2B5EF4-FFF2-40B4-BE49-F238E27FC236}">
                <a16:creationId xmlns:a16="http://schemas.microsoft.com/office/drawing/2014/main" id="{F0FF42D9-C093-FE4E-2F63-C3D71B11156F}"/>
              </a:ext>
            </a:extLst>
          </p:cNvPr>
          <p:cNvSpPr/>
          <p:nvPr/>
        </p:nvSpPr>
        <p:spPr>
          <a:xfrm>
            <a:off x="2077212" y="6499350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6</a:t>
            </a:r>
          </a:p>
        </p:txBody>
      </p:sp>
      <p:sp>
        <p:nvSpPr>
          <p:cNvPr id="26" name="Hình Bầu dục 25">
            <a:hlinkClick r:id="rId8" action="ppaction://hlinksldjump"/>
            <a:extLst>
              <a:ext uri="{FF2B5EF4-FFF2-40B4-BE49-F238E27FC236}">
                <a16:creationId xmlns:a16="http://schemas.microsoft.com/office/drawing/2014/main" id="{F6E31B6B-8CD0-C193-CBDC-6244965E36A1}"/>
              </a:ext>
            </a:extLst>
          </p:cNvPr>
          <p:cNvSpPr/>
          <p:nvPr/>
        </p:nvSpPr>
        <p:spPr>
          <a:xfrm>
            <a:off x="2468769" y="6499350"/>
            <a:ext cx="227457" cy="227457"/>
          </a:xfrm>
          <a:prstGeom prst="ellipse">
            <a:avLst/>
          </a:prstGeom>
          <a:solidFill>
            <a:srgbClr val="7DCCDB"/>
          </a:solidFill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7</a:t>
            </a:r>
          </a:p>
        </p:txBody>
      </p:sp>
      <p:sp>
        <p:nvSpPr>
          <p:cNvPr id="27" name="Hình Bầu dục 26">
            <a:hlinkClick r:id="rId9" action="ppaction://hlinksldjump"/>
            <a:extLst>
              <a:ext uri="{FF2B5EF4-FFF2-40B4-BE49-F238E27FC236}">
                <a16:creationId xmlns:a16="http://schemas.microsoft.com/office/drawing/2014/main" id="{535CC6E3-8D67-7C06-5407-C29D172B1C76}"/>
              </a:ext>
            </a:extLst>
          </p:cNvPr>
          <p:cNvSpPr/>
          <p:nvPr/>
        </p:nvSpPr>
        <p:spPr>
          <a:xfrm>
            <a:off x="2860326" y="6499350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0270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 descr="Ảnh có chứa văn bản, biểu đồ, Kế hoạch, Song song&#10;&#10;Mô tả được tạo tự động">
            <a:extLst>
              <a:ext uri="{FF2B5EF4-FFF2-40B4-BE49-F238E27FC236}">
                <a16:creationId xmlns:a16="http://schemas.microsoft.com/office/drawing/2014/main" id="{EDC863C2-CF9D-33C0-282E-A777540A1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382" y="0"/>
            <a:ext cx="5813635" cy="6858000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DED34BDB-3EB2-90DA-83EF-79469A144CFF}"/>
              </a:ext>
            </a:extLst>
          </p:cNvPr>
          <p:cNvSpPr txBox="1"/>
          <p:nvPr/>
        </p:nvSpPr>
        <p:spPr>
          <a:xfrm>
            <a:off x="520271" y="6099242"/>
            <a:ext cx="2440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kern="1200">
                <a:solidFill>
                  <a:srgbClr val="0166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+mn-cs"/>
              </a:rPr>
              <a:t>Deployment </a:t>
            </a:r>
            <a:r>
              <a:rPr lang="vi-VN" sz="20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diagram</a:t>
            </a:r>
          </a:p>
        </p:txBody>
      </p:sp>
      <p:sp>
        <p:nvSpPr>
          <p:cNvPr id="5" name="Hình Bầu dục 4">
            <a:hlinkClick r:id="rId3" action="ppaction://hlinksldjump"/>
            <a:extLst>
              <a:ext uri="{FF2B5EF4-FFF2-40B4-BE49-F238E27FC236}">
                <a16:creationId xmlns:a16="http://schemas.microsoft.com/office/drawing/2014/main" id="{472BA989-3725-BE14-8491-DBE92C3D33B8}"/>
              </a:ext>
            </a:extLst>
          </p:cNvPr>
          <p:cNvSpPr/>
          <p:nvPr/>
        </p:nvSpPr>
        <p:spPr>
          <a:xfrm>
            <a:off x="114023" y="6499352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A7524ADD-5D34-4825-9EE3-2016439672DC}"/>
              </a:ext>
            </a:extLst>
          </p:cNvPr>
          <p:cNvSpPr/>
          <p:nvPr/>
        </p:nvSpPr>
        <p:spPr>
          <a:xfrm>
            <a:off x="506931" y="6499352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</a:p>
        </p:txBody>
      </p:sp>
      <p:sp>
        <p:nvSpPr>
          <p:cNvPr id="15" name="Hình Bầu dục 14">
            <a:hlinkClick r:id="rId3" action="ppaction://hlinksldjump"/>
            <a:extLst>
              <a:ext uri="{FF2B5EF4-FFF2-40B4-BE49-F238E27FC236}">
                <a16:creationId xmlns:a16="http://schemas.microsoft.com/office/drawing/2014/main" id="{8C710D2A-4214-85EA-9EB3-86615AE274DB}"/>
              </a:ext>
            </a:extLst>
          </p:cNvPr>
          <p:cNvSpPr/>
          <p:nvPr/>
        </p:nvSpPr>
        <p:spPr>
          <a:xfrm>
            <a:off x="899839" y="6499352"/>
            <a:ext cx="227457" cy="2274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</a:t>
            </a:r>
          </a:p>
        </p:txBody>
      </p:sp>
      <p:sp>
        <p:nvSpPr>
          <p:cNvPr id="16" name="Hình Bầu dục 15">
            <a:hlinkClick r:id="rId4" action="ppaction://hlinksldjump"/>
            <a:extLst>
              <a:ext uri="{FF2B5EF4-FFF2-40B4-BE49-F238E27FC236}">
                <a16:creationId xmlns:a16="http://schemas.microsoft.com/office/drawing/2014/main" id="{27667C17-9BDA-1274-7377-1942A4929DA0}"/>
              </a:ext>
            </a:extLst>
          </p:cNvPr>
          <p:cNvSpPr/>
          <p:nvPr/>
        </p:nvSpPr>
        <p:spPr>
          <a:xfrm>
            <a:off x="1292747" y="6499351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4</a:t>
            </a:r>
          </a:p>
        </p:txBody>
      </p:sp>
      <p:sp>
        <p:nvSpPr>
          <p:cNvPr id="17" name="Hình Bầu dục 16">
            <a:hlinkClick r:id="rId5" action="ppaction://hlinksldjump"/>
            <a:extLst>
              <a:ext uri="{FF2B5EF4-FFF2-40B4-BE49-F238E27FC236}">
                <a16:creationId xmlns:a16="http://schemas.microsoft.com/office/drawing/2014/main" id="{60BC4B05-EFCF-BC43-5E6E-EA5D30E34E8D}"/>
              </a:ext>
            </a:extLst>
          </p:cNvPr>
          <p:cNvSpPr/>
          <p:nvPr/>
        </p:nvSpPr>
        <p:spPr>
          <a:xfrm>
            <a:off x="1685655" y="6499351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5</a:t>
            </a:r>
          </a:p>
        </p:txBody>
      </p:sp>
      <p:sp>
        <p:nvSpPr>
          <p:cNvPr id="18" name="Hình Bầu dục 17">
            <a:hlinkClick r:id="rId6" action="ppaction://hlinksldjump"/>
            <a:extLst>
              <a:ext uri="{FF2B5EF4-FFF2-40B4-BE49-F238E27FC236}">
                <a16:creationId xmlns:a16="http://schemas.microsoft.com/office/drawing/2014/main" id="{DB79A345-34A1-B3D6-E160-9064094142DD}"/>
              </a:ext>
            </a:extLst>
          </p:cNvPr>
          <p:cNvSpPr/>
          <p:nvPr/>
        </p:nvSpPr>
        <p:spPr>
          <a:xfrm>
            <a:off x="2077212" y="6499350"/>
            <a:ext cx="227457" cy="227457"/>
          </a:xfrm>
          <a:prstGeom prst="ellipse">
            <a:avLst/>
          </a:prstGeom>
          <a:noFill/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6</a:t>
            </a:r>
          </a:p>
        </p:txBody>
      </p:sp>
      <p:sp>
        <p:nvSpPr>
          <p:cNvPr id="19" name="Hình Bầu dục 18">
            <a:hlinkClick r:id="rId7" action="ppaction://hlinksldjump"/>
            <a:extLst>
              <a:ext uri="{FF2B5EF4-FFF2-40B4-BE49-F238E27FC236}">
                <a16:creationId xmlns:a16="http://schemas.microsoft.com/office/drawing/2014/main" id="{ADA78586-2973-4F30-550B-7936882E8DD2}"/>
              </a:ext>
            </a:extLst>
          </p:cNvPr>
          <p:cNvSpPr/>
          <p:nvPr/>
        </p:nvSpPr>
        <p:spPr>
          <a:xfrm>
            <a:off x="2468769" y="6499350"/>
            <a:ext cx="227457" cy="2274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7</a:t>
            </a:r>
          </a:p>
        </p:txBody>
      </p:sp>
      <p:sp>
        <p:nvSpPr>
          <p:cNvPr id="20" name="Hình Bầu dục 19">
            <a:hlinkClick r:id="rId8" action="ppaction://hlinksldjump"/>
            <a:extLst>
              <a:ext uri="{FF2B5EF4-FFF2-40B4-BE49-F238E27FC236}">
                <a16:creationId xmlns:a16="http://schemas.microsoft.com/office/drawing/2014/main" id="{9123E7B9-198A-AD40-4325-050FA2199F02}"/>
              </a:ext>
            </a:extLst>
          </p:cNvPr>
          <p:cNvSpPr/>
          <p:nvPr/>
        </p:nvSpPr>
        <p:spPr>
          <a:xfrm>
            <a:off x="2860326" y="6499350"/>
            <a:ext cx="227457" cy="227457"/>
          </a:xfrm>
          <a:prstGeom prst="ellipse">
            <a:avLst/>
          </a:prstGeom>
          <a:solidFill>
            <a:srgbClr val="7DCCDB"/>
          </a:solidFill>
          <a:ln w="38100">
            <a:solidFill>
              <a:srgbClr val="01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>
                <a:solidFill>
                  <a:srgbClr val="0166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9577996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121</Words>
  <Application>Microsoft Office PowerPoint</Application>
  <PresentationFormat>Màn hình rộng</PresentationFormat>
  <Paragraphs>87</Paragraphs>
  <Slides>9</Slides>
  <Notes>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4" baseType="lpstr">
      <vt:lpstr>Arial</vt:lpstr>
      <vt:lpstr>Roboto Black</vt:lpstr>
      <vt:lpstr>Times New Roman</vt:lpstr>
      <vt:lpstr>Roboto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Nguyễn Văn Sơn</dc:creator>
  <cp:lastModifiedBy>Nguyễn Văn Sơn</cp:lastModifiedBy>
  <cp:revision>39</cp:revision>
  <dcterms:created xsi:type="dcterms:W3CDTF">2024-05-17T02:03:47Z</dcterms:created>
  <dcterms:modified xsi:type="dcterms:W3CDTF">2024-05-18T09:38:50Z</dcterms:modified>
</cp:coreProperties>
</file>