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390DE-472C-43B5-BCAF-0BD65BFB2384}" v="28" dt="2022-01-28T20:07:16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Hughes" userId="cO6AZp8VhVCbtgHK2XS5DrLE63Iv0mNTWB6eWMKLT3k=" providerId="None" clId="Web-{5D3390DE-472C-43B5-BCAF-0BD65BFB2384}"/>
    <pc:docChg chg="modSld">
      <pc:chgData name="Adam Hughes" userId="cO6AZp8VhVCbtgHK2XS5DrLE63Iv0mNTWB6eWMKLT3k=" providerId="None" clId="Web-{5D3390DE-472C-43B5-BCAF-0BD65BFB2384}" dt="2022-01-28T20:05:41.688" v="0"/>
      <pc:docMkLst>
        <pc:docMk/>
      </pc:docMkLst>
      <pc:sldChg chg="addSp">
        <pc:chgData name="Adam Hughes" userId="cO6AZp8VhVCbtgHK2XS5DrLE63Iv0mNTWB6eWMKLT3k=" providerId="None" clId="Web-{5D3390DE-472C-43B5-BCAF-0BD65BFB2384}" dt="2022-01-28T20:05:41.688" v="0"/>
        <pc:sldMkLst>
          <pc:docMk/>
          <pc:sldMk cId="0" sldId="256"/>
        </pc:sldMkLst>
        <pc:spChg chg="add">
          <ac:chgData name="Adam Hughes" userId="cO6AZp8VhVCbtgHK2XS5DrLE63Iv0mNTWB6eWMKLT3k=" providerId="None" clId="Web-{5D3390DE-472C-43B5-BCAF-0BD65BFB2384}" dt="2022-01-28T20:05:41.688" v="0"/>
          <ac:spMkLst>
            <pc:docMk/>
            <pc:sldMk cId="0" sldId="256"/>
            <ac:spMk id="2" creationId="{263CE74C-ACDC-475D-8B16-3B54EF565D77}"/>
          </ac:spMkLst>
        </pc:spChg>
      </pc:sldChg>
    </pc:docChg>
  </pc:docChgLst>
  <pc:docChgLst>
    <pc:chgData name="Adam Hughes" clId="Web-{5D3390DE-472C-43B5-BCAF-0BD65BFB2384}"/>
    <pc:docChg chg="modSld">
      <pc:chgData name="Adam Hughes" userId="" providerId="" clId="Web-{5D3390DE-472C-43B5-BCAF-0BD65BFB2384}" dt="2022-01-28T20:07:16.828" v="24" actId="14100"/>
      <pc:docMkLst>
        <pc:docMk/>
      </pc:docMkLst>
      <pc:sldChg chg="modSp">
        <pc:chgData name="Adam Hughes" userId="" providerId="" clId="Web-{5D3390DE-472C-43B5-BCAF-0BD65BFB2384}" dt="2022-01-28T20:07:16.828" v="24" actId="14100"/>
        <pc:sldMkLst>
          <pc:docMk/>
          <pc:sldMk cId="0" sldId="256"/>
        </pc:sldMkLst>
        <pc:spChg chg="mod">
          <ac:chgData name="Adam Hughes" userId="" providerId="" clId="Web-{5D3390DE-472C-43B5-BCAF-0BD65BFB2384}" dt="2022-01-28T20:07:16.828" v="24" actId="14100"/>
          <ac:spMkLst>
            <pc:docMk/>
            <pc:sldMk cId="0" sldId="256"/>
            <ac:spMk id="2" creationId="{263CE74C-ACDC-475D-8B16-3B54EF565D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83613" y="356300"/>
            <a:ext cx="1351200" cy="146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Grads_v_fac_load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——————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program_id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maj_grad_count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avg_sem_cred_fac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period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966625" y="153400"/>
            <a:ext cx="1351200" cy="117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Program_Grads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——————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program_id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student_id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grad_date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959850" y="1542038"/>
            <a:ext cx="1351200" cy="160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Teaching_Load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——————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program_id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courseoffering_id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instructor_id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credits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term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896513" y="2413013"/>
            <a:ext cx="1351200" cy="146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Program_Costs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——————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program_id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direct_costs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Indirect_costs	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period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889100" y="3365400"/>
            <a:ext cx="1351200" cy="16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Faculty_Costs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——————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person_id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salary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benefits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other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period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75" y="1099150"/>
            <a:ext cx="1921500" cy="1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98125" y="-6025"/>
            <a:ext cx="245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Graduated Majors v. Avg. Semester Credits per FT Fac.</a:t>
            </a:r>
            <a:endParaRPr sz="1000" b="1"/>
          </a:p>
        </p:txBody>
      </p:sp>
      <p:sp>
        <p:nvSpPr>
          <p:cNvPr id="61" name="Google Shape;61;p13"/>
          <p:cNvSpPr/>
          <p:nvPr/>
        </p:nvSpPr>
        <p:spPr>
          <a:xfrm>
            <a:off x="7896325" y="959550"/>
            <a:ext cx="1092000" cy="698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e-Services</a:t>
            </a:r>
            <a:endParaRPr/>
          </a:p>
        </p:txBody>
      </p:sp>
      <p:cxnSp>
        <p:nvCxnSpPr>
          <p:cNvPr id="62" name="Google Shape;62;p13"/>
          <p:cNvCxnSpPr>
            <a:stCxn id="61" idx="2"/>
            <a:endCxn id="55" idx="3"/>
          </p:cNvCxnSpPr>
          <p:nvPr/>
        </p:nvCxnSpPr>
        <p:spPr>
          <a:xfrm rot="10800000">
            <a:off x="7317925" y="738750"/>
            <a:ext cx="57840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>
            <a:stCxn id="61" idx="2"/>
            <a:endCxn id="56" idx="3"/>
          </p:cNvCxnSpPr>
          <p:nvPr/>
        </p:nvCxnSpPr>
        <p:spPr>
          <a:xfrm flipH="1">
            <a:off x="7311025" y="1308750"/>
            <a:ext cx="585300" cy="10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56" idx="1"/>
            <a:endCxn id="57" idx="3"/>
          </p:cNvCxnSpPr>
          <p:nvPr/>
        </p:nvCxnSpPr>
        <p:spPr>
          <a:xfrm flipH="1">
            <a:off x="5247650" y="2344688"/>
            <a:ext cx="712200" cy="8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8" idx="1"/>
            <a:endCxn id="57" idx="3"/>
          </p:cNvCxnSpPr>
          <p:nvPr/>
        </p:nvCxnSpPr>
        <p:spPr>
          <a:xfrm rot="10800000">
            <a:off x="5247700" y="3145200"/>
            <a:ext cx="641400" cy="105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5" idx="1"/>
            <a:endCxn id="54" idx="3"/>
          </p:cNvCxnSpPr>
          <p:nvPr/>
        </p:nvCxnSpPr>
        <p:spPr>
          <a:xfrm flipH="1">
            <a:off x="5334825" y="738700"/>
            <a:ext cx="631800" cy="34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56" idx="1"/>
            <a:endCxn id="54" idx="3"/>
          </p:cNvCxnSpPr>
          <p:nvPr/>
        </p:nvCxnSpPr>
        <p:spPr>
          <a:xfrm rot="10800000">
            <a:off x="5334950" y="1088588"/>
            <a:ext cx="624900" cy="12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54" idx="1"/>
          </p:cNvCxnSpPr>
          <p:nvPr/>
        </p:nvCxnSpPr>
        <p:spPr>
          <a:xfrm flipH="1">
            <a:off x="2150913" y="1088600"/>
            <a:ext cx="1832700" cy="31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57" idx="1"/>
            <a:endCxn id="70" idx="3"/>
          </p:cNvCxnSpPr>
          <p:nvPr/>
        </p:nvCxnSpPr>
        <p:spPr>
          <a:xfrm flipH="1">
            <a:off x="2150813" y="3145313"/>
            <a:ext cx="1745700" cy="11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3"/>
          <p:cNvSpPr/>
          <p:nvPr/>
        </p:nvSpPr>
        <p:spPr>
          <a:xfrm>
            <a:off x="7679375" y="3514200"/>
            <a:ext cx="1351200" cy="9060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ADP/EBS/???</a:t>
            </a:r>
            <a:endParaRPr/>
          </a:p>
        </p:txBody>
      </p:sp>
      <p:cxnSp>
        <p:nvCxnSpPr>
          <p:cNvPr id="72" name="Google Shape;72;p13"/>
          <p:cNvCxnSpPr>
            <a:stCxn id="71" idx="2"/>
            <a:endCxn id="58" idx="3"/>
          </p:cNvCxnSpPr>
          <p:nvPr/>
        </p:nvCxnSpPr>
        <p:spPr>
          <a:xfrm flipH="1">
            <a:off x="7240175" y="3967200"/>
            <a:ext cx="439200" cy="2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/>
          <p:nvPr/>
        </p:nvSpPr>
        <p:spPr>
          <a:xfrm>
            <a:off x="4025425" y="4469725"/>
            <a:ext cx="1026000" cy="492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EBS/???</a:t>
            </a:r>
            <a:endParaRPr/>
          </a:p>
        </p:txBody>
      </p:sp>
      <p:cxnSp>
        <p:nvCxnSpPr>
          <p:cNvPr id="74" name="Google Shape;74;p13"/>
          <p:cNvCxnSpPr>
            <a:stCxn id="73" idx="1"/>
            <a:endCxn id="57" idx="2"/>
          </p:cNvCxnSpPr>
          <p:nvPr/>
        </p:nvCxnSpPr>
        <p:spPr>
          <a:xfrm rot="10800000" flipH="1">
            <a:off x="4538425" y="3877525"/>
            <a:ext cx="33600" cy="59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145875" y="-18125"/>
            <a:ext cx="2454900" cy="2901000"/>
          </a:xfrm>
          <a:prstGeom prst="rect">
            <a:avLst/>
          </a:prstGeom>
          <a:noFill/>
          <a:ln w="38100" cap="flat" cmpd="sng">
            <a:solidFill>
              <a:srgbClr val="25D5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08475" y="3514200"/>
            <a:ext cx="1842300" cy="157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Grads_v_fac_load_w_cost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——————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program_id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maj_grad_count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avg_sem_cred_fac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program_cost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period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</p:txBody>
      </p:sp>
      <p:cxnSp>
        <p:nvCxnSpPr>
          <p:cNvPr id="76" name="Google Shape;76;p13"/>
          <p:cNvCxnSpPr>
            <a:stCxn id="70" idx="0"/>
            <a:endCxn id="75" idx="2"/>
          </p:cNvCxnSpPr>
          <p:nvPr/>
        </p:nvCxnSpPr>
        <p:spPr>
          <a:xfrm rot="10800000" flipH="1">
            <a:off x="1229625" y="2883000"/>
            <a:ext cx="143700" cy="6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63CE74C-ACDC-475D-8B16-3B54EF565D77}"/>
              </a:ext>
            </a:extLst>
          </p:cNvPr>
          <p:cNvSpPr/>
          <p:nvPr/>
        </p:nvSpPr>
        <p:spPr>
          <a:xfrm>
            <a:off x="6861897" y="3900487"/>
            <a:ext cx="1058572" cy="91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Arial"/>
              </a:rPr>
              <a:t>AAUP spreadsheets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</cp:revision>
  <dcterms:modified xsi:type="dcterms:W3CDTF">2022-01-28T20:07:17Z</dcterms:modified>
</cp:coreProperties>
</file>