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3E15-A423-4BFB-A391-6C758DC3B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76E9-6A8C-4CCF-8143-4D21FCF0C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3D91-B21D-46F6-A527-E780F885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EF2E-DCFD-4BF4-B2CB-E0CFBD62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4595-72B1-4B66-AAB0-6D73D8A9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584D-9A5D-439F-B3FE-C69B4695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60111-0C65-45DB-A3B8-BCFA6C49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E2CD-34E4-4DC0-B95E-F318F10A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5A08-6C4C-4EDB-BFC6-EBC21E0C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D83E-65FD-4F51-9393-F179B65B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E8866-4B71-4EFC-AC31-4CFA3543A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1A644-5DD3-4234-8D51-FA659F743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0534-65F9-46EC-B1B6-38228C2E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FD02-5E6E-460A-A394-24DB56D6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A2C9-0818-46A8-9615-F495944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975D-39B2-4AB6-9429-FC67A46D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3465-EF54-4DD7-82A1-F5D949BF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5F1D-38C1-4098-9CEC-7841EADB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CEC0-9815-4E91-A0C1-D9457C1F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5635-6752-48EC-A69B-E60B93AB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265C-844A-432D-81C3-E7B0018F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E3926-10AE-4FDD-96A7-F2499040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D91F-9F8A-4CF8-A785-ED414DAF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8A71-657F-4944-87AE-0C18AEAF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4BAC-F071-4201-854A-242F56E8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9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A461-7E59-4A5D-A18A-68BF7BC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DF95-BA95-4B8E-98AC-0FBAF644C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E3FC6-371A-43BB-BFBF-C826E3A9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2EB24-A2DF-4D9D-B544-45986BC2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6FFA1-2599-46F8-9EC3-C7D8D96E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9852D-5765-42BD-A913-5E4974A5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CA4C-4F02-4D6C-94C4-E32CBAED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5CD2C-DCAA-4092-860D-0530CE41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48A4B-39BB-44F6-8A0A-D08A971C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A619-61C9-421A-941F-8FE3C2DFE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5E26-1287-4D8F-A781-DB99B9B0B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E3266-2EA8-4407-80D4-42F3B15A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1894A-9C22-4332-9CBD-47646CB4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90C3-6E94-492A-913B-5102A0D0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2E2E-6D2D-434B-8BB9-D2274E74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0A41E-C001-47D2-A892-81619F23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EF4F9-8B73-4495-8A88-FEFE3FA9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52147-2ACD-45B3-8A42-9413F1B8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CC14A-4C08-4C88-AFC6-734170CD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A83E6-0ED7-4290-8309-A43CBBE9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D0D3F-1E7D-4CE5-BD52-C173860A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F7B4-8A65-434D-B820-E5820ED2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B651-8303-4C1E-9120-63E24F3E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4D7C-A8BF-466D-8FFD-55312C770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6AF5E-F4A9-405F-B59A-4ACF0042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D13F3-7644-4D38-9586-536729D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CCFBF-7983-44F3-AB71-5ADFE4FF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AAA4-EA61-4393-B2B7-2060728F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4C370-20A0-4A73-B6BF-E8E3D8323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62CE8-444C-4F8F-ACF1-DF4AE306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016A2-A849-46BC-B239-B30C4E1D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412B-0F37-4594-A87E-005AE96C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C052C-A1AC-49AA-BC32-DD756669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7CA7B-52AF-4070-B570-1BA665ED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23CAC-32B1-4C4F-A186-0D816EAE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A812-5EBC-4646-9E34-09BD4A7E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79B2-DE62-4F66-8D1D-96A0EC3D083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FBE5-6E19-46B7-8F98-74D1AD71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EC29-B7D2-434D-BC84-66E2A0152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B576-E96E-411D-8CA3-A182FC27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C1CA6-4666-4BC2-AB9D-7FCA9E2C9A26}"/>
              </a:ext>
            </a:extLst>
          </p:cNvPr>
          <p:cNvSpPr txBox="1"/>
          <p:nvPr/>
        </p:nvSpPr>
        <p:spPr>
          <a:xfrm>
            <a:off x="65314" y="5268687"/>
            <a:ext cx="17448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 Tuition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658BF-B25B-464B-BEF8-D4CEC9E333D1}"/>
              </a:ext>
            </a:extLst>
          </p:cNvPr>
          <p:cNvSpPr txBox="1"/>
          <p:nvPr/>
        </p:nvSpPr>
        <p:spPr>
          <a:xfrm>
            <a:off x="1912779" y="5268691"/>
            <a:ext cx="19920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Course Enrollments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C2F70-0BE2-478E-BF01-06E53EFAC069}"/>
              </a:ext>
            </a:extLst>
          </p:cNvPr>
          <p:cNvSpPr txBox="1"/>
          <p:nvPr/>
        </p:nvSpPr>
        <p:spPr>
          <a:xfrm>
            <a:off x="4005637" y="5263644"/>
            <a:ext cx="19920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Course Warehouse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4AFB7-EE3D-418D-B8EA-4063584D896C}"/>
              </a:ext>
            </a:extLst>
          </p:cNvPr>
          <p:cNvSpPr txBox="1"/>
          <p:nvPr/>
        </p:nvSpPr>
        <p:spPr>
          <a:xfrm>
            <a:off x="6091761" y="5268687"/>
            <a:ext cx="1596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Fac Comp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2CFD4-998B-416A-9B14-1C646611ADB3}"/>
              </a:ext>
            </a:extLst>
          </p:cNvPr>
          <p:cNvSpPr txBox="1"/>
          <p:nvPr/>
        </p:nvSpPr>
        <p:spPr>
          <a:xfrm>
            <a:off x="7760715" y="5274909"/>
            <a:ext cx="12402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Dept Mem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45BF7-C8DE-4511-AD92-DB83924D1BB7}"/>
              </a:ext>
            </a:extLst>
          </p:cNvPr>
          <p:cNvSpPr txBox="1"/>
          <p:nvPr/>
        </p:nvSpPr>
        <p:spPr>
          <a:xfrm>
            <a:off x="9094974" y="5268687"/>
            <a:ext cx="1525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Dept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1E86F-2ACD-4B03-934F-2682DB340B72}"/>
              </a:ext>
            </a:extLst>
          </p:cNvPr>
          <p:cNvSpPr txBox="1"/>
          <p:nvPr/>
        </p:nvSpPr>
        <p:spPr>
          <a:xfrm>
            <a:off x="10714591" y="5265578"/>
            <a:ext cx="13436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Fac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ED6F5-3B93-4D38-A956-5904691A0F52}"/>
              </a:ext>
            </a:extLst>
          </p:cNvPr>
          <p:cNvSpPr txBox="1"/>
          <p:nvPr/>
        </p:nvSpPr>
        <p:spPr>
          <a:xfrm>
            <a:off x="1698171" y="4170785"/>
            <a:ext cx="2307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 Credits Taken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FC036-21DB-45F7-8F68-943A33F0FA37}"/>
              </a:ext>
            </a:extLst>
          </p:cNvPr>
          <p:cNvSpPr txBox="1"/>
          <p:nvPr/>
        </p:nvSpPr>
        <p:spPr>
          <a:xfrm>
            <a:off x="8314581" y="4170785"/>
            <a:ext cx="27699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Course Credits Issued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F8D37-AC2E-42AD-82A0-B797B15A9F67}"/>
              </a:ext>
            </a:extLst>
          </p:cNvPr>
          <p:cNvSpPr txBox="1"/>
          <p:nvPr/>
        </p:nvSpPr>
        <p:spPr>
          <a:xfrm>
            <a:off x="4125311" y="4170785"/>
            <a:ext cx="20754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Faculty Actual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B5C35-FD34-4E37-BF30-61F110A3E8A9}"/>
              </a:ext>
            </a:extLst>
          </p:cNvPr>
          <p:cNvSpPr txBox="1"/>
          <p:nvPr/>
        </p:nvSpPr>
        <p:spPr>
          <a:xfrm>
            <a:off x="1198985" y="3183683"/>
            <a:ext cx="27058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 Tuition Per Credit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62623-5289-4956-B8BB-B3AEE7797691}"/>
              </a:ext>
            </a:extLst>
          </p:cNvPr>
          <p:cNvSpPr txBox="1"/>
          <p:nvPr/>
        </p:nvSpPr>
        <p:spPr>
          <a:xfrm>
            <a:off x="7445829" y="3183683"/>
            <a:ext cx="44880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School Credit-Weighted Average Enrollments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67EF2-4649-4455-A8F3-6CC7B208D2A0}"/>
              </a:ext>
            </a:extLst>
          </p:cNvPr>
          <p:cNvSpPr txBox="1"/>
          <p:nvPr/>
        </p:nvSpPr>
        <p:spPr>
          <a:xfrm>
            <a:off x="4329404" y="3183683"/>
            <a:ext cx="25550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Faculty Comp Per Credit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D8B48-6B20-4C51-BEE9-C0A2270F3A3F}"/>
              </a:ext>
            </a:extLst>
          </p:cNvPr>
          <p:cNvSpPr txBox="1"/>
          <p:nvPr/>
        </p:nvSpPr>
        <p:spPr>
          <a:xfrm>
            <a:off x="2260812" y="2082260"/>
            <a:ext cx="17448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Course Revenue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A330E-5FB7-4A67-8462-EB6A2648641C}"/>
              </a:ext>
            </a:extLst>
          </p:cNvPr>
          <p:cNvSpPr txBox="1"/>
          <p:nvPr/>
        </p:nvSpPr>
        <p:spPr>
          <a:xfrm>
            <a:off x="4037514" y="2082260"/>
            <a:ext cx="17448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Course 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FAB80-B589-4798-AD36-65EFA95A8B73}"/>
              </a:ext>
            </a:extLst>
          </p:cNvPr>
          <p:cNvSpPr txBox="1"/>
          <p:nvPr/>
        </p:nvSpPr>
        <p:spPr>
          <a:xfrm>
            <a:off x="2908819" y="1095158"/>
            <a:ext cx="23435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Course Balance Sheet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AD027E-3943-433F-A53B-70E40FD9F65F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flipV="1">
            <a:off x="5001679" y="4540117"/>
            <a:ext cx="161343" cy="72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F4CCC1-7687-44B8-BABF-50A29742BB11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H="1" flipV="1">
            <a:off x="2851904" y="4540117"/>
            <a:ext cx="56917" cy="72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DCEE19-A47C-4AAC-B085-3F8F3B6417A4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flipV="1">
            <a:off x="937727" y="3553015"/>
            <a:ext cx="1614197" cy="171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CBC5B6-F701-4D08-9972-984F60BF416D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H="1" flipV="1">
            <a:off x="2551924" y="3553015"/>
            <a:ext cx="299980" cy="6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A81F20-EC61-4C21-8957-824172153182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5163022" y="3553015"/>
            <a:ext cx="443898" cy="6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4F85CC-537C-4DA7-BF15-0319DA35541A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H="1" flipV="1">
            <a:off x="5606920" y="3553015"/>
            <a:ext cx="1283165" cy="171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2A7D55F-21CA-4BAD-BF34-F9A32C487871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2908821" y="4540117"/>
            <a:ext cx="6790732" cy="72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83906AA-6E3B-486C-8651-C23D73AB4F2D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2551924" y="2451592"/>
            <a:ext cx="581301" cy="7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0633459-DE14-4373-AC85-59ACA6F157EC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2908821" y="2451592"/>
            <a:ext cx="224404" cy="281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3CD880C-0702-4108-9B68-1016A28BB39A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4909927" y="2451592"/>
            <a:ext cx="696993" cy="7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C9C77F2-FD98-43B6-A878-3F0DCDA15535}"/>
              </a:ext>
            </a:extLst>
          </p:cNvPr>
          <p:cNvCxnSpPr>
            <a:stCxn id="6" idx="0"/>
            <a:endCxn id="18" idx="2"/>
          </p:cNvCxnSpPr>
          <p:nvPr/>
        </p:nvCxnSpPr>
        <p:spPr>
          <a:xfrm flipH="1" flipV="1">
            <a:off x="4909927" y="2451592"/>
            <a:ext cx="91752" cy="281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AC051A2-17FC-47DF-A73B-85DBA704531B}"/>
              </a:ext>
            </a:extLst>
          </p:cNvPr>
          <p:cNvCxnSpPr>
            <a:stCxn id="17" idx="0"/>
            <a:endCxn id="19" idx="2"/>
          </p:cNvCxnSpPr>
          <p:nvPr/>
        </p:nvCxnSpPr>
        <p:spPr>
          <a:xfrm flipV="1">
            <a:off x="3133225" y="1464490"/>
            <a:ext cx="947372" cy="6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10415C0-8CF0-4F64-A2A1-D46996908399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H="1" flipV="1">
            <a:off x="4080597" y="1464490"/>
            <a:ext cx="829330" cy="6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7C7775-13DD-42DC-95BE-F6F6F363D1AB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5001679" y="4540117"/>
            <a:ext cx="4697874" cy="72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8EEE074-3F41-45B1-95C1-CA66D1527C6F}"/>
              </a:ext>
            </a:extLst>
          </p:cNvPr>
          <p:cNvSpPr txBox="1"/>
          <p:nvPr/>
        </p:nvSpPr>
        <p:spPr>
          <a:xfrm>
            <a:off x="7379613" y="2075868"/>
            <a:ext cx="33892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Faculty Credits Issued Vs Expected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0FA68B4-7A23-4DF4-9960-9722DB4EAEC1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8380824" y="4540117"/>
            <a:ext cx="1318729" cy="7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4B78B4F-CB77-466A-81D5-2E23706A4726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699553" y="4540117"/>
            <a:ext cx="1718388" cy="7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3D5D279-6A8A-45CA-97EC-C44AABC7C001}"/>
              </a:ext>
            </a:extLst>
          </p:cNvPr>
          <p:cNvCxnSpPr>
            <a:cxnSpLocks/>
            <a:stCxn id="15" idx="0"/>
            <a:endCxn id="172" idx="2"/>
          </p:cNvCxnSpPr>
          <p:nvPr/>
        </p:nvCxnSpPr>
        <p:spPr>
          <a:xfrm flipH="1" flipV="1">
            <a:off x="9074251" y="2445200"/>
            <a:ext cx="615591" cy="73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3BB741-3264-4499-AA0B-4BD18282140B}"/>
              </a:ext>
            </a:extLst>
          </p:cNvPr>
          <p:cNvSpPr txBox="1"/>
          <p:nvPr/>
        </p:nvSpPr>
        <p:spPr>
          <a:xfrm>
            <a:off x="7965969" y="1124133"/>
            <a:ext cx="22580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Overload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F969A2-961C-4858-A33D-CBED62B35CF4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flipH="1" flipV="1">
            <a:off x="9689842" y="3553015"/>
            <a:ext cx="9711" cy="6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BFBF92-967D-467D-9A6F-4E28F25AAC05}"/>
              </a:ext>
            </a:extLst>
          </p:cNvPr>
          <p:cNvCxnSpPr>
            <a:stCxn id="12" idx="0"/>
            <a:endCxn id="172" idx="2"/>
          </p:cNvCxnSpPr>
          <p:nvPr/>
        </p:nvCxnSpPr>
        <p:spPr>
          <a:xfrm flipH="1" flipV="1">
            <a:off x="9074251" y="2445200"/>
            <a:ext cx="625302" cy="172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E6D081-E158-47BD-AEE6-E203DE4B499B}"/>
              </a:ext>
            </a:extLst>
          </p:cNvPr>
          <p:cNvCxnSpPr>
            <a:stCxn id="172" idx="0"/>
            <a:endCxn id="43" idx="2"/>
          </p:cNvCxnSpPr>
          <p:nvPr/>
        </p:nvCxnSpPr>
        <p:spPr>
          <a:xfrm flipV="1">
            <a:off x="9074251" y="1493465"/>
            <a:ext cx="20723" cy="58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1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Son Nguyen</dc:creator>
  <cp:lastModifiedBy>Son Nguyen</cp:lastModifiedBy>
  <cp:revision>8</cp:revision>
  <dcterms:created xsi:type="dcterms:W3CDTF">2022-03-06T03:24:13Z</dcterms:created>
  <dcterms:modified xsi:type="dcterms:W3CDTF">2022-06-23T00:39:35Z</dcterms:modified>
</cp:coreProperties>
</file>