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3D59-F0AE-4224-A521-F2F2004644A9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861C-1F86-47BC-B4F5-2D6B44483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25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3D59-F0AE-4224-A521-F2F2004644A9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861C-1F86-47BC-B4F5-2D6B44483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57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3D59-F0AE-4224-A521-F2F2004644A9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861C-1F86-47BC-B4F5-2D6B44483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06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3D59-F0AE-4224-A521-F2F2004644A9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861C-1F86-47BC-B4F5-2D6B44483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8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3D59-F0AE-4224-A521-F2F2004644A9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861C-1F86-47BC-B4F5-2D6B44483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7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3D59-F0AE-4224-A521-F2F2004644A9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861C-1F86-47BC-B4F5-2D6B44483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09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3D59-F0AE-4224-A521-F2F2004644A9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861C-1F86-47BC-B4F5-2D6B44483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94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3D59-F0AE-4224-A521-F2F2004644A9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861C-1F86-47BC-B4F5-2D6B44483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42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3D59-F0AE-4224-A521-F2F2004644A9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861C-1F86-47BC-B4F5-2D6B44483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5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3D59-F0AE-4224-A521-F2F2004644A9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861C-1F86-47BC-B4F5-2D6B44483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7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3D59-F0AE-4224-A521-F2F2004644A9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861C-1F86-47BC-B4F5-2D6B44483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14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93D59-F0AE-4224-A521-F2F2004644A9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C861C-1F86-47BC-B4F5-2D6B44483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04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리팩토링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손정현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이혜민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전민정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223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681" y="210579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9.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[] a ={10,12,14,13,12,10,9}</a:t>
            </a:r>
            <a:br>
              <a:rPr lang="en-US" altLang="ko-KR" sz="2400" dirty="0" smtClean="0"/>
            </a:br>
            <a:r>
              <a:rPr lang="en-US" altLang="ko-KR" sz="2400" dirty="0" smtClean="0"/>
              <a:t>   </a:t>
            </a:r>
            <a:r>
              <a:rPr lang="ko-KR" altLang="en-US" sz="2400" dirty="0" smtClean="0"/>
              <a:t>배열 </a:t>
            </a:r>
            <a:r>
              <a:rPr lang="en-US" altLang="ko-KR" sz="2400" dirty="0" smtClean="0"/>
              <a:t>a</a:t>
            </a:r>
            <a:r>
              <a:rPr lang="ko-KR" altLang="en-US" sz="2400" dirty="0" smtClean="0"/>
              <a:t>의 값은 오늘의 온도의 변화이다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   [</a:t>
            </a:r>
            <a:r>
              <a:rPr lang="ko-KR" altLang="en-US" sz="2400" dirty="0" smtClean="0"/>
              <a:t>데이터분석</a:t>
            </a:r>
            <a:r>
              <a:rPr lang="en-US" altLang="ko-KR" sz="2400" dirty="0" smtClean="0"/>
              <a:t>]</a:t>
            </a:r>
            <a:br>
              <a:rPr lang="en-US" altLang="ko-KR" sz="2400" dirty="0" smtClean="0"/>
            </a:br>
            <a:r>
              <a:rPr lang="en-US" altLang="ko-KR" sz="2400" dirty="0" smtClean="0"/>
              <a:t>   9-1 : </a:t>
            </a:r>
            <a:r>
              <a:rPr lang="ko-KR" altLang="en-US" sz="2400" dirty="0" err="1" smtClean="0"/>
              <a:t>평균온도를</a:t>
            </a:r>
            <a:r>
              <a:rPr lang="ko-KR" altLang="en-US" sz="2400" dirty="0" smtClean="0"/>
              <a:t> 구하시오</a:t>
            </a:r>
            <a:r>
              <a:rPr lang="en-US" altLang="ko-KR" sz="2400" dirty="0" smtClean="0"/>
              <a:t>.   </a:t>
            </a:r>
            <a:r>
              <a:rPr lang="ko-KR" altLang="en-US" sz="2400" dirty="0" smtClean="0"/>
              <a:t>소수점까지 표현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342" y="1833088"/>
            <a:ext cx="6249458" cy="492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1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378" y="326488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 </a:t>
            </a:r>
            <a:r>
              <a:rPr lang="en-US" altLang="ko-KR" sz="1600" dirty="0" smtClean="0"/>
              <a:t>9-2 : </a:t>
            </a:r>
            <a:r>
              <a:rPr lang="ko-KR" altLang="en-US" sz="1600" dirty="0" smtClean="0"/>
              <a:t>배열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의 값은 그대로 두고   </a:t>
            </a:r>
            <a:r>
              <a:rPr lang="ko-KR" altLang="en-US" sz="1600" dirty="0" err="1" smtClean="0"/>
              <a:t>기록시점별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평균온도를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출력하시오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</a:t>
            </a:r>
            <a:r>
              <a:rPr lang="ko-KR" altLang="en-US" sz="1600" dirty="0" smtClean="0"/>
              <a:t>처음 </a:t>
            </a:r>
            <a:r>
              <a:rPr lang="ko-KR" altLang="en-US" sz="1600" dirty="0" err="1" smtClean="0"/>
              <a:t>평균온도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10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</a:t>
            </a:r>
            <a:r>
              <a:rPr lang="ko-KR" altLang="en-US" sz="1600" dirty="0" smtClean="0"/>
              <a:t>두번째 기록 시점 </a:t>
            </a:r>
            <a:r>
              <a:rPr lang="ko-KR" altLang="en-US" sz="1600" dirty="0" err="1" smtClean="0"/>
              <a:t>평균온도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(10+12)/2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</a:t>
            </a:r>
            <a:r>
              <a:rPr lang="ko-KR" altLang="en-US" sz="1600" dirty="0" smtClean="0"/>
              <a:t>세번째 기록 시점 </a:t>
            </a:r>
            <a:r>
              <a:rPr lang="ko-KR" altLang="en-US" sz="1600" dirty="0" err="1" smtClean="0"/>
              <a:t>평균온도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(10+12+14)/3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</a:t>
            </a:r>
            <a:r>
              <a:rPr lang="ko-KR" altLang="en-US" sz="1600" dirty="0" smtClean="0"/>
              <a:t>마지막 까지 </a:t>
            </a:r>
            <a:r>
              <a:rPr lang="ko-KR" altLang="en-US" sz="1600" dirty="0" err="1" smtClean="0"/>
              <a:t>평균온도를</a:t>
            </a:r>
            <a:r>
              <a:rPr lang="ko-KR" altLang="en-US" sz="1600" dirty="0" smtClean="0"/>
              <a:t> 구하시오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  </a:t>
            </a:r>
            <a:r>
              <a:rPr lang="ko-KR" altLang="en-US" sz="1600" dirty="0" smtClean="0"/>
              <a:t>조건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온도 측정은 현재 </a:t>
            </a:r>
            <a:r>
              <a:rPr lang="en-US" altLang="ko-KR" sz="1600" dirty="0" smtClean="0"/>
              <a:t>7</a:t>
            </a:r>
            <a:r>
              <a:rPr lang="ko-KR" altLang="en-US" sz="1600" dirty="0" smtClean="0"/>
              <a:t>번이지만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번까지 될 수 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</a:t>
            </a:r>
            <a:r>
              <a:rPr lang="ko-KR" altLang="en-US" sz="1600" dirty="0" smtClean="0"/>
              <a:t>변수와 코드의 </a:t>
            </a:r>
            <a:r>
              <a:rPr lang="ko-KR" altLang="en-US" sz="1600" dirty="0" err="1" smtClean="0"/>
              <a:t>라인수를</a:t>
            </a:r>
            <a:r>
              <a:rPr lang="ko-KR" altLang="en-US" sz="1600" dirty="0" smtClean="0"/>
              <a:t> 최대한 적게 작성합니다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36" y="2034247"/>
            <a:ext cx="7338996" cy="48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5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4409" y="146184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1. 1.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{45,23,25,64,3,24,48}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배열의 모든 값을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768" y="1959251"/>
            <a:ext cx="8492882" cy="38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6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7896" y="23633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2. 2</a:t>
            </a:r>
            <a:r>
              <a:rPr lang="ko-KR" altLang="en-US" dirty="0" smtClean="0"/>
              <a:t>번 배열에서 배열의 값이 짝수인 것만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311" y="1680455"/>
            <a:ext cx="8180691" cy="381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0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046" y="13330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3. 2</a:t>
            </a:r>
            <a:r>
              <a:rPr lang="ko-KR" altLang="en-US" dirty="0" smtClean="0"/>
              <a:t>번 배열에서 배열의 값이 홀수 인 곳의 인덱스만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63"/>
          <a:stretch/>
        </p:blipFill>
        <p:spPr>
          <a:xfrm>
            <a:off x="1280348" y="1774880"/>
            <a:ext cx="9558298" cy="435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9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471" y="24921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{45,23,25,64,3,24,48}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배열의 값을 모두 더한 총합을 구하시오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87" y="1931705"/>
            <a:ext cx="7874830" cy="309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8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591" y="27497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5.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{45,23,25,64,3,24,48} 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배열에서 가장 큰 값을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354" y="1887107"/>
            <a:ext cx="6068953" cy="377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98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5923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6.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{45,23,25,64,3,24,48}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짝수는 모두 몇개인가요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76" b="40094"/>
          <a:stretch/>
        </p:blipFill>
        <p:spPr>
          <a:xfrm>
            <a:off x="1134237" y="1601390"/>
            <a:ext cx="9980231" cy="477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9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8955" y="94669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7. </a:t>
            </a:r>
            <a:r>
              <a:rPr lang="en-US" altLang="ko-KR" sz="3200" dirty="0" err="1" smtClean="0"/>
              <a:t>int</a:t>
            </a:r>
            <a:r>
              <a:rPr lang="en-US" altLang="ko-KR" sz="3200" dirty="0" smtClean="0"/>
              <a:t>[] </a:t>
            </a:r>
            <a:r>
              <a:rPr lang="en-US" altLang="ko-KR" sz="3200" dirty="0" err="1" smtClean="0"/>
              <a:t>arr</a:t>
            </a:r>
            <a:r>
              <a:rPr lang="en-US" altLang="ko-KR" sz="3200" dirty="0" smtClean="0"/>
              <a:t> = {1,2,3,0,0,0,1,2,3,4,5,2,2,2,2,0,0,0,0,0,3,3}</a:t>
            </a:r>
            <a:br>
              <a:rPr lang="en-US" altLang="ko-KR" sz="3200" dirty="0" smtClean="0"/>
            </a:br>
            <a:r>
              <a:rPr lang="en-US" altLang="ko-KR" sz="3200" dirty="0" smtClean="0"/>
              <a:t>   0</a:t>
            </a:r>
            <a:r>
              <a:rPr lang="ko-KR" altLang="en-US" sz="3200" dirty="0" smtClean="0"/>
              <a:t>은 터널이다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가장 긴 터널의 길이를 구하시오</a:t>
            </a:r>
            <a:r>
              <a:rPr lang="en-US" altLang="ko-KR" sz="3200" dirty="0" smtClean="0"/>
              <a:t>.</a:t>
            </a:r>
            <a:br>
              <a:rPr lang="en-US" altLang="ko-KR" sz="3200" dirty="0" smtClean="0"/>
            </a:b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2" r="-416" b="25446"/>
          <a:stretch/>
        </p:blipFill>
        <p:spPr>
          <a:xfrm>
            <a:off x="1107863" y="961890"/>
            <a:ext cx="9607360" cy="563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97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741" y="120427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8.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[] </a:t>
            </a:r>
            <a:r>
              <a:rPr lang="en-US" altLang="ko-KR" sz="2400" dirty="0" err="1" smtClean="0"/>
              <a:t>arr</a:t>
            </a:r>
            <a:r>
              <a:rPr lang="en-US" altLang="ko-KR" sz="2400" dirty="0" smtClean="0"/>
              <a:t> = {1,2,3,0,0,0,1,2,2,4,2,2,2,2,2,0,0,0,0,0,3,3}</a:t>
            </a:r>
            <a:br>
              <a:rPr lang="en-US" altLang="ko-KR" sz="2400" dirty="0" smtClean="0"/>
            </a:br>
            <a:r>
              <a:rPr lang="en-US" altLang="ko-KR" sz="2400" dirty="0" smtClean="0"/>
              <a:t>   </a:t>
            </a:r>
            <a:r>
              <a:rPr lang="ko-KR" altLang="en-US" sz="2400" dirty="0" smtClean="0"/>
              <a:t>숫자는 터널의 번호이다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터널의 길이가 가장 긴 숫자와 길이를 </a:t>
            </a:r>
            <a:r>
              <a:rPr lang="ko-KR" altLang="en-US" sz="2400" dirty="0" err="1" smtClean="0"/>
              <a:t>출력하시오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944" r="318" b="20376"/>
          <a:stretch/>
        </p:blipFill>
        <p:spPr>
          <a:xfrm>
            <a:off x="1475877" y="1233476"/>
            <a:ext cx="8466613" cy="527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6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98</Words>
  <Application>Microsoft Office PowerPoint</Application>
  <PresentationFormat>와이드스크린</PresentationFormat>
  <Paragraphs>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리팩토링</vt:lpstr>
      <vt:lpstr>1. 1. int[] arr = {45,23,25,64,3,24,48}   배열의 모든 값을 출력하시오.</vt:lpstr>
      <vt:lpstr>2. 2번 배열에서 배열의 값이 짝수인 것만 출력하시오.</vt:lpstr>
      <vt:lpstr>3. 2번 배열에서 배열의 값이 홀수 인 곳의 인덱스만 출력하시오.</vt:lpstr>
      <vt:lpstr>4. int[] arr = {45,23,25,64,3,24,48}    배열의 값을 모두 더한 총합을 구하시오. </vt:lpstr>
      <vt:lpstr>5.  int[] arr = {45,23,25,64,3,24,48}     배열에서 가장 큰 값을 출력하시오. </vt:lpstr>
      <vt:lpstr> 6. int[] arr = {45,23,25,64,3,24,48}    짝수는 모두 몇개인가요?</vt:lpstr>
      <vt:lpstr>7. int[] arr = {1,2,3,0,0,0,1,2,3,4,5,2,2,2,2,0,0,0,0,0,3,3}    0은 터널이다. 가장 긴 터널의 길이를 구하시오. </vt:lpstr>
      <vt:lpstr>8. int[] arr = {1,2,3,0,0,0,1,2,2,4,2,2,2,2,2,0,0,0,0,0,3,3}    숫자는 터널의 번호이다. 터널의 길이가 가장 긴 숫자와 길이를 출력하시오.</vt:lpstr>
      <vt:lpstr>9. int[] a ={10,12,14,13,12,10,9}    배열 a의 값은 오늘의 온도의 변화이다.    [데이터분석]    9-1 : 평균온도를 구하시오.   소수점까지 표현</vt:lpstr>
      <vt:lpstr> 9-2 : 배열 a의 값은 그대로 두고   기록시점별 평균온도를 출력하시오.          처음 평균온도 10          두번째 기록 시점 평균온도 (10+12)/2          세번째 기록 시점 평균온도 (10+12+14)/3          마지막 까지 평균온도를 구하시오.            조건 : 온도 측정은 현재 7번이지만 10번까지 될 수 있다.          변수와 코드의 라인수를 최대한 적게 작성합니다.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리팩토링</dc:title>
  <dc:creator>human-09</dc:creator>
  <cp:lastModifiedBy>human-09</cp:lastModifiedBy>
  <cp:revision>3</cp:revision>
  <dcterms:created xsi:type="dcterms:W3CDTF">2024-02-27T07:52:59Z</dcterms:created>
  <dcterms:modified xsi:type="dcterms:W3CDTF">2024-02-27T08:16:04Z</dcterms:modified>
</cp:coreProperties>
</file>