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94660"/>
  </p:normalViewPr>
  <p:slideViewPr>
    <p:cSldViewPr snapToGrid="0">
      <p:cViewPr>
        <p:scale>
          <a:sx n="66" d="100"/>
          <a:sy n="66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A2CB-B178-4E10-9991-A7979D3D39EB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06465-EE20-424D-BBE0-5E57D45F5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8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A2CB-B178-4E10-9991-A7979D3D39EB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06465-EE20-424D-BBE0-5E57D45F5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5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A2CB-B178-4E10-9991-A7979D3D39EB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06465-EE20-424D-BBE0-5E57D45F5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2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A2CB-B178-4E10-9991-A7979D3D39EB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06465-EE20-424D-BBE0-5E57D45F5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94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A2CB-B178-4E10-9991-A7979D3D39EB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06465-EE20-424D-BBE0-5E57D45F5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A2CB-B178-4E10-9991-A7979D3D39EB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06465-EE20-424D-BBE0-5E57D45F5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3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A2CB-B178-4E10-9991-A7979D3D39EB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06465-EE20-424D-BBE0-5E57D45F5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47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A2CB-B178-4E10-9991-A7979D3D39EB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06465-EE20-424D-BBE0-5E57D45F5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6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A2CB-B178-4E10-9991-A7979D3D39EB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06465-EE20-424D-BBE0-5E57D45F5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11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A2CB-B178-4E10-9991-A7979D3D39EB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06465-EE20-424D-BBE0-5E57D45F5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5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A2CB-B178-4E10-9991-A7979D3D39EB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06465-EE20-424D-BBE0-5E57D45F5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8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5A2CB-B178-4E10-9991-A7979D3D39EB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06465-EE20-424D-BBE0-5E57D45F5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1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미션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5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60400" y="17030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9. </a:t>
            </a:r>
            <a:r>
              <a:rPr lang="ko-KR" altLang="en-US" dirty="0" err="1"/>
              <a:t>int</a:t>
            </a:r>
            <a:r>
              <a:rPr lang="ko-KR" altLang="en-US" dirty="0"/>
              <a:t>[] </a:t>
            </a:r>
            <a:r>
              <a:rPr lang="ko-KR" altLang="en-US" dirty="0" err="1"/>
              <a:t>a</a:t>
            </a:r>
            <a:r>
              <a:rPr lang="ko-KR" altLang="en-US" dirty="0"/>
              <a:t> ={10,12,14,13,12,10,9}</a:t>
            </a:r>
          </a:p>
          <a:p>
            <a:r>
              <a:rPr lang="ko-KR" altLang="en-US" dirty="0"/>
              <a:t>   배열 </a:t>
            </a:r>
            <a:r>
              <a:rPr lang="ko-KR" altLang="en-US" dirty="0" err="1"/>
              <a:t>a의</a:t>
            </a:r>
            <a:r>
              <a:rPr lang="ko-KR" altLang="en-US" dirty="0"/>
              <a:t> 값은 오늘의 온도의 변화이다.</a:t>
            </a:r>
          </a:p>
          <a:p>
            <a:r>
              <a:rPr lang="ko-KR" altLang="en-US" dirty="0"/>
              <a:t>   [데이터분석]</a:t>
            </a:r>
          </a:p>
          <a:p>
            <a:r>
              <a:rPr lang="ko-KR" altLang="en-US" dirty="0"/>
              <a:t>   9-1 : </a:t>
            </a:r>
            <a:r>
              <a:rPr lang="ko-KR" altLang="en-US" dirty="0" err="1"/>
              <a:t>평균온도를</a:t>
            </a:r>
            <a:r>
              <a:rPr lang="ko-KR" altLang="en-US" dirty="0"/>
              <a:t> 구하시오.   소수점까지 표현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010" y="1627026"/>
            <a:ext cx="6249458" cy="492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8799" y="152106"/>
            <a:ext cx="1093893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9-2 : 배열 </a:t>
            </a:r>
            <a:r>
              <a:rPr lang="ko-KR" altLang="en-US" sz="1600" dirty="0" err="1"/>
              <a:t>a의</a:t>
            </a:r>
            <a:r>
              <a:rPr lang="ko-KR" altLang="en-US" sz="1600" dirty="0"/>
              <a:t> 값은 그대로 두고   </a:t>
            </a:r>
            <a:r>
              <a:rPr lang="ko-KR" altLang="en-US" sz="1600" dirty="0" err="1"/>
              <a:t>기록시점별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평균온도를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출력하시오</a:t>
            </a:r>
            <a:r>
              <a:rPr lang="ko-KR" altLang="en-US" sz="1600" dirty="0"/>
              <a:t>.</a:t>
            </a:r>
          </a:p>
          <a:p>
            <a:r>
              <a:rPr lang="ko-KR" altLang="en-US" sz="1600" dirty="0"/>
              <a:t>         처음 </a:t>
            </a:r>
            <a:r>
              <a:rPr lang="ko-KR" altLang="en-US" sz="1600" dirty="0" err="1"/>
              <a:t>평균온도</a:t>
            </a:r>
            <a:r>
              <a:rPr lang="ko-KR" altLang="en-US" sz="1600" dirty="0"/>
              <a:t> 10</a:t>
            </a:r>
          </a:p>
          <a:p>
            <a:r>
              <a:rPr lang="ko-KR" altLang="en-US" sz="1600" dirty="0"/>
              <a:t>         두번째 기록 시점 </a:t>
            </a:r>
            <a:r>
              <a:rPr lang="ko-KR" altLang="en-US" sz="1600" dirty="0" err="1"/>
              <a:t>평균온도</a:t>
            </a:r>
            <a:r>
              <a:rPr lang="ko-KR" altLang="en-US" sz="1600" dirty="0"/>
              <a:t> (10+12)/2</a:t>
            </a:r>
          </a:p>
          <a:p>
            <a:r>
              <a:rPr lang="ko-KR" altLang="en-US" sz="1600" dirty="0"/>
              <a:t>         세번째 기록 시점 </a:t>
            </a:r>
            <a:r>
              <a:rPr lang="ko-KR" altLang="en-US" sz="1600" dirty="0" err="1"/>
              <a:t>평균온도</a:t>
            </a:r>
            <a:r>
              <a:rPr lang="ko-KR" altLang="en-US" sz="1600" dirty="0"/>
              <a:t> (10+12+14)/3</a:t>
            </a:r>
          </a:p>
          <a:p>
            <a:r>
              <a:rPr lang="ko-KR" altLang="en-US" sz="1600" dirty="0"/>
              <a:t>         마지막 까지 </a:t>
            </a:r>
            <a:r>
              <a:rPr lang="ko-KR" altLang="en-US" sz="1600" dirty="0" err="1"/>
              <a:t>평균온도를</a:t>
            </a:r>
            <a:r>
              <a:rPr lang="ko-KR" altLang="en-US" sz="1600" dirty="0"/>
              <a:t> 구하시오.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        조건 : 온도 측정은 현재 7번이지만 10번까지 될 수 있다.</a:t>
            </a:r>
          </a:p>
          <a:p>
            <a:r>
              <a:rPr lang="ko-KR" altLang="en-US" sz="1600" dirty="0"/>
              <a:t>         변수와 코드의 </a:t>
            </a:r>
            <a:r>
              <a:rPr lang="ko-KR" altLang="en-US" sz="1600" dirty="0" err="1"/>
              <a:t>라인수를</a:t>
            </a:r>
            <a:r>
              <a:rPr lang="ko-KR" altLang="en-US" sz="1600" dirty="0"/>
              <a:t> 최대한 적게 작성합니다.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2" y="2540001"/>
            <a:ext cx="5432690" cy="368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6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66446" y="4681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{45,23,25,64,3,24,48}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배열의 모든 값을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46" y="2130303"/>
            <a:ext cx="8902260" cy="259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9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3580" y="589058"/>
            <a:ext cx="66161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2. 2번 배열에서 배열의 값이 짝수인 것만 </a:t>
            </a:r>
            <a:r>
              <a:rPr lang="ko-KR" altLang="en-US" dirty="0" err="1" smtClean="0"/>
              <a:t>출력하시오</a:t>
            </a:r>
            <a:r>
              <a:rPr lang="ko-KR" altLang="en-US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04" y="1757728"/>
            <a:ext cx="6895141" cy="321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4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419" y="2944689"/>
            <a:ext cx="6935544" cy="236586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42293" y="8022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3. 2번 배열에서 배열의 값이 홀수 인 곳의 인덱스만 </a:t>
            </a:r>
            <a:r>
              <a:rPr lang="ko-KR" altLang="en-US" dirty="0" err="1" smtClean="0"/>
              <a:t>출력하시오</a:t>
            </a:r>
            <a:r>
              <a:rPr lang="ko-KR" altLang="en-US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46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4416" y="71432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 smtClean="0"/>
              <a:t>4. </a:t>
            </a:r>
            <a:r>
              <a:rPr lang="ko-KR" altLang="en-US" sz="2400" dirty="0" err="1" smtClean="0"/>
              <a:t>int</a:t>
            </a:r>
            <a:r>
              <a:rPr lang="ko-KR" altLang="en-US" sz="2400" dirty="0" smtClean="0"/>
              <a:t>[] </a:t>
            </a:r>
            <a:r>
              <a:rPr lang="ko-KR" altLang="en-US" sz="2400" dirty="0" err="1" smtClean="0"/>
              <a:t>arr</a:t>
            </a:r>
            <a:r>
              <a:rPr lang="ko-KR" altLang="en-US" sz="2400" dirty="0" smtClean="0"/>
              <a:t> = {45,23,25,64,3,24,48}</a:t>
            </a:r>
          </a:p>
          <a:p>
            <a:r>
              <a:rPr lang="ko-KR" altLang="en-US" sz="2400" dirty="0" smtClean="0"/>
              <a:t>   배열의 값을 모두 더한 총합을 구하시오.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618" y="2189284"/>
            <a:ext cx="7011027" cy="275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6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672" y="2542442"/>
            <a:ext cx="5878267" cy="308463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55431" y="89017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 smtClean="0"/>
              <a:t>5.  </a:t>
            </a:r>
            <a:r>
              <a:rPr lang="ko-KR" altLang="en-US" sz="2400" dirty="0" err="1" smtClean="0"/>
              <a:t>int</a:t>
            </a:r>
            <a:r>
              <a:rPr lang="ko-KR" altLang="en-US" sz="2400" dirty="0" smtClean="0"/>
              <a:t>[] </a:t>
            </a:r>
            <a:r>
              <a:rPr lang="ko-KR" altLang="en-US" sz="2400" dirty="0" err="1" smtClean="0"/>
              <a:t>arr</a:t>
            </a:r>
            <a:r>
              <a:rPr lang="ko-KR" altLang="en-US" sz="2400" dirty="0" smtClean="0"/>
              <a:t> = {45,23,25,64,3,24,48} </a:t>
            </a:r>
          </a:p>
          <a:p>
            <a:r>
              <a:rPr lang="ko-KR" altLang="en-US" sz="2400" dirty="0" smtClean="0"/>
              <a:t>   배열에서 가장 큰 값을 </a:t>
            </a:r>
            <a:r>
              <a:rPr lang="ko-KR" altLang="en-US" sz="2400" dirty="0" err="1" smtClean="0"/>
              <a:t>출력하시오</a:t>
            </a:r>
            <a:r>
              <a:rPr lang="ko-KR" altLang="en-US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699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1323" y="52089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 smtClean="0"/>
              <a:t>6. </a:t>
            </a:r>
            <a:r>
              <a:rPr lang="ko-KR" altLang="en-US" sz="2400" dirty="0" err="1" smtClean="0"/>
              <a:t>int</a:t>
            </a:r>
            <a:r>
              <a:rPr lang="ko-KR" altLang="en-US" sz="2400" dirty="0" smtClean="0"/>
              <a:t>[] </a:t>
            </a:r>
            <a:r>
              <a:rPr lang="ko-KR" altLang="en-US" sz="2400" dirty="0" err="1" smtClean="0"/>
              <a:t>arr</a:t>
            </a:r>
            <a:r>
              <a:rPr lang="ko-KR" altLang="en-US" sz="2400" dirty="0" smtClean="0"/>
              <a:t> = {45,23,25,64,3,24,48}</a:t>
            </a:r>
          </a:p>
          <a:p>
            <a:r>
              <a:rPr lang="ko-KR" altLang="en-US" sz="2400" dirty="0" smtClean="0"/>
              <a:t>   짝수는 모두 몇개인가요?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56" y="1749669"/>
            <a:ext cx="5953124" cy="329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1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799" y="186789"/>
            <a:ext cx="89798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/>
              <a:t>7. </a:t>
            </a:r>
            <a:r>
              <a:rPr lang="ko-KR" altLang="en-US" sz="2800" dirty="0" err="1" smtClean="0"/>
              <a:t>int</a:t>
            </a:r>
            <a:r>
              <a:rPr lang="ko-KR" altLang="en-US" sz="2800" dirty="0" smtClean="0"/>
              <a:t>[] </a:t>
            </a:r>
            <a:r>
              <a:rPr lang="ko-KR" altLang="en-US" sz="2800" dirty="0" err="1" smtClean="0"/>
              <a:t>arr</a:t>
            </a:r>
            <a:r>
              <a:rPr lang="ko-KR" altLang="en-US" sz="2800" dirty="0" smtClean="0"/>
              <a:t> = {1,2,3,0,0,0,1,2,3,4,5,2,2,2,2,0,0,0,0,0,3,3}</a:t>
            </a:r>
          </a:p>
          <a:p>
            <a:r>
              <a:rPr lang="ko-KR" altLang="en-US" sz="2800" dirty="0" smtClean="0"/>
              <a:t>   0은 터널이다. 가장 긴 터널의 길이를 구하시오.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3889"/>
            <a:ext cx="5986756" cy="38957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338" y="1828801"/>
            <a:ext cx="5958662" cy="436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1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9585" y="0"/>
            <a:ext cx="87512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8. </a:t>
            </a:r>
            <a:r>
              <a:rPr lang="ko-KR" altLang="en-US" sz="2000" dirty="0" err="1" smtClean="0"/>
              <a:t>int</a:t>
            </a:r>
            <a:r>
              <a:rPr lang="ko-KR" altLang="en-US" sz="2000" dirty="0" smtClean="0"/>
              <a:t>[] </a:t>
            </a:r>
            <a:r>
              <a:rPr lang="ko-KR" altLang="en-US" sz="2000" dirty="0" err="1" smtClean="0"/>
              <a:t>arr</a:t>
            </a:r>
            <a:r>
              <a:rPr lang="ko-KR" altLang="en-US" sz="2000" dirty="0" smtClean="0"/>
              <a:t> = {1,2,3,0,0,0,1,2,2,4,2,2,2,2,2,0,0,0,0,0,3,3}</a:t>
            </a:r>
          </a:p>
          <a:p>
            <a:r>
              <a:rPr lang="ko-KR" altLang="en-US" sz="2000" dirty="0" smtClean="0"/>
              <a:t>   숫자는 터널의 번호이다. 터널의 길이가 가장 긴 숫자와 길이를 </a:t>
            </a:r>
            <a:r>
              <a:rPr lang="ko-KR" altLang="en-US" sz="2000" dirty="0" err="1" smtClean="0"/>
              <a:t>출력하시오</a:t>
            </a:r>
            <a:r>
              <a:rPr lang="ko-KR" altLang="en-US" sz="2000" dirty="0" smtClean="0"/>
              <a:t>.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3" y="1015663"/>
            <a:ext cx="7659199" cy="549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7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220</Words>
  <Application>Microsoft Office PowerPoint</Application>
  <PresentationFormat>와이드스크린</PresentationFormat>
  <Paragraphs>27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미션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미션</dc:title>
  <dc:creator>human-09</dc:creator>
  <cp:lastModifiedBy>human-09</cp:lastModifiedBy>
  <cp:revision>8</cp:revision>
  <dcterms:created xsi:type="dcterms:W3CDTF">2024-02-27T05:00:25Z</dcterms:created>
  <dcterms:modified xsi:type="dcterms:W3CDTF">2024-02-27T07:50:22Z</dcterms:modified>
</cp:coreProperties>
</file>