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4B1-F930-4BAA-BC63-839E3235C6FD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C387-7ADC-4C3A-80DE-80B1E2B3F1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47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4B1-F930-4BAA-BC63-839E3235C6FD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C387-7ADC-4C3A-80DE-80B1E2B3F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49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4B1-F930-4BAA-BC63-839E3235C6FD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C387-7ADC-4C3A-80DE-80B1E2B3F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90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4B1-F930-4BAA-BC63-839E3235C6FD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C387-7ADC-4C3A-80DE-80B1E2B3F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53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4B1-F930-4BAA-BC63-839E3235C6FD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C387-7ADC-4C3A-80DE-80B1E2B3F1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729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4B1-F930-4BAA-BC63-839E3235C6FD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C387-7ADC-4C3A-80DE-80B1E2B3F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35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4B1-F930-4BAA-BC63-839E3235C6FD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C387-7ADC-4C3A-80DE-80B1E2B3F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01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4B1-F930-4BAA-BC63-839E3235C6FD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C387-7ADC-4C3A-80DE-80B1E2B3F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8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4B1-F930-4BAA-BC63-839E3235C6FD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C387-7ADC-4C3A-80DE-80B1E2B3F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97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79354B1-F930-4BAA-BC63-839E3235C6FD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AAC387-7ADC-4C3A-80DE-80B1E2B3F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88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4B1-F930-4BAA-BC63-839E3235C6FD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C387-7ADC-4C3A-80DE-80B1E2B3F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7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9354B1-F930-4BAA-BC63-839E3235C6FD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FAAC387-7ADC-4C3A-80DE-80B1E2B3F1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25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0306 </a:t>
            </a:r>
            <a:r>
              <a:rPr lang="ko-KR" altLang="en-US" dirty="0" smtClean="0"/>
              <a:t>조별미션과제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회원관리 프로젝트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전민정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이혜민</a:t>
            </a:r>
            <a:r>
              <a:rPr lang="en-US" altLang="ko-KR" dirty="0" smtClean="0"/>
              <a:t>,</a:t>
            </a:r>
            <a:r>
              <a:rPr lang="ko-KR" altLang="en-US" dirty="0" smtClean="0"/>
              <a:t>손정현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7617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5406551" cy="1065679"/>
          </a:xfrm>
        </p:spPr>
        <p:txBody>
          <a:bodyPr/>
          <a:lstStyle/>
          <a:p>
            <a:r>
              <a:rPr lang="ko-KR" altLang="en-US" dirty="0" smtClean="0"/>
              <a:t>미션 </a:t>
            </a:r>
            <a:r>
              <a:rPr lang="en-US" altLang="ko-KR" dirty="0"/>
              <a:t>3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최종소스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558" y="1065679"/>
            <a:ext cx="8281115" cy="538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46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7882" y="313050"/>
            <a:ext cx="1235942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 smtClean="0"/>
              <a:t>System.out.println</a:t>
            </a:r>
            <a:r>
              <a:rPr lang="ko-KR" altLang="en-US" sz="1400" dirty="0" smtClean="0"/>
              <a:t>("제목을 입력하세요");</a:t>
            </a:r>
          </a:p>
          <a:p>
            <a:r>
              <a:rPr lang="ko-KR" altLang="en-US" sz="1400" dirty="0" smtClean="0"/>
              <a:t>		</a:t>
            </a:r>
            <a:r>
              <a:rPr lang="ko-KR" altLang="en-US" sz="1400" dirty="0" err="1" smtClean="0"/>
              <a:t>Scanner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in</a:t>
            </a:r>
            <a:r>
              <a:rPr lang="ko-KR" altLang="en-US" sz="1400" dirty="0" smtClean="0"/>
              <a:t>=</a:t>
            </a:r>
            <a:r>
              <a:rPr lang="ko-KR" altLang="en-US" sz="1400" dirty="0" err="1" smtClean="0"/>
              <a:t>new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Scanner</a:t>
            </a:r>
            <a:r>
              <a:rPr lang="ko-KR" altLang="en-US" sz="1400" dirty="0" smtClean="0"/>
              <a:t>(</a:t>
            </a:r>
            <a:r>
              <a:rPr lang="ko-KR" altLang="en-US" sz="1400" dirty="0" err="1" smtClean="0"/>
              <a:t>System.in</a:t>
            </a:r>
            <a:r>
              <a:rPr lang="ko-KR" altLang="en-US" sz="1400" dirty="0" smtClean="0"/>
              <a:t>);</a:t>
            </a:r>
          </a:p>
          <a:p>
            <a:r>
              <a:rPr lang="ko-KR" altLang="en-US" sz="1400" dirty="0" smtClean="0"/>
              <a:t>		</a:t>
            </a:r>
            <a:r>
              <a:rPr lang="ko-KR" altLang="en-US" sz="1400" dirty="0" err="1" smtClean="0"/>
              <a:t>String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title</a:t>
            </a:r>
            <a:r>
              <a:rPr lang="ko-KR" altLang="en-US" sz="1400" dirty="0" smtClean="0"/>
              <a:t>=</a:t>
            </a:r>
            <a:r>
              <a:rPr lang="ko-KR" altLang="en-US" sz="1400" dirty="0" err="1" smtClean="0"/>
              <a:t>in.nextLine</a:t>
            </a:r>
            <a:r>
              <a:rPr lang="ko-KR" altLang="en-US" sz="1400" dirty="0" smtClean="0"/>
              <a:t>();</a:t>
            </a:r>
          </a:p>
          <a:p>
            <a:r>
              <a:rPr lang="ko-KR" altLang="en-US" sz="1400" dirty="0" smtClean="0"/>
              <a:t>		</a:t>
            </a:r>
            <a:r>
              <a:rPr lang="ko-KR" altLang="en-US" sz="1400" dirty="0" err="1" smtClean="0"/>
              <a:t>String</a:t>
            </a:r>
            <a:r>
              <a:rPr lang="ko-KR" altLang="en-US" sz="1400" dirty="0" smtClean="0"/>
              <a:t> no1="바보";</a:t>
            </a:r>
          </a:p>
          <a:p>
            <a:r>
              <a:rPr lang="ko-KR" altLang="en-US" sz="1400" dirty="0" smtClean="0"/>
              <a:t>		</a:t>
            </a:r>
            <a:r>
              <a:rPr lang="ko-KR" altLang="en-US" sz="1400" dirty="0" err="1" smtClean="0"/>
              <a:t>String</a:t>
            </a:r>
            <a:r>
              <a:rPr lang="ko-KR" altLang="en-US" sz="1400" dirty="0" smtClean="0"/>
              <a:t> no2="별로";</a:t>
            </a:r>
          </a:p>
          <a:p>
            <a:r>
              <a:rPr lang="ko-KR" altLang="en-US" sz="1400" dirty="0" smtClean="0"/>
              <a:t>		</a:t>
            </a:r>
            <a:r>
              <a:rPr lang="ko-KR" altLang="en-US" sz="1400" dirty="0" err="1" smtClean="0"/>
              <a:t>int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check</a:t>
            </a:r>
            <a:r>
              <a:rPr lang="ko-KR" altLang="en-US" sz="1400" dirty="0" smtClean="0"/>
              <a:t>=-1;</a:t>
            </a:r>
          </a:p>
          <a:p>
            <a:endParaRPr lang="ko-KR" altLang="en-US" sz="1400" dirty="0" smtClean="0"/>
          </a:p>
          <a:p>
            <a:r>
              <a:rPr lang="ko-KR" altLang="en-US" sz="1400" dirty="0" smtClean="0"/>
              <a:t>		</a:t>
            </a:r>
            <a:r>
              <a:rPr lang="ko-KR" altLang="en-US" sz="1400" dirty="0" err="1" smtClean="0"/>
              <a:t>for</a:t>
            </a:r>
            <a:r>
              <a:rPr lang="ko-KR" altLang="en-US" sz="1400" dirty="0" smtClean="0"/>
              <a:t>(</a:t>
            </a:r>
            <a:r>
              <a:rPr lang="ko-KR" altLang="en-US" sz="1400" dirty="0" err="1" smtClean="0"/>
              <a:t>int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i</a:t>
            </a:r>
            <a:r>
              <a:rPr lang="ko-KR" altLang="en-US" sz="1400" dirty="0" smtClean="0"/>
              <a:t>=0; </a:t>
            </a:r>
            <a:r>
              <a:rPr lang="ko-KR" altLang="en-US" sz="1400" dirty="0" err="1" smtClean="0"/>
              <a:t>i</a:t>
            </a:r>
            <a:r>
              <a:rPr lang="ko-KR" altLang="en-US" sz="1400" dirty="0" smtClean="0"/>
              <a:t>&lt;</a:t>
            </a:r>
            <a:r>
              <a:rPr lang="ko-KR" altLang="en-US" sz="1400" dirty="0" err="1" smtClean="0"/>
              <a:t>title.length</a:t>
            </a:r>
            <a:r>
              <a:rPr lang="ko-KR" altLang="en-US" sz="1400" dirty="0" smtClean="0"/>
              <a:t>()-1; </a:t>
            </a:r>
            <a:r>
              <a:rPr lang="ko-KR" altLang="en-US" sz="1400" dirty="0" err="1" smtClean="0"/>
              <a:t>i</a:t>
            </a:r>
            <a:r>
              <a:rPr lang="ko-KR" altLang="en-US" sz="1400" dirty="0" smtClean="0"/>
              <a:t>++) {</a:t>
            </a:r>
          </a:p>
          <a:p>
            <a:endParaRPr lang="ko-KR" altLang="en-US" sz="1400" dirty="0" smtClean="0"/>
          </a:p>
          <a:p>
            <a:r>
              <a:rPr lang="ko-KR" altLang="en-US" sz="1400" dirty="0" smtClean="0"/>
              <a:t>			</a:t>
            </a:r>
            <a:r>
              <a:rPr lang="ko-KR" altLang="en-US" sz="1400" dirty="0" err="1" smtClean="0"/>
              <a:t>if</a:t>
            </a:r>
            <a:r>
              <a:rPr lang="ko-KR" altLang="en-US" sz="1400" dirty="0" smtClean="0"/>
              <a:t>(</a:t>
            </a:r>
            <a:r>
              <a:rPr lang="ko-KR" altLang="en-US" sz="1400" dirty="0" err="1" smtClean="0"/>
              <a:t>title.charAt</a:t>
            </a:r>
            <a:r>
              <a:rPr lang="ko-KR" altLang="en-US" sz="1400" dirty="0" smtClean="0"/>
              <a:t>(</a:t>
            </a:r>
            <a:r>
              <a:rPr lang="ko-KR" altLang="en-US" sz="1400" dirty="0" err="1" smtClean="0"/>
              <a:t>i</a:t>
            </a:r>
            <a:r>
              <a:rPr lang="ko-KR" altLang="en-US" sz="1400" dirty="0" smtClean="0"/>
              <a:t>)==no1.charAt(0) &amp;&amp; </a:t>
            </a:r>
            <a:r>
              <a:rPr lang="ko-KR" altLang="en-US" sz="1400" dirty="0" err="1" smtClean="0"/>
              <a:t>title.charAt</a:t>
            </a:r>
            <a:r>
              <a:rPr lang="ko-KR" altLang="en-US" sz="1400" dirty="0" smtClean="0"/>
              <a:t>(i+1)==no1.charAt(1) ) {</a:t>
            </a:r>
          </a:p>
          <a:p>
            <a:r>
              <a:rPr lang="ko-KR" altLang="en-US" sz="1400" dirty="0" smtClean="0"/>
              <a:t>				</a:t>
            </a:r>
            <a:r>
              <a:rPr lang="ko-KR" altLang="en-US" sz="1400" dirty="0" err="1" smtClean="0"/>
              <a:t>check</a:t>
            </a:r>
            <a:r>
              <a:rPr lang="ko-KR" altLang="en-US" sz="1400" dirty="0" smtClean="0"/>
              <a:t>=1;</a:t>
            </a:r>
          </a:p>
          <a:p>
            <a:r>
              <a:rPr lang="ko-KR" altLang="en-US" sz="1400" dirty="0" smtClean="0"/>
              <a:t>			}</a:t>
            </a:r>
          </a:p>
          <a:p>
            <a:r>
              <a:rPr lang="ko-KR" altLang="en-US" sz="1400" dirty="0" smtClean="0"/>
              <a:t>			</a:t>
            </a:r>
            <a:r>
              <a:rPr lang="ko-KR" altLang="en-US" sz="1400" dirty="0" err="1" smtClean="0"/>
              <a:t>if</a:t>
            </a:r>
            <a:r>
              <a:rPr lang="ko-KR" altLang="en-US" sz="1400" dirty="0" smtClean="0"/>
              <a:t>(</a:t>
            </a:r>
            <a:r>
              <a:rPr lang="ko-KR" altLang="en-US" sz="1400" dirty="0" err="1" smtClean="0"/>
              <a:t>title.charAt</a:t>
            </a:r>
            <a:r>
              <a:rPr lang="ko-KR" altLang="en-US" sz="1400" dirty="0" smtClean="0"/>
              <a:t>(</a:t>
            </a:r>
            <a:r>
              <a:rPr lang="ko-KR" altLang="en-US" sz="1400" dirty="0" err="1" smtClean="0"/>
              <a:t>i</a:t>
            </a:r>
            <a:r>
              <a:rPr lang="ko-KR" altLang="en-US" sz="1400" dirty="0" smtClean="0"/>
              <a:t>)==no2.charAt(0) &amp;&amp; </a:t>
            </a:r>
            <a:r>
              <a:rPr lang="ko-KR" altLang="en-US" sz="1400" dirty="0" err="1" smtClean="0"/>
              <a:t>title.charAt</a:t>
            </a:r>
            <a:r>
              <a:rPr lang="ko-KR" altLang="en-US" sz="1400" dirty="0" smtClean="0"/>
              <a:t>(i+1)==no2.charAt(1) ) {	</a:t>
            </a:r>
          </a:p>
          <a:p>
            <a:r>
              <a:rPr lang="ko-KR" altLang="en-US" sz="1400" dirty="0" smtClean="0"/>
              <a:t>				</a:t>
            </a:r>
            <a:r>
              <a:rPr lang="ko-KR" altLang="en-US" sz="1400" dirty="0" err="1" smtClean="0"/>
              <a:t>check</a:t>
            </a:r>
            <a:r>
              <a:rPr lang="ko-KR" altLang="en-US" sz="1400" dirty="0" smtClean="0"/>
              <a:t>=2;	</a:t>
            </a:r>
          </a:p>
          <a:p>
            <a:r>
              <a:rPr lang="ko-KR" altLang="en-US" sz="1400" dirty="0" smtClean="0"/>
              <a:t>			}</a:t>
            </a:r>
          </a:p>
          <a:p>
            <a:r>
              <a:rPr lang="ko-KR" altLang="en-US" sz="1400" dirty="0" smtClean="0"/>
              <a:t>		}</a:t>
            </a:r>
          </a:p>
          <a:p>
            <a:r>
              <a:rPr lang="ko-KR" altLang="en-US" sz="1400" dirty="0" smtClean="0"/>
              <a:t>		</a:t>
            </a:r>
            <a:r>
              <a:rPr lang="ko-KR" altLang="en-US" sz="1400" dirty="0" err="1" smtClean="0"/>
              <a:t>if</a:t>
            </a:r>
            <a:r>
              <a:rPr lang="ko-KR" altLang="en-US" sz="1400" dirty="0" smtClean="0"/>
              <a:t>(</a:t>
            </a:r>
            <a:r>
              <a:rPr lang="ko-KR" altLang="en-US" sz="1400" dirty="0" err="1" smtClean="0"/>
              <a:t>check</a:t>
            </a:r>
            <a:r>
              <a:rPr lang="ko-KR" altLang="en-US" sz="1400" dirty="0" smtClean="0"/>
              <a:t>==2) {</a:t>
            </a:r>
          </a:p>
          <a:p>
            <a:r>
              <a:rPr lang="ko-KR" altLang="en-US" sz="1400" dirty="0" smtClean="0"/>
              <a:t>			</a:t>
            </a:r>
            <a:r>
              <a:rPr lang="ko-KR" altLang="en-US" sz="1400" dirty="0" err="1" smtClean="0"/>
              <a:t>System.out.println</a:t>
            </a:r>
            <a:r>
              <a:rPr lang="ko-KR" altLang="en-US" sz="1400" dirty="0" smtClean="0"/>
              <a:t>("입력하신'"+no1+"'단어는"+"금지어입니다");</a:t>
            </a:r>
          </a:p>
          <a:p>
            <a:r>
              <a:rPr lang="ko-KR" altLang="en-US" sz="1400" dirty="0" smtClean="0"/>
              <a:t>			</a:t>
            </a:r>
            <a:r>
              <a:rPr lang="ko-KR" altLang="en-US" sz="1400" dirty="0" err="1" smtClean="0"/>
              <a:t>System.out.println</a:t>
            </a:r>
            <a:r>
              <a:rPr lang="ko-KR" altLang="en-US" sz="1400" dirty="0" smtClean="0"/>
              <a:t>("입력하신'"+no2+"'단어는"+"금지어입니다");</a:t>
            </a:r>
          </a:p>
          <a:p>
            <a:r>
              <a:rPr lang="ko-KR" altLang="en-US" sz="1400" dirty="0" smtClean="0"/>
              <a:t>		}</a:t>
            </a:r>
            <a:r>
              <a:rPr lang="ko-KR" altLang="en-US" sz="1400" dirty="0" err="1" smtClean="0"/>
              <a:t>else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if</a:t>
            </a:r>
            <a:r>
              <a:rPr lang="ko-KR" altLang="en-US" sz="1400" dirty="0" smtClean="0"/>
              <a:t>(</a:t>
            </a:r>
            <a:r>
              <a:rPr lang="ko-KR" altLang="en-US" sz="1400" dirty="0" err="1" smtClean="0"/>
              <a:t>check</a:t>
            </a:r>
            <a:r>
              <a:rPr lang="ko-KR" altLang="en-US" sz="1400" dirty="0" smtClean="0"/>
              <a:t>==1) {</a:t>
            </a:r>
          </a:p>
          <a:p>
            <a:r>
              <a:rPr lang="ko-KR" altLang="en-US" sz="1400" dirty="0" smtClean="0"/>
              <a:t>			</a:t>
            </a:r>
            <a:r>
              <a:rPr lang="ko-KR" altLang="en-US" sz="1400" dirty="0" err="1" smtClean="0"/>
              <a:t>System.out.println</a:t>
            </a:r>
            <a:r>
              <a:rPr lang="ko-KR" altLang="en-US" sz="1400" dirty="0" smtClean="0"/>
              <a:t>("입력하신'"+no1+"'단어는"+"금지어입니다");	</a:t>
            </a:r>
          </a:p>
          <a:p>
            <a:r>
              <a:rPr lang="ko-KR" altLang="en-US" sz="1400" dirty="0" smtClean="0"/>
              <a:t>		}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927278" y="5389840"/>
            <a:ext cx="9762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금지어가</a:t>
            </a:r>
            <a:r>
              <a:rPr lang="ko-KR" altLang="en-US" dirty="0" smtClean="0"/>
              <a:t> 늘어날 경우 </a:t>
            </a:r>
            <a:r>
              <a:rPr lang="ko-KR" altLang="en-US" dirty="0" err="1" smtClean="0"/>
              <a:t>조건문도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금지어수</a:t>
            </a:r>
            <a:r>
              <a:rPr lang="ko-KR" altLang="en-US" dirty="0" smtClean="0"/>
              <a:t> 만큼 늘어나고 </a:t>
            </a:r>
            <a:r>
              <a:rPr lang="ko-KR" altLang="en-US" dirty="0" err="1" smtClean="0"/>
              <a:t>조건문의</a:t>
            </a:r>
            <a:r>
              <a:rPr lang="ko-KR" altLang="en-US" dirty="0" smtClean="0"/>
              <a:t> 조건도 늘어난다는 문제가 있어 보수가 필요한 코드이지만 토의 내용에 따라 </a:t>
            </a:r>
            <a:r>
              <a:rPr lang="ko-KR" altLang="en-US" dirty="0" err="1" smtClean="0"/>
              <a:t>최종소스로</a:t>
            </a:r>
            <a:r>
              <a:rPr lang="ko-KR" altLang="en-US" dirty="0" smtClean="0"/>
              <a:t> 선정하였다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69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조별 토론 내용</a:t>
            </a:r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개별 소스</a:t>
            </a:r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최종 소스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41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6343" y="115910"/>
            <a:ext cx="9570390" cy="826427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1. </a:t>
            </a:r>
            <a:r>
              <a:rPr lang="ko-KR" altLang="en-US" sz="4000" dirty="0" smtClean="0"/>
              <a:t>조별 토론 내용</a:t>
            </a:r>
            <a:r>
              <a:rPr lang="en-US" altLang="ko-KR" sz="4000" dirty="0" smtClean="0"/>
              <a:t>-1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156" y="942337"/>
            <a:ext cx="10058400" cy="2328897"/>
          </a:xfrm>
        </p:spPr>
        <p:txBody>
          <a:bodyPr/>
          <a:lstStyle/>
          <a:p>
            <a:r>
              <a:rPr lang="ko-KR" altLang="en-US" dirty="0" smtClean="0"/>
              <a:t>미션</a:t>
            </a:r>
            <a:r>
              <a:rPr lang="en-US" altLang="ko-KR" dirty="0"/>
              <a:t>1</a:t>
            </a:r>
          </a:p>
          <a:p>
            <a:r>
              <a:rPr lang="ko-KR" altLang="en-US" dirty="0"/>
              <a:t>키보드로 아이디를 </a:t>
            </a:r>
            <a:r>
              <a:rPr lang="ko-KR" altLang="en-US" dirty="0" smtClean="0"/>
              <a:t>입력 받는다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입력 </a:t>
            </a:r>
            <a:r>
              <a:rPr lang="ko-KR" altLang="en-US" dirty="0" smtClean="0"/>
              <a:t>받은 아이디에 </a:t>
            </a:r>
            <a:r>
              <a:rPr lang="ko-KR" altLang="en-US" dirty="0"/>
              <a:t>특수 문자가 포함 되었는지 확인한다</a:t>
            </a:r>
            <a:r>
              <a:rPr lang="en-US" altLang="ko-KR" dirty="0"/>
              <a:t>. (</a:t>
            </a:r>
            <a:r>
              <a:rPr lang="ko-KR" altLang="en-US" dirty="0" smtClean="0"/>
              <a:t>유효성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r>
              <a:rPr lang="ko-KR" altLang="en-US" dirty="0"/>
              <a:t>특수 문자는 </a:t>
            </a:r>
            <a:r>
              <a:rPr lang="en-US" altLang="ko-KR" dirty="0" smtClean="0"/>
              <a:t>@ </a:t>
            </a:r>
            <a:r>
              <a:rPr lang="ko-KR" altLang="en-US" dirty="0" smtClean="0"/>
              <a:t>한 개로 </a:t>
            </a:r>
            <a:r>
              <a:rPr lang="ko-KR" altLang="en-US" dirty="0"/>
              <a:t>정의한다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특수문자가 몇 개 포함되었는지 출력합니다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85156" y="3412934"/>
            <a:ext cx="10058400" cy="2328897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토의 내용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키보드로 아이디를 </a:t>
            </a:r>
            <a:r>
              <a:rPr lang="ko-KR" altLang="en-US" dirty="0" err="1" smtClean="0"/>
              <a:t>입력받는</a:t>
            </a:r>
            <a:r>
              <a:rPr lang="ko-KR" altLang="en-US" dirty="0" smtClean="0"/>
              <a:t> 것은 </a:t>
            </a:r>
            <a:r>
              <a:rPr lang="en-US" altLang="ko-KR" dirty="0" smtClean="0"/>
              <a:t>Scanner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아이디를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활용하여 </a:t>
            </a:r>
            <a:r>
              <a:rPr lang="ko-KR" altLang="en-US" dirty="0" err="1" smtClean="0"/>
              <a:t>특수문자와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아이디값을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charAt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기능으로 비교한다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조건문으로</a:t>
            </a:r>
            <a:r>
              <a:rPr lang="ko-KR" altLang="en-US" dirty="0" smtClean="0"/>
              <a:t> 아이디에 특수문자</a:t>
            </a:r>
            <a:r>
              <a:rPr lang="en-US" altLang="ko-KR" dirty="0" smtClean="0"/>
              <a:t>@</a:t>
            </a:r>
            <a:r>
              <a:rPr lang="ko-KR" altLang="en-US" dirty="0"/>
              <a:t>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포함되어있는지</a:t>
            </a:r>
            <a:r>
              <a:rPr lang="ko-KR" altLang="en-US" dirty="0" smtClean="0"/>
              <a:t> 확인한다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개수를 세는 변수를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선언하여 특수문자가 포함될 때마다 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값을 더해 나가는 과정이다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개수가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일 시에는 유효한 아이디 라고 출력하고</a:t>
            </a:r>
            <a:endParaRPr lang="en-US" altLang="ko-KR" dirty="0" smtClean="0"/>
          </a:p>
          <a:p>
            <a:r>
              <a:rPr lang="ko-KR" altLang="en-US" dirty="0" smtClean="0"/>
              <a:t>그게 아니면 특수문자 개수를 출력한다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781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6343" y="115910"/>
            <a:ext cx="9570390" cy="826427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1. </a:t>
            </a:r>
            <a:r>
              <a:rPr lang="ko-KR" altLang="en-US" sz="4000" dirty="0" smtClean="0"/>
              <a:t>조별 토론 내용</a:t>
            </a:r>
            <a:r>
              <a:rPr lang="en-US" altLang="ko-KR" sz="4000" dirty="0" smtClean="0"/>
              <a:t>-2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156" y="942337"/>
            <a:ext cx="10058400" cy="2328897"/>
          </a:xfrm>
        </p:spPr>
        <p:txBody>
          <a:bodyPr/>
          <a:lstStyle/>
          <a:p>
            <a:r>
              <a:rPr lang="ko-KR" altLang="en-US" dirty="0"/>
              <a:t>미션</a:t>
            </a:r>
            <a:r>
              <a:rPr lang="en-US" altLang="ko-KR" dirty="0"/>
              <a:t>2</a:t>
            </a:r>
          </a:p>
          <a:p>
            <a:r>
              <a:rPr lang="ko-KR" altLang="en-US" dirty="0"/>
              <a:t>키보드로 아이디를 입력 받는다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입력 받은 아이디에 특수문자가 포함되었는지 확인한다</a:t>
            </a:r>
            <a:r>
              <a:rPr lang="en-US" altLang="ko-KR" dirty="0"/>
              <a:t>. (</a:t>
            </a:r>
            <a:r>
              <a:rPr lang="ko-KR" altLang="en-US" dirty="0"/>
              <a:t>유효성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특수문자는 </a:t>
            </a:r>
            <a:r>
              <a:rPr lang="en-US" altLang="ko-KR" dirty="0"/>
              <a:t>String sign="!@#$%^&amp;*"</a:t>
            </a:r>
            <a:r>
              <a:rPr lang="ko-KR" altLang="en-US" dirty="0"/>
              <a:t>로 정의한다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특수문자가 몇 개 포함되었는지 출력합니다</a:t>
            </a:r>
            <a:r>
              <a:rPr lang="en-US" altLang="ko-KR" dirty="0"/>
              <a:t>. 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85156" y="3412934"/>
            <a:ext cx="10058400" cy="2328897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토의 내용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키보드로 아이디를 </a:t>
            </a:r>
            <a:r>
              <a:rPr lang="ko-KR" altLang="en-US" dirty="0" err="1" smtClean="0"/>
              <a:t>입력받는</a:t>
            </a:r>
            <a:r>
              <a:rPr lang="ko-KR" altLang="en-US" dirty="0" smtClean="0"/>
              <a:t> 것은 </a:t>
            </a:r>
            <a:r>
              <a:rPr lang="en-US" altLang="ko-KR" dirty="0" smtClean="0"/>
              <a:t>Scanner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아이디를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활용하여 </a:t>
            </a:r>
            <a:r>
              <a:rPr lang="ko-KR" altLang="en-US" dirty="0" err="1"/>
              <a:t>특수문자와</a:t>
            </a:r>
            <a:r>
              <a:rPr lang="ko-KR" altLang="en-US" dirty="0"/>
              <a:t> </a:t>
            </a:r>
            <a:r>
              <a:rPr lang="ko-KR" altLang="en-US" dirty="0" err="1"/>
              <a:t>아이디값을</a:t>
            </a:r>
            <a:r>
              <a:rPr lang="ko-KR" altLang="en-US" dirty="0"/>
              <a:t> </a:t>
            </a:r>
            <a:r>
              <a:rPr lang="en-US" altLang="ko-KR" dirty="0" err="1"/>
              <a:t>charAt</a:t>
            </a:r>
            <a:r>
              <a:rPr lang="en-US" altLang="ko-KR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기능으로 비교한다</a:t>
            </a:r>
            <a:r>
              <a:rPr lang="en-US" altLang="ko-KR" dirty="0"/>
              <a:t>. </a:t>
            </a:r>
            <a:r>
              <a:rPr lang="ko-KR" altLang="en-US" dirty="0" err="1" smtClean="0"/>
              <a:t>조건문으로</a:t>
            </a:r>
            <a:r>
              <a:rPr lang="ko-KR" altLang="en-US" dirty="0" smtClean="0"/>
              <a:t> 아이디에 특수문자가 </a:t>
            </a:r>
            <a:r>
              <a:rPr lang="ko-KR" altLang="en-US" dirty="0" err="1" smtClean="0"/>
              <a:t>포함되어있는지</a:t>
            </a:r>
            <a:r>
              <a:rPr lang="ko-KR" altLang="en-US" dirty="0" smtClean="0"/>
              <a:t> 확인한다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개수를 세는 변수를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선언하여 특수문자가 포함될 때마다 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값을 더해 나가는 과정이다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개수가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일 시에는 유효한 아이디 라고 출력하고</a:t>
            </a:r>
            <a:endParaRPr lang="en-US" altLang="ko-KR" dirty="0" smtClean="0"/>
          </a:p>
          <a:p>
            <a:r>
              <a:rPr lang="ko-KR" altLang="en-US" dirty="0" smtClean="0"/>
              <a:t>그게 아니면 특수문자 개수를 출력한다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0858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6343" y="115910"/>
            <a:ext cx="9570390" cy="826427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1. </a:t>
            </a:r>
            <a:r>
              <a:rPr lang="ko-KR" altLang="en-US" sz="4000" dirty="0" smtClean="0"/>
              <a:t>조별 토론 내용</a:t>
            </a:r>
            <a:r>
              <a:rPr lang="en-US" altLang="ko-KR" sz="4000" dirty="0" smtClean="0"/>
              <a:t>-3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156" y="942337"/>
            <a:ext cx="10058400" cy="2328897"/>
          </a:xfrm>
        </p:spPr>
        <p:txBody>
          <a:bodyPr/>
          <a:lstStyle/>
          <a:p>
            <a:r>
              <a:rPr lang="ko-KR" altLang="en-US" dirty="0"/>
              <a:t>미션</a:t>
            </a:r>
            <a:r>
              <a:rPr lang="en-US" altLang="ko-KR" dirty="0"/>
              <a:t>3</a:t>
            </a:r>
          </a:p>
          <a:p>
            <a:r>
              <a:rPr lang="ko-KR" altLang="en-US" dirty="0"/>
              <a:t>게시판 글에 대한 </a:t>
            </a:r>
            <a:r>
              <a:rPr lang="ko-KR" altLang="en-US" dirty="0" err="1"/>
              <a:t>금지어</a:t>
            </a:r>
            <a:r>
              <a:rPr lang="ko-KR" altLang="en-US" dirty="0"/>
              <a:t> 설정을 추가로 개발한다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금지어를</a:t>
            </a:r>
            <a:r>
              <a:rPr lang="ko-KR" altLang="en-US" dirty="0"/>
              <a:t> 미리 저장한다</a:t>
            </a:r>
            <a:r>
              <a:rPr lang="en-US" altLang="ko-KR" dirty="0"/>
              <a:t>. </a:t>
            </a:r>
            <a:r>
              <a:rPr lang="ko-KR" altLang="en-US" dirty="0" err="1"/>
              <a:t>금지어는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 이상이다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게시글</a:t>
            </a:r>
            <a:r>
              <a:rPr lang="ko-KR" altLang="en-US" dirty="0"/>
              <a:t> 제목에 </a:t>
            </a:r>
            <a:r>
              <a:rPr lang="ko-KR" altLang="en-US" dirty="0" err="1"/>
              <a:t>금지어가</a:t>
            </a:r>
            <a:r>
              <a:rPr lang="ko-KR" altLang="en-US" dirty="0"/>
              <a:t> 있는지 확인한다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금지어가</a:t>
            </a:r>
            <a:r>
              <a:rPr lang="ko-KR" altLang="en-US" dirty="0"/>
              <a:t> 있으면 입력하신 </a:t>
            </a:r>
            <a:r>
              <a:rPr lang="en-US" altLang="ko-KR" dirty="0"/>
              <a:t>000 </a:t>
            </a:r>
            <a:r>
              <a:rPr lang="ko-KR" altLang="en-US" dirty="0"/>
              <a:t>단어는 </a:t>
            </a:r>
            <a:r>
              <a:rPr lang="ko-KR" altLang="en-US" dirty="0" err="1"/>
              <a:t>금지어</a:t>
            </a:r>
            <a:r>
              <a:rPr lang="ko-KR" altLang="en-US" dirty="0"/>
              <a:t> </a:t>
            </a:r>
            <a:r>
              <a:rPr lang="ko-KR" altLang="en-US" dirty="0" err="1"/>
              <a:t>입니다라고</a:t>
            </a:r>
            <a:r>
              <a:rPr lang="ko-KR" altLang="en-US" dirty="0"/>
              <a:t> 출력한다</a:t>
            </a:r>
            <a:r>
              <a:rPr lang="en-US" altLang="ko-KR" dirty="0"/>
              <a:t>.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85156" y="3374298"/>
            <a:ext cx="10058400" cy="2328897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토의 내용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키보드로 제목을 </a:t>
            </a:r>
            <a:r>
              <a:rPr lang="ko-KR" altLang="en-US" dirty="0" err="1" smtClean="0"/>
              <a:t>입력받는</a:t>
            </a:r>
            <a:r>
              <a:rPr lang="ko-KR" altLang="en-US" dirty="0" smtClean="0"/>
              <a:t> 것은 </a:t>
            </a:r>
            <a:r>
              <a:rPr lang="en-US" altLang="ko-KR" dirty="0" smtClean="0"/>
              <a:t>Scanner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제목을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활용하여 </a:t>
            </a:r>
            <a:r>
              <a:rPr lang="ko-KR" altLang="en-US" dirty="0" err="1" smtClean="0"/>
              <a:t>금지어와</a:t>
            </a:r>
            <a:r>
              <a:rPr lang="ko-KR" altLang="en-US" dirty="0" smtClean="0"/>
              <a:t> </a:t>
            </a:r>
            <a:r>
              <a:rPr lang="ko-KR" altLang="en-US" dirty="0" err="1"/>
              <a:t>아이디값을</a:t>
            </a:r>
            <a:r>
              <a:rPr lang="ko-KR" altLang="en-US" dirty="0"/>
              <a:t> </a:t>
            </a:r>
            <a:r>
              <a:rPr lang="en-US" altLang="ko-KR" dirty="0" err="1"/>
              <a:t>charAt</a:t>
            </a:r>
            <a:r>
              <a:rPr lang="en-US" altLang="ko-KR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기능으로 비교한다</a:t>
            </a:r>
            <a:r>
              <a:rPr lang="en-US" altLang="ko-KR" dirty="0"/>
              <a:t>. </a:t>
            </a:r>
            <a:r>
              <a:rPr lang="ko-KR" altLang="en-US" dirty="0" err="1" smtClean="0"/>
              <a:t>조건문으로</a:t>
            </a:r>
            <a:r>
              <a:rPr lang="ko-KR" altLang="en-US" dirty="0" smtClean="0"/>
              <a:t> 제목에 </a:t>
            </a:r>
            <a:r>
              <a:rPr lang="ko-KR" altLang="en-US" dirty="0" err="1" smtClean="0"/>
              <a:t>금지어가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포함되어있는지</a:t>
            </a:r>
            <a:r>
              <a:rPr lang="ko-KR" altLang="en-US" dirty="0" smtClean="0"/>
              <a:t> 확인한다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금지어를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바보</a:t>
            </a:r>
            <a:r>
              <a:rPr lang="en-US" altLang="ko-KR" dirty="0" smtClean="0"/>
              <a:t>“ ,”</a:t>
            </a:r>
            <a:r>
              <a:rPr lang="ko-KR" altLang="en-US" dirty="0" smtClean="0"/>
              <a:t>별로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라고 각각 선언한다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바와 보를 </a:t>
            </a:r>
            <a:r>
              <a:rPr lang="en-US" altLang="ko-KR" dirty="0" smtClean="0"/>
              <a:t>&amp;&amp;</a:t>
            </a:r>
            <a:r>
              <a:rPr lang="ko-KR" altLang="en-US" dirty="0" smtClean="0"/>
              <a:t>로 연속되는 값이 </a:t>
            </a:r>
            <a:r>
              <a:rPr lang="ko-KR" altLang="en-US" dirty="0" err="1" smtClean="0"/>
              <a:t>일치한지</a:t>
            </a:r>
            <a:r>
              <a:rPr lang="ko-KR" altLang="en-US" dirty="0" smtClean="0"/>
              <a:t> 비교한다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금지어가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있을시에는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금지어라고</a:t>
            </a:r>
            <a:r>
              <a:rPr lang="ko-KR" altLang="en-US" dirty="0" smtClean="0"/>
              <a:t> 출력한다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315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14" y="1065679"/>
            <a:ext cx="8770514" cy="5717238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5406551" cy="1065679"/>
          </a:xfrm>
        </p:spPr>
        <p:txBody>
          <a:bodyPr/>
          <a:lstStyle/>
          <a:p>
            <a:r>
              <a:rPr lang="ko-KR" altLang="en-US" dirty="0" smtClean="0"/>
              <a:t>미션 </a:t>
            </a:r>
            <a:r>
              <a:rPr lang="en-US" altLang="ko-KR" dirty="0"/>
              <a:t>1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최종소스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554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47729" y="0"/>
            <a:ext cx="1162962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		Scanner in = new Scanner(System.in); </a:t>
            </a:r>
          </a:p>
          <a:p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("</a:t>
            </a:r>
            <a:r>
              <a:rPr lang="ko-KR" altLang="en-US" sz="1600" dirty="0" smtClean="0"/>
              <a:t>아이디를 입력하세요</a:t>
            </a:r>
            <a:r>
              <a:rPr lang="en-US" altLang="ko-KR" sz="1600" dirty="0" smtClean="0"/>
              <a:t>. "+"@</a:t>
            </a:r>
            <a:r>
              <a:rPr lang="ko-KR" altLang="en-US" sz="1600" dirty="0" smtClean="0"/>
              <a:t>는 제외하여 입력하세요</a:t>
            </a:r>
            <a:r>
              <a:rPr lang="en-US" altLang="ko-KR" sz="1600" dirty="0" smtClean="0"/>
              <a:t>");</a:t>
            </a:r>
          </a:p>
          <a:p>
            <a:r>
              <a:rPr lang="en-US" altLang="ko-KR" sz="1600" dirty="0" smtClean="0"/>
              <a:t>		String id = </a:t>
            </a:r>
            <a:r>
              <a:rPr lang="en-US" altLang="ko-KR" sz="1600" dirty="0" err="1" smtClean="0"/>
              <a:t>in.nextLine</a:t>
            </a:r>
            <a:r>
              <a:rPr lang="en-US" altLang="ko-KR" sz="1600" dirty="0" smtClean="0"/>
              <a:t>();			</a:t>
            </a:r>
          </a:p>
          <a:p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(id+"</a:t>
            </a:r>
            <a:r>
              <a:rPr lang="ko-KR" altLang="en-US" sz="1600" dirty="0" smtClean="0"/>
              <a:t>를 입력하셨습니다</a:t>
            </a:r>
            <a:r>
              <a:rPr lang="en-US" altLang="ko-KR" sz="1600" dirty="0" smtClean="0"/>
              <a:t>.");</a:t>
            </a:r>
          </a:p>
          <a:p>
            <a:r>
              <a:rPr lang="en-US" altLang="ko-KR" sz="1600" dirty="0" smtClean="0"/>
              <a:t>		String special="@";</a:t>
            </a:r>
          </a:p>
          <a:p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cnt</a:t>
            </a:r>
            <a:r>
              <a:rPr lang="en-US" altLang="ko-KR" sz="1600" dirty="0" smtClean="0"/>
              <a:t>=0;</a:t>
            </a:r>
          </a:p>
          <a:p>
            <a:r>
              <a:rPr lang="en-US" altLang="ko-KR" sz="1600" dirty="0" smtClean="0"/>
              <a:t>				</a:t>
            </a:r>
          </a:p>
          <a:p>
            <a:r>
              <a:rPr lang="en-US" altLang="ko-KR" sz="1600" dirty="0" smtClean="0"/>
              <a:t>		for(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=0;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id.length</a:t>
            </a:r>
            <a:r>
              <a:rPr lang="en-US" altLang="ko-KR" sz="1600" dirty="0" smtClean="0"/>
              <a:t>();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++) {</a:t>
            </a:r>
          </a:p>
          <a:p>
            <a:r>
              <a:rPr lang="en-US" altLang="ko-KR" sz="1600" dirty="0" smtClean="0"/>
              <a:t>			for(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j=0; j&lt;</a:t>
            </a:r>
            <a:r>
              <a:rPr lang="en-US" altLang="ko-KR" sz="1600" dirty="0" err="1" smtClean="0"/>
              <a:t>special.length</a:t>
            </a:r>
            <a:r>
              <a:rPr lang="en-US" altLang="ko-KR" sz="1600" dirty="0" smtClean="0"/>
              <a:t>();</a:t>
            </a:r>
            <a:r>
              <a:rPr lang="en-US" altLang="ko-KR" sz="1600" dirty="0" err="1" smtClean="0"/>
              <a:t>j++</a:t>
            </a:r>
            <a:r>
              <a:rPr lang="en-US" altLang="ko-KR" sz="1600" dirty="0" smtClean="0"/>
              <a:t>) {</a:t>
            </a:r>
          </a:p>
          <a:p>
            <a:r>
              <a:rPr lang="en-US" altLang="ko-KR" sz="1600" dirty="0" smtClean="0"/>
              <a:t>				if(</a:t>
            </a:r>
            <a:r>
              <a:rPr lang="en-US" altLang="ko-KR" sz="1600" dirty="0" err="1" smtClean="0"/>
              <a:t>id.charAt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) ==</a:t>
            </a:r>
            <a:r>
              <a:rPr lang="en-US" altLang="ko-KR" sz="1600" dirty="0" err="1" smtClean="0"/>
              <a:t>special.charAt</a:t>
            </a:r>
            <a:r>
              <a:rPr lang="en-US" altLang="ko-KR" sz="1600" dirty="0" smtClean="0"/>
              <a:t>(j) ) {</a:t>
            </a:r>
          </a:p>
          <a:p>
            <a:r>
              <a:rPr lang="en-US" altLang="ko-KR" sz="1600" dirty="0" smtClean="0"/>
              <a:t>					</a:t>
            </a:r>
            <a:r>
              <a:rPr lang="en-US" altLang="ko-KR" sz="1600" dirty="0" err="1" smtClean="0"/>
              <a:t>cnt</a:t>
            </a:r>
            <a:r>
              <a:rPr lang="en-US" altLang="ko-KR" sz="1600" dirty="0" smtClean="0"/>
              <a:t>++;</a:t>
            </a:r>
          </a:p>
          <a:p>
            <a:r>
              <a:rPr lang="en-US" altLang="ko-KR" sz="1600" dirty="0" smtClean="0"/>
              <a:t>				}</a:t>
            </a:r>
          </a:p>
          <a:p>
            <a:r>
              <a:rPr lang="en-US" altLang="ko-KR" sz="1600" dirty="0" smtClean="0"/>
              <a:t>			}	</a:t>
            </a:r>
          </a:p>
          <a:p>
            <a:r>
              <a:rPr lang="en-US" altLang="ko-KR" sz="1600" dirty="0" smtClean="0"/>
              <a:t>		}</a:t>
            </a:r>
          </a:p>
          <a:p>
            <a:r>
              <a:rPr lang="en-US" altLang="ko-KR" sz="1600" dirty="0" smtClean="0"/>
              <a:t>			</a:t>
            </a:r>
          </a:p>
          <a:p>
            <a:r>
              <a:rPr lang="en-US" altLang="ko-KR" sz="1600" dirty="0" smtClean="0"/>
              <a:t>		if (</a:t>
            </a:r>
            <a:r>
              <a:rPr lang="en-US" altLang="ko-KR" sz="1600" dirty="0" err="1" smtClean="0"/>
              <a:t>cnt</a:t>
            </a:r>
            <a:r>
              <a:rPr lang="en-US" altLang="ko-KR" sz="1600" dirty="0" smtClean="0"/>
              <a:t>&gt;0) {</a:t>
            </a:r>
          </a:p>
          <a:p>
            <a:r>
              <a:rPr lang="en-US" altLang="ko-KR" sz="1600" dirty="0" smtClean="0"/>
              <a:t>	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("</a:t>
            </a:r>
            <a:r>
              <a:rPr lang="ko-KR" altLang="en-US" sz="1600" dirty="0" smtClean="0"/>
              <a:t>유효하지 않은 아이디입니다</a:t>
            </a:r>
            <a:r>
              <a:rPr lang="en-US" altLang="ko-KR" sz="1600" dirty="0" smtClean="0"/>
              <a:t>."+special+"</a:t>
            </a:r>
            <a:r>
              <a:rPr lang="ko-KR" altLang="en-US" sz="1600" dirty="0" smtClean="0"/>
              <a:t>을</a:t>
            </a:r>
            <a:r>
              <a:rPr lang="en-US" altLang="ko-KR" sz="1600" dirty="0" smtClean="0"/>
              <a:t>"+</a:t>
            </a:r>
            <a:r>
              <a:rPr lang="en-US" altLang="ko-KR" sz="1600" dirty="0" err="1" smtClean="0"/>
              <a:t>cnt</a:t>
            </a:r>
            <a:r>
              <a:rPr lang="en-US" altLang="ko-KR" sz="1600" dirty="0" smtClean="0"/>
              <a:t>+"</a:t>
            </a:r>
            <a:r>
              <a:rPr lang="ko-KR" altLang="en-US" sz="1600" dirty="0" smtClean="0"/>
              <a:t>개 입력하셨습니다</a:t>
            </a:r>
            <a:r>
              <a:rPr lang="en-US" altLang="ko-KR" sz="1600" dirty="0" smtClean="0"/>
              <a:t>.");</a:t>
            </a:r>
          </a:p>
          <a:p>
            <a:r>
              <a:rPr lang="en-US" altLang="ko-KR" sz="1600" dirty="0" smtClean="0"/>
              <a:t>		}else {</a:t>
            </a:r>
          </a:p>
          <a:p>
            <a:r>
              <a:rPr lang="en-US" altLang="ko-KR" sz="1600" dirty="0" smtClean="0"/>
              <a:t>	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("</a:t>
            </a:r>
            <a:r>
              <a:rPr lang="ko-KR" altLang="en-US" sz="1600" dirty="0" smtClean="0"/>
              <a:t>유효한 아이디입니다</a:t>
            </a:r>
            <a:r>
              <a:rPr lang="en-US" altLang="ko-KR" sz="1600" dirty="0" smtClean="0"/>
              <a:t>."); </a:t>
            </a:r>
          </a:p>
          <a:p>
            <a:r>
              <a:rPr lang="en-US" altLang="ko-KR" sz="1600" dirty="0" smtClean="0"/>
              <a:t>		}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56821" y="5409127"/>
            <a:ext cx="10753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처음에 </a:t>
            </a:r>
            <a:r>
              <a:rPr lang="en-US" altLang="ko-KR" dirty="0" smtClean="0"/>
              <a:t>@</a:t>
            </a:r>
            <a:r>
              <a:rPr lang="ko-KR" altLang="en-US" dirty="0" err="1" smtClean="0"/>
              <a:t>특수문자와</a:t>
            </a:r>
            <a:r>
              <a:rPr lang="ko-KR" altLang="en-US" dirty="0" smtClean="0"/>
              <a:t> 아이디 값을 바로 비교했지만 코드의 </a:t>
            </a:r>
            <a:r>
              <a:rPr lang="ko-KR" altLang="en-US" dirty="0" err="1" smtClean="0"/>
              <a:t>재사용성을</a:t>
            </a:r>
            <a:r>
              <a:rPr lang="ko-KR" altLang="en-US" dirty="0" smtClean="0"/>
              <a:t> 고려하여 </a:t>
            </a:r>
            <a:r>
              <a:rPr lang="en-US" altLang="ko-KR" dirty="0" smtClean="0"/>
              <a:t>String </a:t>
            </a:r>
            <a:r>
              <a:rPr lang="ko-KR" altLang="en-US" dirty="0" err="1" smtClean="0"/>
              <a:t>자료형으로</a:t>
            </a:r>
            <a:r>
              <a:rPr lang="en-US" altLang="ko-KR" dirty="0"/>
              <a:t> </a:t>
            </a:r>
            <a:r>
              <a:rPr lang="ko-KR" altLang="en-US" dirty="0" smtClean="0"/>
              <a:t>변수를 선언하여 특수문자를 저장하고 </a:t>
            </a:r>
            <a:r>
              <a:rPr lang="ko-KR" altLang="en-US" dirty="0" err="1" smtClean="0"/>
              <a:t>반복문으로</a:t>
            </a:r>
            <a:r>
              <a:rPr lang="ko-KR" altLang="en-US" dirty="0" smtClean="0"/>
              <a:t> 비교하는 방식으로 소스를 재구성하였다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245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5406551" cy="1065679"/>
          </a:xfrm>
        </p:spPr>
        <p:txBody>
          <a:bodyPr/>
          <a:lstStyle/>
          <a:p>
            <a:r>
              <a:rPr lang="ko-KR" altLang="en-US" dirty="0" smtClean="0"/>
              <a:t>미션 </a:t>
            </a:r>
            <a:r>
              <a:rPr lang="en-US" altLang="ko-KR" dirty="0" smtClean="0"/>
              <a:t>2 </a:t>
            </a:r>
            <a:r>
              <a:rPr lang="ko-KR" altLang="en-US" dirty="0" err="1" smtClean="0"/>
              <a:t>최종소스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014" y="862697"/>
            <a:ext cx="7650051" cy="548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3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91673" y="204789"/>
            <a:ext cx="995537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 smtClean="0"/>
              <a:t>Scanner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in</a:t>
            </a:r>
            <a:r>
              <a:rPr lang="ko-KR" altLang="en-US" sz="1200" dirty="0" smtClean="0"/>
              <a:t> = </a:t>
            </a:r>
            <a:r>
              <a:rPr lang="ko-KR" altLang="en-US" sz="1200" dirty="0" err="1" smtClean="0"/>
              <a:t>new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Scanner</a:t>
            </a:r>
            <a:r>
              <a:rPr lang="ko-KR" altLang="en-US" sz="1200" dirty="0" smtClean="0"/>
              <a:t>(</a:t>
            </a:r>
            <a:r>
              <a:rPr lang="ko-KR" altLang="en-US" sz="1200" dirty="0" err="1" smtClean="0"/>
              <a:t>System.in</a:t>
            </a:r>
            <a:r>
              <a:rPr lang="ko-KR" altLang="en-US" sz="1200" dirty="0" smtClean="0"/>
              <a:t>) ;</a:t>
            </a:r>
          </a:p>
          <a:p>
            <a:r>
              <a:rPr lang="ko-KR" altLang="en-US" sz="1200" dirty="0" err="1" smtClean="0"/>
              <a:t>String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sign</a:t>
            </a:r>
            <a:r>
              <a:rPr lang="ko-KR" altLang="en-US" sz="1200" dirty="0" smtClean="0"/>
              <a:t> = "!@#$%^&amp;*" ;</a:t>
            </a:r>
          </a:p>
          <a:p>
            <a:r>
              <a:rPr lang="ko-KR" altLang="en-US" sz="1200" dirty="0" err="1" smtClean="0"/>
              <a:t>System.out.println</a:t>
            </a:r>
            <a:r>
              <a:rPr lang="ko-KR" altLang="en-US" sz="1200" dirty="0" smtClean="0"/>
              <a:t>("아이디는 특수문자 '" + </a:t>
            </a:r>
            <a:r>
              <a:rPr lang="ko-KR" altLang="en-US" sz="1200" dirty="0" err="1" smtClean="0"/>
              <a:t>sign</a:t>
            </a:r>
            <a:r>
              <a:rPr lang="ko-KR" altLang="en-US" sz="1200" dirty="0" smtClean="0"/>
              <a:t> + "'</a:t>
            </a:r>
            <a:r>
              <a:rPr lang="ko-KR" altLang="en-US" sz="1200" dirty="0" err="1" smtClean="0"/>
              <a:t>를</a:t>
            </a:r>
            <a:r>
              <a:rPr lang="ko-KR" altLang="en-US" sz="1200" dirty="0" smtClean="0"/>
              <a:t> 제외하고 입력해주시기 바랍니다.");</a:t>
            </a:r>
          </a:p>
          <a:p>
            <a:r>
              <a:rPr lang="ko-KR" altLang="en-US" sz="1200" dirty="0" err="1" smtClean="0"/>
              <a:t>System.out.print</a:t>
            </a:r>
            <a:r>
              <a:rPr lang="ko-KR" altLang="en-US" sz="1200" dirty="0" smtClean="0"/>
              <a:t>("아이디 입력 : ");</a:t>
            </a:r>
          </a:p>
          <a:p>
            <a:r>
              <a:rPr lang="ko-KR" altLang="en-US" sz="1200" dirty="0" err="1" smtClean="0"/>
              <a:t>String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userId</a:t>
            </a:r>
            <a:r>
              <a:rPr lang="ko-KR" altLang="en-US" sz="1200" dirty="0" smtClean="0"/>
              <a:t> = </a:t>
            </a:r>
            <a:r>
              <a:rPr lang="ko-KR" altLang="en-US" sz="1200" dirty="0" err="1" smtClean="0"/>
              <a:t>in.nextLine</a:t>
            </a:r>
            <a:r>
              <a:rPr lang="ko-KR" altLang="en-US" sz="1200" dirty="0" smtClean="0"/>
              <a:t>();</a:t>
            </a:r>
          </a:p>
          <a:p>
            <a:r>
              <a:rPr lang="ko-KR" altLang="en-US" sz="1200" dirty="0" err="1" smtClean="0"/>
              <a:t>int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plwCount</a:t>
            </a:r>
            <a:r>
              <a:rPr lang="ko-KR" altLang="en-US" sz="1200" dirty="0" smtClean="0"/>
              <a:t> = 0 ;</a:t>
            </a:r>
          </a:p>
          <a:p>
            <a:endParaRPr lang="ko-KR" altLang="en-US" sz="1200" dirty="0" smtClean="0"/>
          </a:p>
          <a:p>
            <a:r>
              <a:rPr lang="ko-KR" altLang="en-US" sz="1200" dirty="0" err="1" smtClean="0"/>
              <a:t>for</a:t>
            </a:r>
            <a:r>
              <a:rPr lang="ko-KR" altLang="en-US" sz="1200" dirty="0" smtClean="0"/>
              <a:t> (</a:t>
            </a:r>
            <a:r>
              <a:rPr lang="ko-KR" altLang="en-US" sz="1200" dirty="0" err="1" smtClean="0"/>
              <a:t>int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i</a:t>
            </a:r>
            <a:r>
              <a:rPr lang="ko-KR" altLang="en-US" sz="1200" dirty="0" smtClean="0"/>
              <a:t> = 0 ; </a:t>
            </a:r>
            <a:r>
              <a:rPr lang="ko-KR" altLang="en-US" sz="1200" dirty="0" err="1" smtClean="0"/>
              <a:t>i</a:t>
            </a:r>
            <a:r>
              <a:rPr lang="ko-KR" altLang="en-US" sz="1200" dirty="0" smtClean="0"/>
              <a:t> &lt; </a:t>
            </a:r>
            <a:r>
              <a:rPr lang="ko-KR" altLang="en-US" sz="1200" dirty="0" err="1" smtClean="0"/>
              <a:t>sign.length</a:t>
            </a:r>
            <a:r>
              <a:rPr lang="ko-KR" altLang="en-US" sz="1200" dirty="0" smtClean="0"/>
              <a:t>(); </a:t>
            </a:r>
            <a:r>
              <a:rPr lang="ko-KR" altLang="en-US" sz="1200" dirty="0" err="1" smtClean="0"/>
              <a:t>i</a:t>
            </a:r>
            <a:r>
              <a:rPr lang="ko-KR" altLang="en-US" sz="1200" dirty="0" smtClean="0"/>
              <a:t>++) {</a:t>
            </a:r>
          </a:p>
          <a:p>
            <a:r>
              <a:rPr lang="ko-KR" altLang="en-US" sz="1200" dirty="0" smtClean="0"/>
              <a:t>	</a:t>
            </a:r>
            <a:r>
              <a:rPr lang="ko-KR" altLang="en-US" sz="1200" dirty="0" err="1" smtClean="0"/>
              <a:t>char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plzSign</a:t>
            </a:r>
            <a:r>
              <a:rPr lang="ko-KR" altLang="en-US" sz="1200" dirty="0" smtClean="0"/>
              <a:t> = </a:t>
            </a:r>
            <a:r>
              <a:rPr lang="ko-KR" altLang="en-US" sz="1200" dirty="0" err="1" smtClean="0"/>
              <a:t>sign.charAt</a:t>
            </a:r>
            <a:r>
              <a:rPr lang="ko-KR" altLang="en-US" sz="1200" dirty="0" smtClean="0"/>
              <a:t>(</a:t>
            </a:r>
            <a:r>
              <a:rPr lang="ko-KR" altLang="en-US" sz="1200" dirty="0" err="1" smtClean="0"/>
              <a:t>i</a:t>
            </a:r>
            <a:r>
              <a:rPr lang="ko-KR" altLang="en-US" sz="1200" dirty="0" smtClean="0"/>
              <a:t>) ;</a:t>
            </a:r>
          </a:p>
          <a:p>
            <a:r>
              <a:rPr lang="ko-KR" altLang="en-US" sz="1200" dirty="0" smtClean="0"/>
              <a:t>	</a:t>
            </a:r>
            <a:r>
              <a:rPr lang="ko-KR" altLang="en-US" sz="1200" dirty="0" err="1" smtClean="0"/>
              <a:t>plwCount</a:t>
            </a:r>
            <a:r>
              <a:rPr lang="ko-KR" altLang="en-US" sz="1200" dirty="0" smtClean="0"/>
              <a:t> = 0 ;</a:t>
            </a:r>
          </a:p>
          <a:p>
            <a:r>
              <a:rPr lang="ko-KR" altLang="en-US" sz="1200" dirty="0" smtClean="0"/>
              <a:t>	</a:t>
            </a:r>
            <a:r>
              <a:rPr lang="ko-KR" altLang="en-US" sz="1200" dirty="0" err="1" smtClean="0"/>
              <a:t>for</a:t>
            </a:r>
            <a:r>
              <a:rPr lang="ko-KR" altLang="en-US" sz="1200" dirty="0" smtClean="0"/>
              <a:t> (</a:t>
            </a:r>
            <a:r>
              <a:rPr lang="ko-KR" altLang="en-US" sz="1200" dirty="0" err="1" smtClean="0"/>
              <a:t>int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j</a:t>
            </a:r>
            <a:r>
              <a:rPr lang="ko-KR" altLang="en-US" sz="1200" dirty="0" smtClean="0"/>
              <a:t> = 0 ; </a:t>
            </a:r>
            <a:r>
              <a:rPr lang="ko-KR" altLang="en-US" sz="1200" dirty="0" err="1" smtClean="0"/>
              <a:t>j</a:t>
            </a:r>
            <a:r>
              <a:rPr lang="ko-KR" altLang="en-US" sz="1200" dirty="0" smtClean="0"/>
              <a:t> &lt; </a:t>
            </a:r>
            <a:r>
              <a:rPr lang="ko-KR" altLang="en-US" sz="1200" dirty="0" err="1" smtClean="0"/>
              <a:t>userId.length</a:t>
            </a:r>
            <a:r>
              <a:rPr lang="ko-KR" altLang="en-US" sz="1200" dirty="0" smtClean="0"/>
              <a:t>(); </a:t>
            </a:r>
            <a:r>
              <a:rPr lang="ko-KR" altLang="en-US" sz="1200" dirty="0" err="1" smtClean="0"/>
              <a:t>j</a:t>
            </a:r>
            <a:r>
              <a:rPr lang="ko-KR" altLang="en-US" sz="1200" dirty="0" smtClean="0"/>
              <a:t>++) {		</a:t>
            </a:r>
            <a:endParaRPr lang="en-US" altLang="ko-KR" sz="1200" dirty="0" smtClean="0"/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ko-KR" altLang="en-US" sz="1200" dirty="0" err="1" smtClean="0"/>
              <a:t>char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chkId</a:t>
            </a:r>
            <a:r>
              <a:rPr lang="ko-KR" altLang="en-US" sz="1200" dirty="0" smtClean="0"/>
              <a:t> = </a:t>
            </a:r>
            <a:r>
              <a:rPr lang="ko-KR" altLang="en-US" sz="1200" dirty="0" err="1" smtClean="0"/>
              <a:t>userId.charAt</a:t>
            </a:r>
            <a:r>
              <a:rPr lang="ko-KR" altLang="en-US" sz="1200" dirty="0" smtClean="0"/>
              <a:t>(</a:t>
            </a:r>
            <a:r>
              <a:rPr lang="ko-KR" altLang="en-US" sz="1200" dirty="0" err="1" smtClean="0"/>
              <a:t>j</a:t>
            </a:r>
            <a:r>
              <a:rPr lang="ko-KR" altLang="en-US" sz="1200" dirty="0" smtClean="0"/>
              <a:t>) ;</a:t>
            </a:r>
          </a:p>
          <a:p>
            <a:r>
              <a:rPr lang="ko-KR" altLang="en-US" sz="1200" dirty="0" smtClean="0"/>
              <a:t>		</a:t>
            </a:r>
            <a:r>
              <a:rPr lang="ko-KR" altLang="en-US" sz="1200" dirty="0" err="1" smtClean="0"/>
              <a:t>if</a:t>
            </a:r>
            <a:r>
              <a:rPr lang="ko-KR" altLang="en-US" sz="1200" dirty="0" smtClean="0"/>
              <a:t> (</a:t>
            </a:r>
            <a:r>
              <a:rPr lang="ko-KR" altLang="en-US" sz="1200" dirty="0" err="1" smtClean="0"/>
              <a:t>chkId</a:t>
            </a:r>
            <a:r>
              <a:rPr lang="ko-KR" altLang="en-US" sz="1200" dirty="0" smtClean="0"/>
              <a:t> == </a:t>
            </a:r>
            <a:r>
              <a:rPr lang="ko-KR" altLang="en-US" sz="1200" dirty="0" err="1" smtClean="0"/>
              <a:t>plzSign</a:t>
            </a:r>
            <a:r>
              <a:rPr lang="ko-KR" altLang="en-US" sz="1200" dirty="0" smtClean="0"/>
              <a:t>) {</a:t>
            </a:r>
          </a:p>
          <a:p>
            <a:r>
              <a:rPr lang="ko-KR" altLang="en-US" sz="1200" dirty="0" smtClean="0"/>
              <a:t>		</a:t>
            </a:r>
            <a:r>
              <a:rPr lang="en-US" altLang="ko-KR" sz="1200" dirty="0" smtClean="0"/>
              <a:t>	</a:t>
            </a:r>
            <a:r>
              <a:rPr lang="ko-KR" altLang="en-US" sz="1200" dirty="0" err="1" smtClean="0"/>
              <a:t>plwCount</a:t>
            </a:r>
            <a:r>
              <a:rPr lang="ko-KR" altLang="en-US" sz="1200" dirty="0" smtClean="0"/>
              <a:t>++ ; 		</a:t>
            </a:r>
            <a:endParaRPr lang="en-US" altLang="ko-KR" sz="1200" dirty="0" smtClean="0"/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} </a:t>
            </a:r>
            <a:r>
              <a:rPr lang="ko-KR" altLang="en-US" sz="1200" dirty="0" err="1" smtClean="0"/>
              <a:t>else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if</a:t>
            </a:r>
            <a:r>
              <a:rPr lang="ko-KR" altLang="en-US" sz="1200" dirty="0" smtClean="0"/>
              <a:t> (</a:t>
            </a:r>
            <a:r>
              <a:rPr lang="ko-KR" altLang="en-US" sz="1200" dirty="0" err="1" smtClean="0"/>
              <a:t>i</a:t>
            </a:r>
            <a:r>
              <a:rPr lang="ko-KR" altLang="en-US" sz="1200" dirty="0" smtClean="0"/>
              <a:t> == </a:t>
            </a:r>
            <a:r>
              <a:rPr lang="ko-KR" altLang="en-US" sz="1200" dirty="0" err="1" smtClean="0"/>
              <a:t>sign.length</a:t>
            </a:r>
            <a:r>
              <a:rPr lang="ko-KR" altLang="en-US" sz="1200" dirty="0" smtClean="0"/>
              <a:t>() &amp;&amp; </a:t>
            </a:r>
            <a:r>
              <a:rPr lang="ko-KR" altLang="en-US" sz="1200" dirty="0" err="1" smtClean="0"/>
              <a:t>plwCount</a:t>
            </a:r>
            <a:r>
              <a:rPr lang="ko-KR" altLang="en-US" sz="1200" dirty="0" smtClean="0"/>
              <a:t> == 0) {	</a:t>
            </a:r>
          </a:p>
          <a:p>
            <a:r>
              <a:rPr lang="ko-KR" altLang="en-US" sz="1200" dirty="0" smtClean="0"/>
              <a:t>			</a:t>
            </a:r>
            <a:r>
              <a:rPr lang="ko-KR" altLang="en-US" sz="1200" dirty="0" err="1" smtClean="0"/>
              <a:t>System.out.println</a:t>
            </a:r>
            <a:r>
              <a:rPr lang="ko-KR" altLang="en-US" sz="1200" dirty="0" smtClean="0"/>
              <a:t>("아이디가 입력되었습니다.");</a:t>
            </a:r>
          </a:p>
          <a:p>
            <a:r>
              <a:rPr lang="ko-KR" altLang="en-US" sz="1200" dirty="0" smtClean="0"/>
              <a:t>			</a:t>
            </a:r>
          </a:p>
          <a:p>
            <a:r>
              <a:rPr lang="ko-KR" altLang="en-US" sz="1200" dirty="0" smtClean="0"/>
              <a:t>		}</a:t>
            </a:r>
          </a:p>
          <a:p>
            <a:r>
              <a:rPr lang="ko-KR" altLang="en-US" sz="1200" dirty="0" smtClean="0"/>
              <a:t>	</a:t>
            </a:r>
            <a:r>
              <a:rPr lang="ko-KR" altLang="en-US" sz="1200" dirty="0" err="1" smtClean="0"/>
              <a:t>if</a:t>
            </a:r>
            <a:r>
              <a:rPr lang="ko-KR" altLang="en-US" sz="1200" dirty="0" smtClean="0"/>
              <a:t> (</a:t>
            </a:r>
            <a:r>
              <a:rPr lang="ko-KR" altLang="en-US" sz="1200" dirty="0" err="1" smtClean="0"/>
              <a:t>plwCount</a:t>
            </a:r>
            <a:r>
              <a:rPr lang="ko-KR" altLang="en-US" sz="1200" dirty="0" smtClean="0"/>
              <a:t> &gt;= 2 &amp;&amp; </a:t>
            </a:r>
            <a:r>
              <a:rPr lang="ko-KR" altLang="en-US" sz="1200" dirty="0" err="1" smtClean="0"/>
              <a:t>j</a:t>
            </a:r>
            <a:r>
              <a:rPr lang="ko-KR" altLang="en-US" sz="1200" dirty="0" smtClean="0"/>
              <a:t> == </a:t>
            </a:r>
            <a:r>
              <a:rPr lang="ko-KR" altLang="en-US" sz="1200" dirty="0" err="1" smtClean="0"/>
              <a:t>userId.length</a:t>
            </a:r>
            <a:r>
              <a:rPr lang="ko-KR" altLang="en-US" sz="1200" dirty="0" smtClean="0"/>
              <a:t>() -1) {</a:t>
            </a:r>
          </a:p>
          <a:p>
            <a:r>
              <a:rPr lang="en-US" altLang="ko-KR" sz="1200" dirty="0" smtClean="0"/>
              <a:t>		</a:t>
            </a:r>
            <a:r>
              <a:rPr lang="ko-KR" altLang="en-US" sz="1200" dirty="0" err="1" smtClean="0"/>
              <a:t>System.out.println</a:t>
            </a:r>
            <a:r>
              <a:rPr lang="ko-KR" altLang="en-US" sz="1200" dirty="0" smtClean="0"/>
              <a:t>("아이디가 입력되지 않았습니다. 사용한 특수문자는 " + </a:t>
            </a:r>
            <a:r>
              <a:rPr lang="ko-KR" altLang="en-US" sz="1200" dirty="0" err="1" smtClean="0"/>
              <a:t>plzSign</a:t>
            </a:r>
            <a:r>
              <a:rPr lang="ko-KR" altLang="en-US" sz="1200" dirty="0" smtClean="0"/>
              <a:t> + "이며, 개수는 " + </a:t>
            </a:r>
            <a:r>
              <a:rPr lang="ko-KR" altLang="en-US" sz="1200" dirty="0" err="1" smtClean="0"/>
              <a:t>plwCount</a:t>
            </a:r>
            <a:r>
              <a:rPr lang="ko-KR" altLang="en-US" sz="1200" dirty="0" smtClean="0"/>
              <a:t> + "개 입니다.");</a:t>
            </a:r>
          </a:p>
          <a:p>
            <a:r>
              <a:rPr lang="ko-KR" altLang="en-US" sz="1200" dirty="0" smtClean="0"/>
              <a:t>} </a:t>
            </a:r>
            <a:r>
              <a:rPr lang="ko-KR" altLang="en-US" sz="1200" dirty="0" err="1" smtClean="0"/>
              <a:t>else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if</a:t>
            </a:r>
            <a:r>
              <a:rPr lang="ko-KR" altLang="en-US" sz="1200" dirty="0" smtClean="0"/>
              <a:t> (</a:t>
            </a:r>
            <a:r>
              <a:rPr lang="ko-KR" altLang="en-US" sz="1200" dirty="0" err="1" smtClean="0"/>
              <a:t>j</a:t>
            </a:r>
            <a:r>
              <a:rPr lang="ko-KR" altLang="en-US" sz="1200" dirty="0" smtClean="0"/>
              <a:t> == </a:t>
            </a:r>
            <a:r>
              <a:rPr lang="ko-KR" altLang="en-US" sz="1200" dirty="0" err="1" smtClean="0"/>
              <a:t>userId.length</a:t>
            </a:r>
            <a:r>
              <a:rPr lang="ko-KR" altLang="en-US" sz="1200" dirty="0" smtClean="0"/>
              <a:t>() -1 &amp;&amp; </a:t>
            </a:r>
            <a:r>
              <a:rPr lang="ko-KR" altLang="en-US" sz="1200" dirty="0" err="1" smtClean="0"/>
              <a:t>plwCount</a:t>
            </a:r>
            <a:r>
              <a:rPr lang="ko-KR" altLang="en-US" sz="1200" dirty="0" smtClean="0"/>
              <a:t> == 1) {</a:t>
            </a:r>
          </a:p>
          <a:p>
            <a:r>
              <a:rPr lang="en-US" altLang="ko-KR" sz="1200" dirty="0" smtClean="0"/>
              <a:t>		</a:t>
            </a:r>
            <a:r>
              <a:rPr lang="ko-KR" altLang="en-US" sz="1200" dirty="0" err="1" smtClean="0"/>
              <a:t>System.out.println</a:t>
            </a:r>
            <a:r>
              <a:rPr lang="ko-KR" altLang="en-US" sz="1200" dirty="0" smtClean="0"/>
              <a:t>("아이디가 입력되지 않았습니다. 사용한 특수문자는 "+ </a:t>
            </a:r>
            <a:r>
              <a:rPr lang="ko-KR" altLang="en-US" sz="1200" dirty="0" err="1" smtClean="0"/>
              <a:t>plzSign</a:t>
            </a:r>
            <a:r>
              <a:rPr lang="ko-KR" altLang="en-US" sz="1200" dirty="0" smtClean="0"/>
              <a:t> + "이며, 개수는 " + </a:t>
            </a:r>
            <a:r>
              <a:rPr lang="ko-KR" altLang="en-US" sz="1200" dirty="0" err="1" smtClean="0"/>
              <a:t>plwCount</a:t>
            </a:r>
            <a:r>
              <a:rPr lang="ko-KR" altLang="en-US" sz="1200" dirty="0" smtClean="0"/>
              <a:t> + "개 입니다.");</a:t>
            </a:r>
          </a:p>
          <a:p>
            <a:r>
              <a:rPr lang="ko-KR" altLang="en-US" sz="1200" dirty="0" smtClean="0"/>
              <a:t>}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 smtClean="0"/>
              <a:t>}</a:t>
            </a:r>
          </a:p>
          <a:p>
            <a:r>
              <a:rPr lang="ko-KR" altLang="en-US" sz="1200" dirty="0" smtClean="0"/>
              <a:t>}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785611" y="5283102"/>
            <a:ext cx="9994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특수문자 개수를 각각 셀 </a:t>
            </a:r>
            <a:r>
              <a:rPr lang="ko-KR" altLang="en-US" dirty="0" err="1" smtClean="0"/>
              <a:t>수있는</a:t>
            </a:r>
            <a:r>
              <a:rPr lang="ko-KR" altLang="en-US" dirty="0" smtClean="0"/>
              <a:t>  소스로 최종 선정하였다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7297633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</TotalTime>
  <Words>427</Words>
  <Application>Microsoft Office PowerPoint</Application>
  <PresentationFormat>와이드스크린</PresentationFormat>
  <Paragraphs>116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Calibri</vt:lpstr>
      <vt:lpstr>Calibri Light</vt:lpstr>
      <vt:lpstr>추억</vt:lpstr>
      <vt:lpstr>0306 조별미션과제</vt:lpstr>
      <vt:lpstr>목차</vt:lpstr>
      <vt:lpstr>1. 조별 토론 내용-1</vt:lpstr>
      <vt:lpstr>1. 조별 토론 내용-2</vt:lpstr>
      <vt:lpstr>1. 조별 토론 내용-3</vt:lpstr>
      <vt:lpstr>미션 1 최종소스</vt:lpstr>
      <vt:lpstr>PowerPoint 프레젠테이션</vt:lpstr>
      <vt:lpstr>미션 2 최종소스</vt:lpstr>
      <vt:lpstr>PowerPoint 프레젠테이션</vt:lpstr>
      <vt:lpstr>미션 3 최종소스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0306 조별미션과제</dc:title>
  <dc:creator>human-09</dc:creator>
  <cp:lastModifiedBy>human-09</cp:lastModifiedBy>
  <cp:revision>6</cp:revision>
  <dcterms:created xsi:type="dcterms:W3CDTF">2024-03-06T07:21:36Z</dcterms:created>
  <dcterms:modified xsi:type="dcterms:W3CDTF">2024-03-06T08:24:22Z</dcterms:modified>
</cp:coreProperties>
</file>