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4" r:id="rId7"/>
    <p:sldId id="276" r:id="rId8"/>
    <p:sldId id="277" r:id="rId9"/>
    <p:sldId id="278" r:id="rId10"/>
    <p:sldId id="280" r:id="rId11"/>
    <p:sldId id="260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>
        <p:scale>
          <a:sx n="100" d="100"/>
          <a:sy n="100" d="100"/>
        </p:scale>
        <p:origin x="19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 проект и настрой его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вместе со всеми, заодно возможно придется решить пару проблем.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0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Стоить упомянуть, что одним из больших плюсов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именно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deployment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но сейчас этот аспект мы разберать не будем.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51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ppveyor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Ситема контроля версий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Настройка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39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34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18048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Выбираем один из ваших существующих репозиториев, который хотим поставить под CI.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12804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Необходимо добавить файл конфигурации appveyor.yml в корневой каталог вашего репозитория. И залить эти изменения в origin. После этого автоматически начнется сборка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Переходим на </a:t>
            </a:r>
            <a:r>
              <a:rPr lang="ru-RU" sz="2000" dirty="0">
                <a:hlinkClick r:id="rId3" action="ppaction://hlinkfile"/>
              </a:rPr>
              <a:t>appveyor.com </a:t>
            </a:r>
            <a:r>
              <a:rPr lang="ru-RU" sz="2000" dirty="0"/>
              <a:t>и создаем аккаунт. Удобнее всего подключить существующий аккаунт Git.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44045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43025"/>
            <a:ext cx="6915151" cy="5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Файл конфигурации </a:t>
            </a:r>
            <a:r>
              <a:rPr lang="en-US" sz="33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appveyor.yml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0998" y="2143124"/>
            <a:ext cx="4043401" cy="436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ers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формат в котором будуь нумероваться сборки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uk-UA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зывает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конфигурацию в которой происходит сборка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 на то, что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пакеты, необходимые для сборки будут кешироваться в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before_build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здесь можно описать действия, которые будут происходить перед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во время сборки.</a:t>
            </a:r>
            <a:endParaRPr sz="18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0A71A-6332-42E3-8C1E-021899CE9B04}"/>
              </a:ext>
            </a:extLst>
          </p:cNvPr>
          <p:cNvSpPr/>
          <p:nvPr/>
        </p:nvSpPr>
        <p:spPr>
          <a:xfrm>
            <a:off x="4914900" y="2276475"/>
            <a:ext cx="3895725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1.0.{build}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Release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packages -&gt; **\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packages.config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before_build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restore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publish_wap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76003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Integration (CI) 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598466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10702" y="519880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10702" y="603543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51549" y="4888517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Для автоматизации сборки используют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CI Tools.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51549" y="5714137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Одним из таких средств и является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2" y="2274916"/>
            <a:ext cx="75585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практика разработки, при которой изменения от разных разработчиков в команде как можно чаще заливаются в основную ветку. 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C8F2FF8-FBD2-4063-B948-28C16392DAB9}"/>
              </a:ext>
            </a:extLst>
          </p:cNvPr>
          <p:cNvSpPr/>
          <p:nvPr/>
        </p:nvSpPr>
        <p:spPr>
          <a:xfrm>
            <a:off x="524675" y="350876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49F6C46D-1B45-418B-8E1F-7C0CE01DAD62}"/>
              </a:ext>
            </a:extLst>
          </p:cNvPr>
          <p:cNvSpPr txBox="1"/>
          <p:nvPr/>
        </p:nvSpPr>
        <p:spPr>
          <a:xfrm>
            <a:off x="1165522" y="3209496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Такая практика препятствуюет большим </a:t>
            </a:r>
            <a:r>
              <a:rPr lang="en-US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-конфликтам при слиянии.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223">
            <a:extLst>
              <a:ext uri="{FF2B5EF4-FFF2-40B4-BE49-F238E27FC236}">
                <a16:creationId xmlns:a16="http://schemas.microsoft.com/office/drawing/2014/main" id="{FFFDD4FC-467C-4252-BC3C-2D454E3D0E34}"/>
              </a:ext>
            </a:extLst>
          </p:cNvPr>
          <p:cNvSpPr/>
          <p:nvPr/>
        </p:nvSpPr>
        <p:spPr>
          <a:xfrm>
            <a:off x="524675" y="43701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Shape 225">
            <a:extLst>
              <a:ext uri="{FF2B5EF4-FFF2-40B4-BE49-F238E27FC236}">
                <a16:creationId xmlns:a16="http://schemas.microsoft.com/office/drawing/2014/main" id="{3681A63C-463F-46B5-A4B3-B11574159112}"/>
              </a:ext>
            </a:extLst>
          </p:cNvPr>
          <p:cNvSpPr txBox="1"/>
          <p:nvPr/>
        </p:nvSpPr>
        <p:spPr>
          <a:xfrm>
            <a:off x="1165522" y="3949706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Для того чтоб проверить что залитый код рабочий, периодически происходит сборка проекта. 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76038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713</Words>
  <Application>Microsoft Office PowerPoint</Application>
  <PresentationFormat>On-screen Show (4:3)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Noto Sans Symbols</vt:lpstr>
      <vt:lpstr>Roboto</vt:lpstr>
      <vt:lpstr>Consolas</vt:lpstr>
      <vt:lpstr>Calibri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Continuous Integration (CI) </vt:lpstr>
      <vt:lpstr>Настройка AppVeyor</vt:lpstr>
      <vt:lpstr>Файл конфигурации appveyor.yml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19</cp:revision>
  <dcterms:modified xsi:type="dcterms:W3CDTF">2020-04-05T21:38:29Z</dcterms:modified>
</cp:coreProperties>
</file>