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59" r:id="rId4"/>
    <p:sldId id="269" r:id="rId5"/>
    <p:sldId id="260" r:id="rId6"/>
    <p:sldId id="270" r:id="rId7"/>
    <p:sldId id="273" r:id="rId8"/>
    <p:sldId id="276" r:id="rId9"/>
    <p:sldId id="277" r:id="rId10"/>
    <p:sldId id="279" r:id="rId11"/>
    <p:sldId id="280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 проекта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1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файлы настроек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4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6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смотрим воотчию на эти типы проектов.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оздаем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project.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-U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Запускаем, чтоб посмотреть как работает.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51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Сразу же переходим в код и рассматриваем класс там, а это будет как короткое напоминание.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29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этот слайд скорее всего и не посмотрим, все рассматриваем в коде.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как памятка.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78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Введение в 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 проекта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089015"/>
            <a:ext cx="3819600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как и в проектах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.NET Framework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веб приложении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есть файл проекта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csproj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5E43B-D5DB-49B2-8499-A6DB2774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047" y="2166661"/>
            <a:ext cx="4480346" cy="125488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3" name="Shape 170">
            <a:extLst>
              <a:ext uri="{FF2B5EF4-FFF2-40B4-BE49-F238E27FC236}">
                <a16:creationId xmlns:a16="http://schemas.microsoft.com/office/drawing/2014/main" id="{E4CA362D-4D1E-44AC-9D62-6D3BE47563A9}"/>
              </a:ext>
            </a:extLst>
          </p:cNvPr>
          <p:cNvSpPr txBox="1">
            <a:spLocks/>
          </p:cNvSpPr>
          <p:nvPr/>
        </p:nvSpPr>
        <p:spPr>
          <a:xfrm>
            <a:off x="457199" y="4131776"/>
            <a:ext cx="8463193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В отличии от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.NET Framework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, в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.NET Core .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</a:rPr>
              <a:t>csproj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файл стал намного лаконичнее. Теперь в нем не записаны ссылкы на все все файлы проекта. Вместо этого считается что </a:t>
            </a:r>
            <a:r>
              <a:rPr lang="ru-RU" sz="1800" b="1" dirty="0">
                <a:latin typeface="Roboto" panose="020B0604020202020204" charset="0"/>
                <a:ea typeface="Roboto" panose="020B0604020202020204" charset="0"/>
              </a:rPr>
              <a:t>все файлы, находящиеся в папке проекта принадлежат ему</a:t>
            </a:r>
          </a:p>
        </p:txBody>
      </p:sp>
    </p:spTree>
    <p:extLst>
      <p:ext uri="{BB962C8B-B14F-4D97-AF65-F5344CB8AC3E}">
        <p14:creationId xmlns:p14="http://schemas.microsoft.com/office/powerpoint/2010/main" val="27070621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Файлы настроек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199" y="1908039"/>
            <a:ext cx="8199783" cy="365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Два основных файла настройки в веб приложении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launchSettings.json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appsettings.json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Файл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launchSettings.json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как и говорит его название,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настройки запуска приложения, такие как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URL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приложение, переменные среды и т.д.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Файл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appsetting.json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используется как своеобразное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хранилище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котором мы можем хранить статическую информацию, например строку подключения к базе данных.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31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План заняти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Преимущества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.NET Core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Виды проектов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Создание проекта и рассмотрение базовых классов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Core?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Core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кроссплатформенный, высокопроизводительный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opensource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фреймворк для разработки современных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облачных и веб-приложений.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Core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своеобразной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еволюцией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Framework`a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9624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1358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Standard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35258" y="2171550"/>
            <a:ext cx="3955002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формальная спецификация функционала .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, которая должна быть доступна во всех реализациях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введен для того чтоб внести постоянство в разнообразные екосистемы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Tx/>
              <a:buSzPts val="2000"/>
              <a:buNone/>
            </a:pP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673CAC-C81D-401C-8137-052F89EF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0" y="1889390"/>
            <a:ext cx="4993040" cy="41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Преимущества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Core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980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1136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767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Следуя современным трендам,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OpenSource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(80%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кода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написано НЕ разработчиками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Microsoft)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что позволяет вносить в него много популярных идей.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7923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более новая платформа, которая все еще разрабатывается. В то время как последняя версия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уже вышла.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в отличии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Framework,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разрабатывать кроссплатформенные приложение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8792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60318"/>
            <a:ext cx="7310761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Типы проектов </a:t>
            </a:r>
            <a:r>
              <a:rPr lang="en-US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AB87B-CCF7-4474-A497-E3E34EBE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21990"/>
            <a:ext cx="8486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27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Рассмотрение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Program.cs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Из метода Main происходит запуск метода CreateWebHostBuilder, который соответвенно создает хост для развертывания веб приложения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создании хоста используется конфигурация из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Запуск веб приложения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начинается с метода Main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Рассмотрение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Startup.cs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</a:rPr>
              <a:t>ConfigureServices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 описывается конфигурация сервисов используемых веб приложением.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метода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описывается цепь обработки запросов веб приложения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шаблоне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Empty project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класс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Startup.cs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два метода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0297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605</Words>
  <Application>Microsoft Office PowerPoint</Application>
  <PresentationFormat>On-screen Show (4:3)</PresentationFormat>
  <Paragraphs>86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 Symbols</vt:lpstr>
      <vt:lpstr>Roboto</vt:lpstr>
      <vt:lpstr>Calibri</vt:lpstr>
      <vt:lpstr>Тема Office</vt:lpstr>
      <vt:lpstr>PowerPoint Presentation</vt:lpstr>
      <vt:lpstr>PowerPoint Presentation</vt:lpstr>
      <vt:lpstr>План занятия</vt:lpstr>
      <vt:lpstr>Что такое .Net Core?</vt:lpstr>
      <vt:lpstr>.NET Standard</vt:lpstr>
      <vt:lpstr>Преимущества Core</vt:lpstr>
      <vt:lpstr>Типы проектов .NET Core</vt:lpstr>
      <vt:lpstr>Рассмотрение Program.cs</vt:lpstr>
      <vt:lpstr>Рассмотрение Startup.cs</vt:lpstr>
      <vt:lpstr>Файл проекта .NET Core</vt:lpstr>
      <vt:lpstr>Файлы настроек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38</cp:revision>
  <dcterms:modified xsi:type="dcterms:W3CDTF">2020-04-04T12:56:05Z</dcterms:modified>
</cp:coreProperties>
</file>