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8" r:id="rId9"/>
    <p:sldId id="279" r:id="rId10"/>
    <p:sldId id="280" r:id="rId11"/>
    <p:sldId id="281" r:id="rId12"/>
    <p:sldId id="282" r:id="rId13"/>
    <p:sldId id="274" r:id="rId14"/>
    <p:sldId id="259" r:id="rId15"/>
    <p:sldId id="276" r:id="rId16"/>
    <p:sldId id="277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45" autoAdjust="0"/>
  </p:normalViewPr>
  <p:slideViewPr>
    <p:cSldViewPr snapToGrid="0">
      <p:cViewPr varScale="1">
        <p:scale>
          <a:sx n="96" d="100"/>
          <a:sy n="96" d="100"/>
        </p:scale>
        <p:origin x="20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336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398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65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56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комманды в файле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CreateDB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CreateTable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комманды в файле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InsertData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214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смотрим никакие команды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85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66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80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445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914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Посмотрим структуру в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SSMS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563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5159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635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225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 Essentials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9656" y="1169795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Связи между таблицами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93744" y="2061710"/>
            <a:ext cx="7278656" cy="10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Один к одному 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One-to-One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этом виде связи запись из таблицы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имеет только одну соответствующую запись в таблице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Pay</a:t>
            </a:r>
            <a:endParaRPr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042430-0572-4C96-98D7-FEFCAB02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04" y="3758475"/>
            <a:ext cx="4539991" cy="13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2715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9656" y="1169795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Связи между таблицами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93744" y="2061710"/>
            <a:ext cx="7278656" cy="10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Один к многим 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One-to-Many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этом виде связи запись из таблицы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City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может иметь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множество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соответствующих записей в таблице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Customer</a:t>
            </a:r>
            <a:endParaRPr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Diagram of one-to-many relationship">
            <a:extLst>
              <a:ext uri="{FF2B5EF4-FFF2-40B4-BE49-F238E27FC236}">
                <a16:creationId xmlns:a16="http://schemas.microsoft.com/office/drawing/2014/main" id="{D320B5EE-6FF6-4C1F-A8E8-93C13A243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026" y="3758475"/>
            <a:ext cx="4388870" cy="168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861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9656" y="1130039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Связи между таблицами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93744" y="2021954"/>
            <a:ext cx="8053908" cy="152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Многие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к многим (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Many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-to-Many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этом виде связи запись из таблицы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может иметь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множество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соответствующих записей в таблице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Prod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ucts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а запись из таблицы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иметь множество записей из таблицы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4" name="Picture 2" descr="Screenshot of a many-to-many relationship in the Relationships tab.">
            <a:extLst>
              <a:ext uri="{FF2B5EF4-FFF2-40B4-BE49-F238E27FC236}">
                <a16:creationId xmlns:a16="http://schemas.microsoft.com/office/drawing/2014/main" id="{9F2BCCF9-5FB3-4205-865F-83190E381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05" y="3736728"/>
            <a:ext cx="6849989" cy="224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4366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Составляющие языка </a:t>
            </a:r>
            <a:r>
              <a:rPr lang="en-US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9771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21313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6764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 Manipulation Language (DML)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предназначен для управления данными. Например добавление/модификация/удаление записей в таблицах.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89183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 Control Language (DCL)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предназначен для управления доступом к базам данных.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74950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Data Definition Language (DDL)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предназначен для управления структурами баз данных. Например создание/удаление таблиц.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60295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298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команды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DDL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961458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CREATE</a:t>
            </a:r>
            <a:r>
              <a:rPr lang="en-US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создание баз данных и других обьектов</a:t>
            </a:r>
            <a:endParaRPr sz="2000" dirty="0">
              <a:latin typeface="Roboto"/>
              <a:ea typeface="Roboto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DROP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удаление обьектов БД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ALTER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изменение структуры обьектов БД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298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команды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DML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895469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INSERT</a:t>
            </a:r>
            <a:r>
              <a:rPr lang="en-US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добавление записей в таблицы</a:t>
            </a:r>
            <a:endParaRPr sz="2000" dirty="0">
              <a:latin typeface="Roboto"/>
              <a:ea typeface="Roboto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UPDATE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изменение записей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в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таблице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DELETE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удаление записей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в таблице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SELECT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отображение записей таблицы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76083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298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команды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11867" y="2857762"/>
            <a:ext cx="8453466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GRANT</a:t>
            </a:r>
            <a:r>
              <a:rPr lang="en-US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предоставляет пользователю определенные права к БД</a:t>
            </a:r>
            <a:endParaRPr sz="2000" dirty="0">
              <a:latin typeface="Roboto"/>
              <a:ea typeface="Roboto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REVOKE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забирает права выданые с помощью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GRANT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330433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75541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база данных?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База данных (БД)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— это организованная структура, предназначенная для хранения, изменения и обработки взаимосвязанной информации, преимущественно больших объемов.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Для управления БД используються Системы управления базами данных (</a:t>
            </a: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СУБД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24645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75541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СУБД?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</a:rPr>
              <a:t>Система управления базами данных (СУБД) </a:t>
            </a:r>
            <a:r>
              <a:rPr lang="ru-RU" dirty="0">
                <a:solidFill>
                  <a:schemeClr val="tx1"/>
                </a:solidFill>
              </a:rPr>
              <a:t>- это совокупность языковых и программных средств, которая осуществляет доступ к данным, позволяет их создавать, менять и удалять, обеспечивает безопасность данных и т.д. В общем СУБД - это система, позволяющая создавать базы данных и манипулировать сведениями из них. А осуществляет этот доступ к данным СУБД посредством специального языка - </a:t>
            </a:r>
            <a:r>
              <a:rPr lang="ru-RU" b="1" dirty="0">
                <a:solidFill>
                  <a:schemeClr val="tx1"/>
                </a:solidFill>
              </a:rPr>
              <a:t>SQL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92713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75541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dirty="0">
                <a:latin typeface="Roboto"/>
                <a:ea typeface="Roboto"/>
                <a:cs typeface="Roboto"/>
                <a:sym typeface="Roboto"/>
              </a:rPr>
              <a:t>SQL</a:t>
            </a: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en-US" b="1" dirty="0">
                <a:solidFill>
                  <a:schemeClr val="tx1"/>
                </a:solidFill>
              </a:rPr>
              <a:t>Structured Query Language (SQL)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язык структурированных запросов, основной задачей которого является предоставление простого способа считывания и записи информации в базу данных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69953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110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реляционной базы данных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319493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b="1" dirty="0">
                <a:latin typeface="Roboto"/>
                <a:ea typeface="Roboto"/>
                <a:sym typeface="Calibri"/>
              </a:rPr>
              <a:t>Объекты внутри таких баз данных хранятся в виде набора двумерных таблиц</a:t>
            </a:r>
            <a:endParaRPr sz="2000" b="1" dirty="0">
              <a:latin typeface="Roboto"/>
              <a:ea typeface="Roboto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Таблица состоит из набора столбцов, в котором может указываться название и тип, и строк.</a:t>
            </a:r>
            <a:endParaRPr sz="2000" dirty="0">
              <a:latin typeface="Roboto"/>
              <a:ea typeface="Roboto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 Число столбцов фиксировано, то есть, структура базы данных известна заранее, а вот число строк или рядов в реляционных базах данных ничем не ограничено.</a:t>
            </a: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 Столбцы в реляционной базе данных называються </a:t>
            </a:r>
            <a:r>
              <a:rPr lang="ru-RU" sz="2000" b="1" dirty="0">
                <a:latin typeface="Roboto"/>
                <a:ea typeface="Roboto"/>
                <a:sym typeface="Calibri"/>
              </a:rPr>
              <a:t>полями</a:t>
            </a:r>
            <a:r>
              <a:rPr lang="ru-RU" sz="2000" dirty="0">
                <a:latin typeface="Roboto"/>
                <a:ea typeface="Roboto"/>
                <a:sym typeface="Calibri"/>
              </a:rPr>
              <a:t> а строки </a:t>
            </a:r>
            <a:r>
              <a:rPr lang="ru-RU" sz="2000" b="1" dirty="0">
                <a:latin typeface="Roboto"/>
                <a:ea typeface="Roboto"/>
                <a:sym typeface="Calibri"/>
              </a:rPr>
              <a:t>записями</a:t>
            </a:r>
            <a:endParaRPr sz="2000" b="1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505412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331931"/>
            <a:ext cx="741418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структуры таблицы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2343149"/>
            <a:ext cx="2286000" cy="201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Таблица содержит поля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FirstName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LastName</a:t>
            </a:r>
            <a:endParaRPr lang="en-US"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EAB412-5DF7-4E8A-9AE4-7D35998DD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152" y="2555625"/>
            <a:ext cx="5791200" cy="144780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58DF6A-AB8E-40D0-916C-1011E12FEEEC}"/>
              </a:ext>
            </a:extLst>
          </p:cNvPr>
          <p:cNvSpPr txBox="1"/>
          <p:nvPr/>
        </p:nvSpPr>
        <p:spPr>
          <a:xfrm>
            <a:off x="457200" y="4636719"/>
            <a:ext cx="7946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nvarchar(50) – тип данных строка (string), которая может содержать до 50 символов</a:t>
            </a:r>
          </a:p>
          <a:p>
            <a:endParaRPr lang="ru-RU" sz="18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bit – </a:t>
            </a: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булевский тип данных, содержит 1 или 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498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331931"/>
            <a:ext cx="741418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представления 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данных в таблице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5D75A-15B4-4FA8-B6EE-6EAF71AC4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58" y="2173333"/>
            <a:ext cx="6300083" cy="4382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67198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88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Первичный 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ключ (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Primary key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9771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21313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736050"/>
            <a:ext cx="6840900" cy="88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Каждая таблица может содержать только один первичный ключ. Если ключ содержит несколько полей его называют композитным.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89183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Записи в полях которые входят в первычный ключ должны быть уникальны. 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74950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Первичный ключ(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PK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поле или группа полей, которые однозначно идентифицируют каждую запись в таблице.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56420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76700" y="1238309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Ссылочный ключ 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Foreign key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9771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21313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646599"/>
            <a:ext cx="6840900" cy="115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Ссылочный ключ должен ссылаться на первичный ключ другой таблицы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или на поля которые однозначно идентифицируют запись в другой таблице, если первичный ключ не определен.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89183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Значения ссылочного ключа должны совпадать со значениями полей, на которые он ссылается.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74950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Ссылочный ключ(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FK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поле или группа полей, которые помагают установить связь между двумя таблицами.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280141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743</Words>
  <Application>Microsoft Office PowerPoint</Application>
  <PresentationFormat>On-screen Show (4:3)</PresentationFormat>
  <Paragraphs>111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Noto Sans Symbols</vt:lpstr>
      <vt:lpstr>Roboto</vt:lpstr>
      <vt:lpstr>Calibri</vt:lpstr>
      <vt:lpstr>Тема Office</vt:lpstr>
      <vt:lpstr>PowerPoint Presentation</vt:lpstr>
      <vt:lpstr>Что такое база данных?</vt:lpstr>
      <vt:lpstr>Что такое СУБД?</vt:lpstr>
      <vt:lpstr>Что такое SQL?</vt:lpstr>
      <vt:lpstr>Особенности реляционной базы данных</vt:lpstr>
      <vt:lpstr>Пример структуры таблицы</vt:lpstr>
      <vt:lpstr>Пример представления данных в таблице</vt:lpstr>
      <vt:lpstr>Первичный ключ (Primary key)</vt:lpstr>
      <vt:lpstr>Ссылочный ключ (Foreign key)</vt:lpstr>
      <vt:lpstr>Связи между таблицами</vt:lpstr>
      <vt:lpstr>Связи между таблицами</vt:lpstr>
      <vt:lpstr>Связи между таблицами</vt:lpstr>
      <vt:lpstr>Составляющие языка SQL</vt:lpstr>
      <vt:lpstr>Основные команды DDL</vt:lpstr>
      <vt:lpstr>Основные команды DML</vt:lpstr>
      <vt:lpstr>Основные команды DСL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27</cp:revision>
  <dcterms:modified xsi:type="dcterms:W3CDTF">2020-05-19T18:11:51Z</dcterms:modified>
</cp:coreProperties>
</file>