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1" r:id="rId6"/>
    <p:sldId id="274" r:id="rId7"/>
    <p:sldId id="276" r:id="rId8"/>
    <p:sldId id="277" r:id="rId9"/>
    <p:sldId id="278" r:id="rId10"/>
    <p:sldId id="280" r:id="rId11"/>
    <p:sldId id="260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 snapToGrid="0">
      <p:cViewPr varScale="1">
        <p:scale>
          <a:sx n="95" d="100"/>
          <a:sy n="95" d="100"/>
        </p:scale>
        <p:origin x="20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 проект и настрой его в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appveyor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вместе со всеми, заодно возможно придется решить пару проблем.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504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59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83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18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03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37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Стоить упомянуть, что одним из больших плюсов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appveyor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есть именно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deployment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но сейчас этот аспект </a:t>
            </a:r>
            <a:r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разбирать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будем.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51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ppveyor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Ситема контроля версий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CI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Настройка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AppVeyor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04939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34415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2" y="3728096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Выбираем один из ваших существующих репозиториев, который хотим поставить под CI.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2" y="5022852"/>
            <a:ext cx="74449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Необходимо добавить файл конфигурации appveyor.yml в корневой каталог вашего репозитория. И залить эти изменения в origin. После этого автоматически начнется сборка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2" y="2418137"/>
            <a:ext cx="7444977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Переходим на </a:t>
            </a:r>
            <a:r>
              <a:rPr lang="ru-RU" sz="2000" dirty="0">
                <a:hlinkClick r:id="rId3" action="ppaction://hlinkfile"/>
              </a:rPr>
              <a:t>appveyor.com </a:t>
            </a:r>
            <a:r>
              <a:rPr lang="ru-RU" sz="2000" dirty="0"/>
              <a:t>и создаем аккаунт. Удобнее всего подключить существующий аккаунт Git.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644045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343025"/>
            <a:ext cx="6915151" cy="59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Файл конфигурации </a:t>
            </a:r>
            <a:r>
              <a:rPr lang="en-US" sz="33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appveyor.yml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0998" y="2143124"/>
            <a:ext cx="4043401" cy="436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ers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указывает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формат в котором будуь нумероваться сборки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  <a:r>
              <a:rPr lang="uk-UA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-UA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зывает</a:t>
            </a:r>
            <a:r>
              <a:rPr lang="uk-UA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конфигурацию в которой происходит сборка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указывает на то, что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пакеты, необходимые для сборки будут кешироваться в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AppVeyor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50000"/>
            </a:pPr>
            <a:r>
              <a:rPr lang="en-US" sz="18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before_build</a:t>
            </a:r>
            <a:r>
              <a:rPr lang="ru-RU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build</a:t>
            </a:r>
            <a:r>
              <a:rPr lang="ru-RU" sz="1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здесь можно описать действия, которые будут происходить перед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во время сборки.</a:t>
            </a:r>
            <a:endParaRPr sz="18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C0A71A-6332-42E3-8C1E-021899CE9B04}"/>
              </a:ext>
            </a:extLst>
          </p:cNvPr>
          <p:cNvSpPr/>
          <p:nvPr/>
        </p:nvSpPr>
        <p:spPr>
          <a:xfrm>
            <a:off x="4914900" y="2276475"/>
            <a:ext cx="3895725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1.0.{build}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configuration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Release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cache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-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packages -&gt; **\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packages.config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before_build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restore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publish_wap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535187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система контроля версий?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3272716"/>
            <a:ext cx="7719600" cy="153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Система контроля версий (СКВ) </a:t>
            </a:r>
            <a:r>
              <a:rPr 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70452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вная информация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Под версионный контроль можно поместить файлы практически любого типа.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Существует несколько типов систем контроля версий. Рассматривать стоит только </a:t>
            </a:r>
            <a:r>
              <a:rPr lang="en-US" sz="2000" dirty="0">
                <a:latin typeface="Roboto"/>
                <a:ea typeface="Roboto"/>
                <a:sym typeface="Calibri"/>
              </a:rPr>
              <a:t>Git.</a:t>
            </a:r>
            <a:endParaRPr lang="ru-RU" sz="2000" dirty="0"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2488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Git – </a:t>
            </a:r>
            <a:r>
              <a:rPr lang="ru-RU" sz="2000" dirty="0">
                <a:latin typeface="Roboto"/>
                <a:ea typeface="Roboto"/>
                <a:sym typeface="Calibri"/>
              </a:rPr>
              <a:t>это расспределенная система контроля версий.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Это означает что каждый пользователь репозитория выкачивает полную копию репозитория.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Таким образом у каждого клиента есть локальная копия репозитория.</a:t>
            </a:r>
          </a:p>
        </p:txBody>
      </p:sp>
    </p:spTree>
    <p:extLst>
      <p:ext uri="{BB962C8B-B14F-4D97-AF65-F5344CB8AC3E}">
        <p14:creationId xmlns:p14="http://schemas.microsoft.com/office/powerpoint/2010/main" val="4760035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20164" y="961466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Расспределенная система контроля версий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20164" y="2733772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рисунке можно увидеть, что на каждом компьютере содержиться полная копия оригинального репозитория.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При потере данн</a:t>
            </a:r>
            <a:r>
              <a:rPr lang="ru-RU" sz="1800" u="sng" dirty="0">
                <a:latin typeface="Roboto"/>
                <a:ea typeface="Roboto"/>
                <a:cs typeface="Roboto"/>
                <a:sym typeface="Roboto"/>
              </a:rPr>
              <a:t>ых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на сервере у вас по прежнему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останеться локальная копия.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Ваши изменения остаються локальными пока вы не запушите их на сервер.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644004" y="4185075"/>
            <a:ext cx="51900" cy="9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4000" y="4186280"/>
            <a:ext cx="51900" cy="48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E07168-BC91-45C0-B6A9-42E1CE61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36" y="1399830"/>
            <a:ext cx="4125208" cy="46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10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47360" y="1142655"/>
            <a:ext cx="82492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Варианты создания репозитория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7122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2298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9085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Удаленно на вашей странице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Github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Потом сделать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для создания локальной копии. Подходит, когда у вас еще нет существующего проекта.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54767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Локально. Потом сделать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push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 созданный удаленный репозиторий. Подходит, когда у вас уже есть локальный проект, который вы хотите включить в систему контроля версий.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99427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0283" y="1277488"/>
            <a:ext cx="835663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локального репозоитория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папке с проектом, который мы хотим поставить под контроль версий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Или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переходим в папку коммандой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cd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Например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 cd D:\temp\project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Инициализируем создание репозитория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init.</a:t>
            </a:r>
            <a:endParaRPr lang="en-US" sz="2000" b="1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Готовим все файлы каталога к коммиту коммандой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“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add .”.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endParaRPr lang="en-US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Коммитим добавленные файлы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commit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endParaRPr lang="ru-RU" sz="2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8671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Привязка к удаленному репозиторию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6361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Необходимо создать удалленный репозиторий к которому вы привяжем созданный ранее локальный репозиторий. Это делается на вашей странице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GitHub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Задаем что именно на тот удаленный репозиторий должен ссылкаться наш локальный репозиторий коммандой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remote add origin {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ссылка на ваш удаленный репозиторий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}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Например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git remote add origin https://github.com/CSharpProfessional.git.</a:t>
            </a:r>
            <a:endParaRPr sz="2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Пу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шим текущее состояние локального репозитория в заданый нами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origin: git push –u origin master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-u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означает дальнейшее отслеживание изменений в удаленной ветке,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master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удаленной ветки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4715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Continuous Integration (CI) 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598466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10702" y="5198800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10702" y="603543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51549" y="4888517"/>
            <a:ext cx="75585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Для автоматизации сборки используют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CI Tools.</a:t>
            </a: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51549" y="5714137"/>
            <a:ext cx="75585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Одним из таких средств и является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AppVeyor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2" y="2274916"/>
            <a:ext cx="75585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Это практика разработки, при которой изменения от разных разработчиков в команде как можно чаще заливаются в основную ветку. </a:t>
            </a: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22">
            <a:extLst>
              <a:ext uri="{FF2B5EF4-FFF2-40B4-BE49-F238E27FC236}">
                <a16:creationId xmlns:a16="http://schemas.microsoft.com/office/drawing/2014/main" id="{1C8F2FF8-FBD2-4063-B948-28C16392DAB9}"/>
              </a:ext>
            </a:extLst>
          </p:cNvPr>
          <p:cNvSpPr/>
          <p:nvPr/>
        </p:nvSpPr>
        <p:spPr>
          <a:xfrm>
            <a:off x="524675" y="3508762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24">
            <a:extLst>
              <a:ext uri="{FF2B5EF4-FFF2-40B4-BE49-F238E27FC236}">
                <a16:creationId xmlns:a16="http://schemas.microsoft.com/office/drawing/2014/main" id="{49F6C46D-1B45-418B-8E1F-7C0CE01DAD62}"/>
              </a:ext>
            </a:extLst>
          </p:cNvPr>
          <p:cNvSpPr txBox="1"/>
          <p:nvPr/>
        </p:nvSpPr>
        <p:spPr>
          <a:xfrm>
            <a:off x="1165522" y="3209496"/>
            <a:ext cx="75585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Такая практика препятствуюет большим </a:t>
            </a:r>
            <a:r>
              <a:rPr lang="en-US" sz="18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18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-конфликтам при слиянии.</a:t>
            </a: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Shape 223">
            <a:extLst>
              <a:ext uri="{FF2B5EF4-FFF2-40B4-BE49-F238E27FC236}">
                <a16:creationId xmlns:a16="http://schemas.microsoft.com/office/drawing/2014/main" id="{FFFDD4FC-467C-4252-BC3C-2D454E3D0E34}"/>
              </a:ext>
            </a:extLst>
          </p:cNvPr>
          <p:cNvSpPr/>
          <p:nvPr/>
        </p:nvSpPr>
        <p:spPr>
          <a:xfrm>
            <a:off x="524675" y="437015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Shape 225">
            <a:extLst>
              <a:ext uri="{FF2B5EF4-FFF2-40B4-BE49-F238E27FC236}">
                <a16:creationId xmlns:a16="http://schemas.microsoft.com/office/drawing/2014/main" id="{3681A63C-463F-46B5-A4B3-B11574159112}"/>
              </a:ext>
            </a:extLst>
          </p:cNvPr>
          <p:cNvSpPr txBox="1"/>
          <p:nvPr/>
        </p:nvSpPr>
        <p:spPr>
          <a:xfrm>
            <a:off x="1165522" y="3949706"/>
            <a:ext cx="7558577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buSzPts val="2000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Для того чтоб проверить что залитый код рабочий, периодически происходит сборка проекта. </a:t>
            </a: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76038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713</Words>
  <Application>Microsoft Office PowerPoint</Application>
  <PresentationFormat>On-screen Show (4:3)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</vt:lpstr>
      <vt:lpstr>Arial</vt:lpstr>
      <vt:lpstr>Noto Sans Symbols</vt:lpstr>
      <vt:lpstr>Calibri</vt:lpstr>
      <vt:lpstr>Consolas</vt:lpstr>
      <vt:lpstr>Тема Office</vt:lpstr>
      <vt:lpstr>PowerPoint Presentation</vt:lpstr>
      <vt:lpstr>Что такое система контроля версий?</vt:lpstr>
      <vt:lpstr>Основная информация</vt:lpstr>
      <vt:lpstr>Git</vt:lpstr>
      <vt:lpstr>Расспределенная система контроля версий</vt:lpstr>
      <vt:lpstr>Варианты создания репозитория</vt:lpstr>
      <vt:lpstr>Создание локального репозоитория</vt:lpstr>
      <vt:lpstr>Привязка к удаленному репозиторию</vt:lpstr>
      <vt:lpstr>Continuous Integration (CI) </vt:lpstr>
      <vt:lpstr>Настройка AppVeyor</vt:lpstr>
      <vt:lpstr>Файл конфигурации appveyor.yml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21</cp:revision>
  <dcterms:modified xsi:type="dcterms:W3CDTF">2020-05-08T02:11:40Z</dcterms:modified>
</cp:coreProperties>
</file>