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8" r:id="rId3"/>
    <p:sldId id="259" r:id="rId4"/>
    <p:sldId id="269" r:id="rId5"/>
    <p:sldId id="260" r:id="rId6"/>
    <p:sldId id="270" r:id="rId7"/>
    <p:sldId id="281" r:id="rId8"/>
    <p:sldId id="273" r:id="rId9"/>
    <p:sldId id="276" r:id="rId10"/>
    <p:sldId id="277" r:id="rId11"/>
    <p:sldId id="279" r:id="rId12"/>
    <p:sldId id="28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рассматриваем стандартные метапакеты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2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смотрим воотчию на эти типы проектов.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оздаем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project.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Запускаем, чтоб посмотреть как работает.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1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запросов веб приложения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18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1908039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Два основных файла настройки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как и говорит его название,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настройки запуска приложения, такие как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приложение, переменные среды и т.д.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используется как своеобразное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хранилище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767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7078" y="16390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Packages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Metapackages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787232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отличии от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в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все стандартные библиотеки (например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System.Runtime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представлены в виде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NuGet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пакетов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Для того чтоб было легче управлять большим количеством библиотек и чтоб не приходилось каждый раз включать набор стандартных библиотек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Microsoft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ввела понятие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набор пакетов, которые обьеденены общим смыслом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1183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60318"/>
            <a:ext cx="7310761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Типы проектов </a:t>
            </a:r>
            <a:r>
              <a:rPr lang="en-US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AB87B-CCF7-4474-A497-E3E34EBE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2199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683</Words>
  <Application>Microsoft Office PowerPoint</Application>
  <PresentationFormat>On-screen Show (4:3)</PresentationFormat>
  <Paragraphs>96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Noto Sans Symbols</vt:lpstr>
      <vt:lpstr>Arial</vt:lpstr>
      <vt:lpstr>Calibri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.NET Core</vt:lpstr>
      <vt:lpstr>Packages и Metapackages</vt:lpstr>
      <vt:lpstr>Типы проектов .NET Core</vt:lpstr>
      <vt:lpstr>Program.cs</vt:lpstr>
      <vt:lpstr>Startup.cs</vt:lpstr>
      <vt:lpstr>Файл проекта .NET Core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42</cp:revision>
  <dcterms:modified xsi:type="dcterms:W3CDTF">2020-05-01T21:46:00Z</dcterms:modified>
</cp:coreProperties>
</file>