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4" r:id="rId7"/>
    <p:sldId id="276" r:id="rId8"/>
    <p:sldId id="277" r:id="rId9"/>
    <p:sldId id="282" r:id="rId10"/>
    <p:sldId id="283" r:id="rId11"/>
    <p:sldId id="281" r:id="rId12"/>
    <p:sldId id="284" r:id="rId13"/>
    <p:sldId id="285" r:id="rId14"/>
    <p:sldId id="288" r:id="rId15"/>
    <p:sldId id="289" r:id="rId16"/>
    <p:sldId id="280" r:id="rId17"/>
    <p:sldId id="290" r:id="rId18"/>
    <p:sldId id="26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5" d="100"/>
          <a:sy n="95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0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4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68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 проект и настрой его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вместе со всеми, заодно возможно придется решить пару проблем.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59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ppveyor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Ситема контроля версий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Rebase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677052"/>
            <a:ext cx="4064560" cy="487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выполнении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HEAD master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смещается к коммиту с которого была создана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(2)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Поочередо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после чего применяются все коммиты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которые были после коммита (2)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rebase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история коммитов имеет последовательный вид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0798DB1-B626-4A98-A982-3F718060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36" y="0"/>
            <a:ext cx="240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92CFD7D-DE5F-4B28-BEC1-851E3B5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88" y="0"/>
            <a:ext cx="237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052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5772779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Integration (CI) 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практика разработки, при которой изменения от разных разработчиков в команде как можно чаще заливаются в основную ветку.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Такая практика препятствуюет большим merge-конфликтам при слиянии.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того чтоб проверить что залитый код рабочий, периодически происходит сборка проекта.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10CBC7D-B885-4FCD-AD37-C60829BF4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759" y="2838917"/>
            <a:ext cx="4068820" cy="19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44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5772779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Delivery (CD) 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Практика при которой билд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CI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дополнительно тестируется (интеграционными,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smoke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тестами </a:t>
            </a:r>
            <a:r>
              <a:rPr lang="uk-UA" sz="2000" dirty="0">
                <a:latin typeface="Roboto"/>
                <a:ea typeface="Roboto"/>
                <a:cs typeface="Roboto"/>
                <a:sym typeface="Roboto"/>
              </a:rPr>
              <a:t>и т.д.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), и полностью готовится к релизу.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Также есть практика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Continuous Deployment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при которой релиз продукта происходит автоматически.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Для автоматизации процесса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Integration/Delivery/Deployment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существуют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CI/CD tools.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9586FDA-6372-41B9-8EAF-4FEBCF46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10" y="2144982"/>
            <a:ext cx="4556590" cy="33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786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просматривает выбраный репозиторий и когда замечает любые изменения, то вытягивает код из репозитория и собирает проект.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емеет возможность запускать тесты, резвертывать веб-приложение и оповещать о любых ошибках в этих процессах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I/CD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сервис для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приложений.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44045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Настройка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Выбираем один из ваших существующих репозиториев, который хотим поставить под CI.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Необходимо добавить файл конфигурации appveyor.yml в корневой каталог вашего репозитория. И залить эти изменения в origin. После этого автоматически начнется сборка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Переходим на </a:t>
            </a:r>
            <a:r>
              <a:rPr lang="ru-RU" sz="2000" dirty="0">
                <a:hlinkClick r:id="rId3" action="ppaction://hlinkfile"/>
              </a:rPr>
              <a:t>appveyor.com </a:t>
            </a:r>
            <a:r>
              <a:rPr lang="ru-RU" sz="2000" dirty="0"/>
              <a:t>и создаем аккаунт. Удобнее всего подключить существующий аккаунт Git.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49153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43025"/>
            <a:ext cx="6915151" cy="5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конфигурации </a:t>
            </a:r>
            <a:r>
              <a:rPr lang="en-US" sz="33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appveyor.yml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0998" y="2143124"/>
            <a:ext cx="4043401" cy="436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формат в котором будуь нумероваться сборки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uk-UA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зывает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конфигурацию в которой происходит сборка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 на то, что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пакеты, необходимые для сборки будут кешироваться 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before_build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здесь можно описать действия, которые будут происходить перед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во время сборки.</a:t>
            </a:r>
            <a:endParaRPr sz="18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0A71A-6332-42E3-8C1E-021899CE9B04}"/>
              </a:ext>
            </a:extLst>
          </p:cNvPr>
          <p:cNvSpPr/>
          <p:nvPr/>
        </p:nvSpPr>
        <p:spPr>
          <a:xfrm>
            <a:off x="4914900" y="2276475"/>
            <a:ext cx="3895725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1.0.{build}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Release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packages -&gt; **\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packages.config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before_build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restore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publish_wap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8175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4810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1597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5820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992</Words>
  <Application>Microsoft Office PowerPoint</Application>
  <PresentationFormat>On-screen Show (4:3)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Roboto</vt:lpstr>
      <vt:lpstr>Noto Sans Symbols</vt:lpstr>
      <vt:lpstr>Arial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Понятие ветки в Git</vt:lpstr>
      <vt:lpstr>Разветвления в Git</vt:lpstr>
      <vt:lpstr>HEAD и Индекс</vt:lpstr>
      <vt:lpstr>Слияние (merge)</vt:lpstr>
      <vt:lpstr>Rebase</vt:lpstr>
      <vt:lpstr>Continuous Integration (CI) </vt:lpstr>
      <vt:lpstr>Continuous Delivery (CD) </vt:lpstr>
      <vt:lpstr>AppVeyor</vt:lpstr>
      <vt:lpstr>Настройка AppVeyor</vt:lpstr>
      <vt:lpstr>Файл конфигурации appveyor.yml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59</cp:revision>
  <dcterms:modified xsi:type="dcterms:W3CDTF">2020-05-12T17:41:23Z</dcterms:modified>
</cp:coreProperties>
</file>