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76" r:id="rId3"/>
    <p:sldId id="269" r:id="rId4"/>
    <p:sldId id="277" r:id="rId5"/>
    <p:sldId id="278" r:id="rId6"/>
    <p:sldId id="279" r:id="rId7"/>
    <p:sldId id="261" r:id="rId8"/>
    <p:sldId id="259" r:id="rId9"/>
    <p:sldId id="28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29" autoAdjust="0"/>
  </p:normalViewPr>
  <p:slideViewPr>
    <p:cSldViewPr snapToGrid="0">
      <p:cViewPr varScale="1">
        <p:scale>
          <a:sx n="92" d="100"/>
          <a:sy n="92" d="100"/>
        </p:scale>
        <p:origin x="21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89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новое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 MVC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чем отличаются классы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потом 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так для заметки, 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12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03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на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40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посмотреть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SimpleDiExample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ConfigureServices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рассматриваем регистрацию типов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99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Info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10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02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Application Layers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02E1D-A24F-4ED5-BD4E-535942CA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87" y="1968501"/>
            <a:ext cx="3177857" cy="43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70">
            <a:extLst>
              <a:ext uri="{FF2B5EF4-FFF2-40B4-BE49-F238E27FC236}">
                <a16:creationId xmlns:a16="http://schemas.microsoft.com/office/drawing/2014/main" id="{FE33A19C-01DB-4631-A4C9-AC794CEF1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401194"/>
            <a:ext cx="4714240" cy="40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Современные приложения часто  разделяют на своеобразные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Эти зоны имеют слабую зависимость друг от друга и в каждой зоне происходят маниуляции только определенного типа.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Такая слабая связность позволяет в нужный момент заменить модуль, который отвечает одной из зон ответственности.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13765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62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 (Model-View-Controller)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 result for MVC">
            <a:extLst>
              <a:ext uri="{FF2B5EF4-FFF2-40B4-BE49-F238E27FC236}">
                <a16:creationId xmlns:a16="http://schemas.microsoft.com/office/drawing/2014/main" id="{F97A60AD-9815-4153-A71F-7CDC096D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4" y="2230367"/>
            <a:ext cx="3532439" cy="38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70">
            <a:extLst>
              <a:ext uri="{FF2B5EF4-FFF2-40B4-BE49-F238E27FC236}">
                <a16:creationId xmlns:a16="http://schemas.microsoft.com/office/drawing/2014/main" id="{80675DDF-45BC-44FE-8D7D-B7AD3654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157354"/>
            <a:ext cx="4714240" cy="454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- это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архитектура, которая описывает разделение веб приложения на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это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или в данном случае веб страница, которая отображается пользователю.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Controller –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уровень на котором происходит обработка команд совершенных пользователем. Тут находится основная логика приложения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Model –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уровень репрезентующий данные. Данные изменяются контроллером и отображаются на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379908" y="2325576"/>
            <a:ext cx="2771985" cy="25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в веб-приложении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.NET Core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представлены в виде файлов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cshtml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в которых у вас есть возможность совмещать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HTML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разметку и код С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#.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D95B3-17DB-47C1-BF3F-646F41BB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789" y="2419431"/>
            <a:ext cx="5783322" cy="24825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37866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Controller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467326" y="2325576"/>
            <a:ext cx="3567346" cy="37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представляет собою обычный кла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cc,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методы которого принимают запросы пользователей и отдают результат во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b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</a:b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При использовании шаблона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MVC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все классы контроллера должны наследоваться от класса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37553-27EB-45FF-B06E-1E95AE16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91" y="2325576"/>
            <a:ext cx="4401164" cy="37533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69926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7074" y="1384825"/>
            <a:ext cx="8229600" cy="72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63">
            <a:extLst>
              <a:ext uri="{FF2B5EF4-FFF2-40B4-BE49-F238E27FC236}">
                <a16:creationId xmlns:a16="http://schemas.microsoft.com/office/drawing/2014/main" id="{F0461EA0-F2C2-4F7D-A455-1D12B3CA4374}"/>
              </a:ext>
            </a:extLst>
          </p:cNvPr>
          <p:cNvSpPr txBox="1"/>
          <p:nvPr/>
        </p:nvSpPr>
        <p:spPr>
          <a:xfrm>
            <a:off x="467326" y="2364488"/>
            <a:ext cx="3024904" cy="375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Model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представляет собою класс без логики, в котором обьявлен лишь набор свойств, благодаря чему такой объек легко привязать к таблицам в базе данных</a:t>
            </a:r>
            <a:endParaRPr sz="16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C49CB-2EC2-44D3-9388-58B695A7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4145"/>
            <a:ext cx="5114925" cy="15811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0828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341777"/>
            <a:ext cx="7772400" cy="127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Inversion of control </a:t>
            </a: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Dependency Injection (DI)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30802"/>
            <a:ext cx="7719600" cy="377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Инверсия управления(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 – это стиль разработки при котором обьекты сами не создают другие обьекты, на которые опирается их работа. Вместо этого они получают эти обьекты из вне.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Внедрение зависимостей (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 является одной из реализаций инверсии контроля.</a:t>
            </a: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Инве</a:t>
            </a:r>
            <a:r>
              <a:rPr lang="uk-UA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сия управления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IoC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очень абстрактный термин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uk-UA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Часто употребляя его люди подразумевают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внедрение зависимостей (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5910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Dependency Injection Containers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5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 Container -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библиотека, которая обеспечивает функциональность DI и позволяет автоматизировать многие задачи, связаные с инициализацией </a:t>
            </a:r>
            <a:r>
              <a:rPr lang="uk-UA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обьектов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управлением жизни обьектов.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Популярные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контейнеры: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Unity</a:t>
            </a: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Autofac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44500" lvl="5" indent="-4572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Ninject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2627" y="14663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Dependency Injection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631734"/>
            <a:ext cx="8181300" cy="35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веб приложении .NET Core есть встроеный  DI контейнер.</a:t>
            </a: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Регистрировать типы можно в методе ConfigureService класса Startup. После чего они будут доступны во всем приложении.</a:t>
            </a: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Есть три варианты регистрации типа:</a:t>
            </a: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AddSingleton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AddTransient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30200" indent="-342900">
              <a:spcBef>
                <a:spcPts val="36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AddScoped</a:t>
            </a:r>
            <a:b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27780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11456</TotalTime>
  <Words>512</Words>
  <Application>Microsoft Office PowerPoint</Application>
  <PresentationFormat>On-screen Show 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Noto Sans Symbols</vt:lpstr>
      <vt:lpstr>Roboto</vt:lpstr>
      <vt:lpstr>Courier New</vt:lpstr>
      <vt:lpstr>Arial</vt:lpstr>
      <vt:lpstr>Wingdings</vt:lpstr>
      <vt:lpstr>Тема Office</vt:lpstr>
      <vt:lpstr>PowerPoint Presentation</vt:lpstr>
      <vt:lpstr>Application Layers</vt:lpstr>
      <vt:lpstr>MVC (Model-View-Controller)</vt:lpstr>
      <vt:lpstr>View в .NET Core MVC</vt:lpstr>
      <vt:lpstr>Controller в .NET Core MVC</vt:lpstr>
      <vt:lpstr>Model в .NET Core MVC</vt:lpstr>
      <vt:lpstr>Inversion of control (IoC) &amp; Dependency Injection (DI)</vt:lpstr>
      <vt:lpstr>Dependency Injection Containers</vt:lpstr>
      <vt:lpstr>Dependency Injection в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37</cp:revision>
  <dcterms:modified xsi:type="dcterms:W3CDTF">2020-05-18T14:10:34Z</dcterms:modified>
</cp:coreProperties>
</file>