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69" r:id="rId3"/>
    <p:sldId id="271" r:id="rId4"/>
    <p:sldId id="272" r:id="rId5"/>
    <p:sldId id="270" r:id="rId6"/>
    <p:sldId id="274" r:id="rId7"/>
    <p:sldId id="275" r:id="rId8"/>
    <p:sldId id="276" r:id="rId9"/>
    <p:sldId id="27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99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88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83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8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16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252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97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89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Удобное месторасположение рядом с м. Печерская</a:t>
            </a:r>
            <a:endParaRPr sz="2000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466850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33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343150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8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34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l="15986" r="15986"/>
          <a:stretch/>
        </p:blipFill>
        <p:spPr>
          <a:xfrm>
            <a:off x="4644000" y="1543050"/>
            <a:ext cx="4104477" cy="447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970325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. 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шрифтов.</a:t>
            </a:r>
            <a:endParaRPr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график. 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26463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график. 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 рабочий график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7172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8406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41676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499282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график. </a:t>
            </a:r>
            <a:r>
              <a:rPr lang="en-US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Встраивания обучения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2" y="55688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Возможность комфортного встраивания обучения в рабочий график</a:t>
            </a:r>
            <a:endParaRPr sz="1200" i="0" u="none" strike="noStrike" cap="non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1507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2672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484326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141140" y="54193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2075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78362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35978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493586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5" y="551193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20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20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20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39129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6406877" y="2647355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42392" y="2647356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Shape 241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91297" y="3799880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406877" y="3799880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2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42392" y="3799881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Lorem Ipsum является стандартной "рыбой" для текстов на латинице с начала XVI века. В то время некий безымянный печатник создал большую коллекцию размеров и форм шрифтов</a:t>
            </a:r>
            <a:endParaRPr sz="1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55" name="Shape 255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547167" y="2724150"/>
            <a:ext cx="876300" cy="876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490392" y="2724150"/>
            <a:ext cx="876300" cy="876300"/>
          </a:xfrm>
          <a:prstGeom prst="rect">
            <a:avLst/>
          </a:prstGeom>
          <a:noFill/>
          <a:ln w="285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519342" y="2724150"/>
            <a:ext cx="876300" cy="876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5508104" y="2530624"/>
            <a:ext cx="3024300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5508104" y="3755900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5508104" y="5050903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1403648" y="3755900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Полное соответствие учебным стандартам</a:t>
            </a:r>
            <a:endParaRPr sz="14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1403648" y="5050903"/>
            <a:ext cx="30243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Удобное месторасположения рядом с м. Печерская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1403648" y="2530624"/>
            <a:ext cx="3024300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</a:pPr>
            <a:r>
              <a:rPr lang="en-US" sz="1600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Современные классы</a:t>
            </a:r>
            <a:endParaRPr sz="1600" i="0" u="none" strike="noStrike" cap="non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4675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675" y="3964400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524675" y="5259403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4782350" y="3964400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782350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782350" y="5259403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938" y="4131281"/>
            <a:ext cx="323825" cy="20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390" y="2817362"/>
            <a:ext cx="268919" cy="3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950" y="5357000"/>
            <a:ext cx="323800" cy="3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Заголовок слайда</a:t>
            </a:r>
            <a:endParaRPr sz="4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970588" y="3212976"/>
            <a:ext cx="2921892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dirty="0"/>
              <a:t>ул. Машиностроительная, 41, ЖК «</a:t>
            </a:r>
            <a:r>
              <a:rPr lang="ru-RU" dirty="0" err="1"/>
              <a:t>Smart</a:t>
            </a:r>
            <a:r>
              <a:rPr lang="ru-RU" dirty="0"/>
              <a:t> </a:t>
            </a:r>
            <a:r>
              <a:rPr lang="ru-RU" dirty="0" err="1"/>
              <a:t>House</a:t>
            </a:r>
            <a:r>
              <a:rPr lang="ru-RU" dirty="0"/>
              <a:t>», Киев</a:t>
            </a:r>
          </a:p>
          <a:p>
            <a:br>
              <a:rPr lang="ru-RU" dirty="0"/>
            </a:br>
            <a:r>
              <a:rPr lang="ru-RU" dirty="0"/>
              <a:t>ул. </a:t>
            </a:r>
            <a:r>
              <a:rPr lang="ru-RU" dirty="0" err="1"/>
              <a:t>Срибнокильская</a:t>
            </a:r>
            <a:r>
              <a:rPr lang="ru-RU" dirty="0"/>
              <a:t>, 1, офис 269, Киев</a:t>
            </a:r>
          </a:p>
          <a:p>
            <a:br>
              <a:rPr lang="ru-RU" dirty="0"/>
            </a:br>
            <a:r>
              <a:rPr lang="ru-RU" dirty="0"/>
              <a:t>пр. Академика Глушкова, 1, корп.17, Киев</a:t>
            </a:r>
          </a:p>
          <a:p>
            <a:endParaRPr sz="15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dirty="0"/>
              <a:t>+38 (044) 599-01-79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Shape 293"/>
          <p:cNvCxnSpPr/>
          <p:nvPr/>
        </p:nvCxnSpPr>
        <p:spPr>
          <a:xfrm>
            <a:off x="5940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Shape 294"/>
          <p:cNvSpPr txBox="1"/>
          <p:nvPr/>
        </p:nvSpPr>
        <p:spPr>
          <a:xfrm>
            <a:off x="5868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5436094" y="0"/>
            <a:ext cx="456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Shape 296"/>
          <p:cNvCxnSpPr/>
          <p:nvPr/>
        </p:nvCxnSpPr>
        <p:spPr>
          <a:xfrm>
            <a:off x="5940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224" y="669249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r="6668"/>
          <a:stretch/>
        </p:blipFill>
        <p:spPr>
          <a:xfrm>
            <a:off x="337349" y="1765112"/>
            <a:ext cx="4869516" cy="29457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REST?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12711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80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385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5899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Системы, или сервисы, которые придерживаются этого стиля коммуникации называют 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RESTful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55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Благодаря соблюдению такого архитектурного стиля многие системы могут свободно коммуницировать друг с другом.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89161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presentational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S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tate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T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ransfer) –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архитектурный стиль, который определяет стандарт коммуникации между системами(сервисами) в сети.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545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/>
              <a:t>Client-Server</a:t>
            </a:r>
            <a:r>
              <a:rPr lang="ru-RU" dirty="0"/>
              <a:t> – разделение на клиент и сервер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26463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Statelessness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отсуствие состояния.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/>
          <p:nvPr/>
        </p:nvCxnSpPr>
        <p:spPr>
          <a:xfrm>
            <a:off x="1141140" y="37172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8406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Cachable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кэшируемость 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41676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Uniform Interface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– единый интерфейс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2" y="499282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Layered System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иерархическое разделение системы 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2" y="55688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 on Demand (optional)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предоставление функциональности по требованию</a:t>
            </a:r>
            <a:endParaRPr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/>
          <p:nvPr/>
        </p:nvCxnSpPr>
        <p:spPr>
          <a:xfrm>
            <a:off x="1141140" y="311507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1141140" y="42672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>
            <a:off x="1141140" y="484326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/>
          <p:nvPr/>
        </p:nvCxnSpPr>
        <p:spPr>
          <a:xfrm>
            <a:off x="1141140" y="54193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2075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78362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35978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493586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5" y="551193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70989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Client-Server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95673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В системах, которые придерживаются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REST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реализация клиента совершенно не зависит от реализции клиента, если они придерживаются заданного формата сообщений.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 таком подходе клиент и сервер могут изменятся независимо друг от друга</a:t>
            </a:r>
            <a:endParaRPr lang="ru-RU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Зная формат сообщений, несколько клиентом могут свободно комуницировать с сервером.</a:t>
            </a: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8" name="Shape 158">
            <a:extLst>
              <a:ext uri="{FF2B5EF4-FFF2-40B4-BE49-F238E27FC236}">
                <a16:creationId xmlns:a16="http://schemas.microsoft.com/office/drawing/2014/main" id="{2331A8BE-598A-45D0-A9F0-F5E9D3C4B13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0331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Statelessness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77720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</a:t>
            </a:r>
            <a:r>
              <a:rPr lang="en-US" sz="2000" dirty="0">
                <a:latin typeface="Roboto"/>
                <a:ea typeface="Roboto"/>
                <a:sym typeface="Calibri"/>
              </a:rPr>
              <a:t>RESTful</a:t>
            </a:r>
            <a:r>
              <a:rPr lang="ru-RU" sz="2000" dirty="0">
                <a:latin typeface="Roboto"/>
                <a:ea typeface="Roboto"/>
                <a:sym typeface="Calibri"/>
              </a:rPr>
              <a:t> системах сервер не должен ничего знать о состоянии клиента и наоборот</a:t>
            </a:r>
            <a:r>
              <a:rPr lang="ru-RU" sz="2000" dirty="0">
                <a:latin typeface="Roboto"/>
                <a:ea typeface="Roboto"/>
                <a:sym typeface="Roboto"/>
              </a:rPr>
              <a:t>. 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Вся информация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необходимая для обработки запроса информация должна находится в нем самом.</a:t>
            </a: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endParaRPr lang="ru-RU"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Такое ограничение помогает </a:t>
            </a:r>
            <a:r>
              <a:rPr lang="en-US" sz="2000" dirty="0">
                <a:latin typeface="Roboto"/>
                <a:ea typeface="Roboto"/>
                <a:sym typeface="Calibri"/>
              </a:rPr>
              <a:t>RESTful </a:t>
            </a:r>
            <a:r>
              <a:rPr lang="ru-RU" sz="2000" dirty="0">
                <a:latin typeface="Roboto"/>
                <a:ea typeface="Roboto"/>
                <a:sym typeface="Calibri"/>
              </a:rPr>
              <a:t>системе быть более надежной и гибкой в контексте модификаций.</a:t>
            </a:r>
            <a:endParaRPr sz="2000" dirty="0"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9D42ED2D-166A-44A7-AB67-381FB6B0DD8D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948858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Cach</a:t>
            </a:r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able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Клиент должен иметь возможность кэшировать запросы сервера.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О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тветы сервера должны быть помечены как кэшируемые или нет.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Благодаря правильно настроенному кешированию существенно возрастает производительность системы.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DA1F2DC5-9F12-4607-9136-21409B1B8B4B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75297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Layered System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Клиент может коммуницировать не с конечным а промежуточным сервером и ничего об этом не знать. 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Промежуточные серверы могут расспределять нагрузку и предоставлять общие кэши для клиентов.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Благодаря промежуточным серверам можно устанавливать допольнительные политики безопасности.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533593D9-98E7-4AF6-9D14-57F1955D42EA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18163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4564" y="1765007"/>
            <a:ext cx="8229600" cy="76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Uniform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338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Принцип единого интерфейса устанавливает интерфейс взаимодействия между клиентом и сервером.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Благодаря определенному интерфейсу коммуникации клиент и сервер могут развиватся независимо.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Принцип единого интерфейса определяет 4 принципа единого интерфейса.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B205CF65-8177-4E03-8053-643E4C18B7C8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192574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96092" y="1450975"/>
            <a:ext cx="8229600" cy="3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Принципы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Uniform Interface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1917177"/>
            <a:ext cx="8181300" cy="48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Resource-Based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ресурсы должны быть идентифицированы при помощи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URI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. При обращении к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URI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предостваляется репрезентация ресурса.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>
              <a:buSzPts val="2000"/>
            </a:pPr>
            <a:endParaRPr lang="en-US" sz="9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Manipulation of Resources Through Representations</a:t>
            </a:r>
            <a:r>
              <a:rPr lang="en-US" sz="2000" dirty="0">
                <a:latin typeface="Roboto"/>
                <a:ea typeface="Roboto"/>
                <a:sym typeface="Roboto"/>
              </a:rPr>
              <a:t> – </a:t>
            </a:r>
            <a:r>
              <a:rPr lang="ru-RU" sz="2000" dirty="0">
                <a:latin typeface="Roboto"/>
                <a:ea typeface="Roboto"/>
                <a:sym typeface="Roboto"/>
              </a:rPr>
              <a:t>имея репрезентацию ресурса клиент может изменить или удалить ресурс, если имеет на то доступ.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9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Self-destructive Messages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каждый запрос или ответ должен содержать достаточно информации для его обработки. Например какие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Mime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типы должны быть использованы для его обработки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lang="ru-RU" sz="9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Hypermedia as the Engine of Application State (HATEOAS)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– (</a:t>
            </a:r>
            <a:r>
              <a:rPr lang="en-US" sz="20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hyperlink within hypertext) –</a:t>
            </a: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когда необходимо, тело или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header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</a:rPr>
              <a:t>запроса должены содержать ссылки на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ресурс или ресурсы которые связяны с ним.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</a:endParaRPr>
          </a:p>
        </p:txBody>
      </p:sp>
      <p:sp>
        <p:nvSpPr>
          <p:cNvPr id="9" name="Shape 158">
            <a:extLst>
              <a:ext uri="{FF2B5EF4-FFF2-40B4-BE49-F238E27FC236}">
                <a16:creationId xmlns:a16="http://schemas.microsoft.com/office/drawing/2014/main" id="{C158162A-923F-46A3-8B1A-E069EED32834}"/>
              </a:ext>
            </a:extLst>
          </p:cNvPr>
          <p:cNvSpPr txBox="1">
            <a:spLocks/>
          </p:cNvSpPr>
          <p:nvPr/>
        </p:nvSpPr>
        <p:spPr>
          <a:xfrm>
            <a:off x="6498941" y="912754"/>
            <a:ext cx="2400875" cy="45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algn="l"/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REST constraints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22044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1035</Words>
  <Application>Microsoft Office PowerPoint</Application>
  <PresentationFormat>On-screen Show (4:3)</PresentationFormat>
  <Paragraphs>182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Roboto</vt:lpstr>
      <vt:lpstr>Arial</vt:lpstr>
      <vt:lpstr>Noto Sans Symbols</vt:lpstr>
      <vt:lpstr>Тема Office</vt:lpstr>
      <vt:lpstr>PowerPoint Presentation</vt:lpstr>
      <vt:lpstr>Что такое REST?</vt:lpstr>
      <vt:lpstr>REST constraints</vt:lpstr>
      <vt:lpstr>Client-Server</vt:lpstr>
      <vt:lpstr>Statelessness</vt:lpstr>
      <vt:lpstr>Cachable</vt:lpstr>
      <vt:lpstr>Layered System</vt:lpstr>
      <vt:lpstr>Uniform Interface</vt:lpstr>
      <vt:lpstr>Принципы Uniform Interface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30</cp:revision>
  <dcterms:modified xsi:type="dcterms:W3CDTF">2020-05-23T16:56:05Z</dcterms:modified>
</cp:coreProperties>
</file>