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9" r:id="rId3"/>
    <p:sldId id="268" r:id="rId4"/>
    <p:sldId id="270" r:id="rId5"/>
    <p:sldId id="275" r:id="rId6"/>
    <p:sldId id="278" r:id="rId7"/>
    <p:sldId id="271" r:id="rId8"/>
    <p:sldId id="272" r:id="rId9"/>
    <p:sldId id="274" r:id="rId10"/>
    <p:sldId id="276" r:id="rId11"/>
    <p:sldId id="279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36" autoAdjust="0"/>
  </p:normalViewPr>
  <p:slideViewPr>
    <p:cSldViewPr snapToGrid="0">
      <p:cViewPr varScale="1">
        <p:scale>
          <a:sx n="90" d="100"/>
          <a:sy n="9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240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7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dotnet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locals --clear all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72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настройки связей между сущностями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Навигационные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400" dirty="0">
                <a:latin typeface="Roboto"/>
                <a:ea typeface="Roboto"/>
                <a:sym typeface="Calibri"/>
              </a:rPr>
              <a:t> Аннотация данных 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Calibri"/>
              </a:rPr>
              <a:t> Fluent API</a:t>
            </a:r>
            <a:endParaRPr sz="24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5619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подгрузки зависимых в </a:t>
            </a:r>
            <a:r>
              <a:rPr lang="en-US" sz="4100" b="1" dirty="0">
                <a:latin typeface="Roboto"/>
                <a:ea typeface="Roboto"/>
                <a:sym typeface="Roboto"/>
              </a:rPr>
              <a:t>EF Core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Eager loading </a:t>
            </a:r>
            <a:r>
              <a:rPr lang="en-US" sz="2400" dirty="0">
                <a:latin typeface="Roboto"/>
                <a:ea typeface="Roboto"/>
              </a:rPr>
              <a:t>- </a:t>
            </a:r>
            <a:r>
              <a:rPr lang="ru-RU" sz="2400" dirty="0">
                <a:latin typeface="Roboto"/>
                <a:ea typeface="Roboto"/>
              </a:rPr>
              <a:t>это тип загрузки, при котором зависимые данные подгружаются вместе с загрузкой основных данных.</a:t>
            </a: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Lazy loading</a:t>
            </a:r>
            <a:r>
              <a:rPr lang="ru-RU" sz="2400" dirty="0">
                <a:latin typeface="Roboto"/>
                <a:ea typeface="Roboto"/>
              </a:rPr>
              <a:t> – это тип загрузки, при котором зависимые данные подгружаются в тот момент когда они необходимы.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42958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26692" y="1555537"/>
            <a:ext cx="840271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Core?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5082" y="2740893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Приставка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названии указывает на то что данный фреймворк применяется в контексте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3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634154"/>
            <a:ext cx="8181300" cy="337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 </a:t>
            </a:r>
            <a:r>
              <a:rPr lang="en-US" sz="2000" dirty="0">
                <a:latin typeface="Roboto"/>
                <a:ea typeface="Roboto"/>
                <a:sym typeface="Roboto"/>
              </a:rPr>
              <a:t>EF 6 </a:t>
            </a:r>
            <a:r>
              <a:rPr lang="ru-RU" sz="2000" dirty="0">
                <a:latin typeface="Roboto"/>
                <a:ea typeface="Roboto"/>
                <a:sym typeface="Roboto"/>
              </a:rPr>
              <a:t>для </a:t>
            </a:r>
            <a:r>
              <a:rPr lang="en-US" sz="2000" dirty="0">
                <a:latin typeface="Roboto"/>
                <a:ea typeface="Roboto"/>
                <a:sym typeface="Roboto"/>
              </a:rPr>
              <a:t>.NET Framework </a:t>
            </a:r>
            <a:r>
              <a:rPr lang="ru-RU" sz="2000" dirty="0">
                <a:latin typeface="Roboto"/>
                <a:ea typeface="Roboto"/>
                <a:sym typeface="Roboto"/>
              </a:rPr>
              <a:t>влючал в себя функционал для работы со всеми БД. Однако </a:t>
            </a:r>
            <a:r>
              <a:rPr lang="en-US" sz="2000" dirty="0">
                <a:latin typeface="Roboto"/>
                <a:ea typeface="Roboto"/>
                <a:sym typeface="Roboto"/>
              </a:rPr>
              <a:t>EF Core </a:t>
            </a:r>
            <a:r>
              <a:rPr lang="ru-RU" sz="2000" dirty="0">
                <a:latin typeface="Roboto"/>
                <a:ea typeface="Roboto"/>
                <a:sym typeface="Roboto"/>
              </a:rPr>
              <a:t>поделен на множество отдельных библиотек.</a:t>
            </a:r>
          </a:p>
          <a:p>
            <a:pPr lvl="0" indent="-12700"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работы с каждым типом БД необходим отдельный провайдер.</a:t>
            </a:r>
          </a:p>
          <a:p>
            <a:pPr marL="0" marR="0" lvl="0" indent="-12700" algn="l" rtl="0"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Для работы с </a:t>
            </a: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MS SQL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понадобится пакет </a:t>
            </a:r>
            <a:r>
              <a:rPr lang="en-US" sz="2000" b="1" dirty="0" err="1">
                <a:latin typeface="Roboto"/>
                <a:ea typeface="Roboto"/>
                <a:cs typeface="Roboto"/>
                <a:sym typeface="Roboto"/>
              </a:rPr>
              <a:t>Microsoft.EntityFrameworkCore.SqlServer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, который включает в себя провадер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и все необходимые зависимости.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652820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389266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83177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460067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065716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60">
            <a:extLst>
              <a:ext uri="{FF2B5EF4-FFF2-40B4-BE49-F238E27FC236}">
                <a16:creationId xmlns:a16="http://schemas.microsoft.com/office/drawing/2014/main" id="{1C47E961-0B20-43DB-8A0E-7FF1B768D6EC}"/>
              </a:ext>
            </a:extLst>
          </p:cNvPr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2" name="Shape 161">
            <a:extLst>
              <a:ext uri="{FF2B5EF4-FFF2-40B4-BE49-F238E27FC236}">
                <a16:creationId xmlns:a16="http://schemas.microsoft.com/office/drawing/2014/main" id="{04583473-80CA-48FB-A454-10EC604E4FAE}"/>
              </a:ext>
            </a:extLst>
          </p:cNvPr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ссылочного ключа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Ссылочным ключом считается свойство, которое подпадает под следующие правила именования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навигационного свойства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Навигационным свойством считается свойство, тип которого не подпадает не под один из стандартных типов БД.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Можно это воспринимать так: если вы хотите создать навигационное свойство для опреденной сущности, это свойство должно быть типа этой сущности или быть типа коллекции, элементы которой совпадают с типом этой сущности.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915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базы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DbContextOptionsBuilder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608</Words>
  <Application>Microsoft Office PowerPoint</Application>
  <PresentationFormat>On-screen Show (4:3)</PresentationFormat>
  <Paragraphs>94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Calibri</vt:lpstr>
      <vt:lpstr>Roboto</vt:lpstr>
      <vt:lpstr>Тема Office</vt:lpstr>
      <vt:lpstr>PowerPoint Presentation</vt:lpstr>
      <vt:lpstr>Что такое Entity Framework Core?</vt:lpstr>
      <vt:lpstr>Подключение EF Core</vt:lpstr>
      <vt:lpstr>Способы взаимодейстия с БД</vt:lpstr>
      <vt:lpstr>Определение ссылочного ключа в EF Core</vt:lpstr>
      <vt:lpstr>Определение навигационного свойства в EF Core</vt:lpstr>
      <vt:lpstr>Entity Data Model </vt:lpstr>
      <vt:lpstr>Основные классы Entity Framework</vt:lpstr>
      <vt:lpstr>Основные комманды миграций</vt:lpstr>
      <vt:lpstr>Способы настройки связей между сущностями</vt:lpstr>
      <vt:lpstr>Способы подгрузки зависимых в EF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2020-05-20T15:07:51Z</dcterms:modified>
</cp:coreProperties>
</file>