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7" r:id="rId3"/>
    <p:sldId id="278" r:id="rId4"/>
    <p:sldId id="279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2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53AB9-3984-41DF-9090-38880812CEA3}" type="datetimeFigureOut">
              <a:rPr lang="vi-VN" smtClean="0"/>
              <a:t>08/06/2025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2CD6C-B202-4339-BCEC-6D9FE97CE1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225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92398-ABF1-F62E-9B25-30C93D89E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CACA3D-CD71-83E1-5272-CAE0A4D65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1A48B-E75A-40CE-BC92-079B2360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0A03B-1921-9E4B-BC2B-F9B71A35C0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E688A-FA23-43C5-864B-66CA104EF07E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339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F56CE-2E41-6500-83B3-8F85200F0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943969-BAFE-EAA5-C882-04E2217244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CD9839-5E52-D708-A64D-2A3C1BD83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5BAC8-55FD-2DBF-2865-2F1717BB1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E688A-FA23-43C5-864B-66CA104EF07E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579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87EC-00F1-3F00-902C-B33BB93EA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DC7D8-1E82-D5A5-F8D6-DF09F575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73FB1-1638-3F3C-DCA3-715BC7CA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E101-0A45-4DF7-880C-1C39E0673EF0}" type="datetimeFigureOut">
              <a:rPr lang="vi-VN" smtClean="0"/>
              <a:t>08/06/2025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4C78B-D1FB-0280-AB41-50180043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2D685-4DEA-22C6-1797-0E864368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E421-AAEE-4770-9494-1AE305558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045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3D12-12DA-1228-C4A1-3DF45FD9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20C23-D477-9E08-6F2C-6DE4483E1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6BAF-F684-E206-6632-97945A89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E101-0A45-4DF7-880C-1C39E0673EF0}" type="datetimeFigureOut">
              <a:rPr lang="vi-VN" smtClean="0"/>
              <a:t>08/06/2025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8A709-CB02-76E5-92CF-0382C92C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8A49D-81DC-17B2-8170-E122F924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E421-AAEE-4770-9494-1AE305558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630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669E1-C897-6057-6AEC-CAB56639B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6879F-1287-AF23-6900-730A5A83E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2159-459A-CF69-025B-99E9FB65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E101-0A45-4DF7-880C-1C39E0673EF0}" type="datetimeFigureOut">
              <a:rPr lang="vi-VN" smtClean="0"/>
              <a:t>08/06/2025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E6F7E-6775-D7D0-D3BC-51CD6775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9B35-3A51-EA12-DF1E-FEF7FFFC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E421-AAEE-4770-9494-1AE305558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962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85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ECB7-9702-AF12-248F-CD0AD3D1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5F2A-CFC2-8CB4-93E1-7B0CE6369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D760-14F6-DE3D-C25A-7A248F24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E101-0A45-4DF7-880C-1C39E0673EF0}" type="datetimeFigureOut">
              <a:rPr lang="vi-VN" smtClean="0"/>
              <a:t>08/06/2025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1B717-C976-660C-B901-74EA53A6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A63E-706A-B143-581A-B14D9D4C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E421-AAEE-4770-9494-1AE305558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265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D33E-4A88-B33A-486B-31EBAAB9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5D20-3A04-E2D1-78AF-DD9C10569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F568-C09B-3382-F62B-E6B42691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E101-0A45-4DF7-880C-1C39E0673EF0}" type="datetimeFigureOut">
              <a:rPr lang="vi-VN" smtClean="0"/>
              <a:t>08/06/2025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5F0E-285D-2FC7-D6EC-BC86A0F1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7771-4D46-512E-4DF3-884C87F1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E421-AAEE-4770-9494-1AE305558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991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5DC9-AF8D-86A5-5A77-924210AB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1CDC-7C36-DA08-EE18-1C4E24490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9988A-6DB3-47D5-1E88-8098B18F4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9D8F9-F954-4E35-6D15-A05A42B8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E101-0A45-4DF7-880C-1C39E0673EF0}" type="datetimeFigureOut">
              <a:rPr lang="vi-VN" smtClean="0"/>
              <a:t>08/06/2025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231A4-01C4-D589-756A-EB47990E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749E-5503-A8C4-0D46-552F2D61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E421-AAEE-4770-9494-1AE305558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738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D835-918F-43AB-0272-CE79C24C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AE2B5-1464-A6E7-2939-80AFC91CC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4C86B-8563-CAB1-5B39-82D94A1A4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C2476-80BE-B2E2-4B90-3777E1BDB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67599-6564-2C7C-C697-8F5B1742D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E8BFB-4724-2C60-9AA7-2F755F17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E101-0A45-4DF7-880C-1C39E0673EF0}" type="datetimeFigureOut">
              <a:rPr lang="vi-VN" smtClean="0"/>
              <a:t>08/06/2025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6A1D7-0075-E890-C3B4-ACB1A56F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27AE9-7A73-D08F-6818-C1162E7C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E421-AAEE-4770-9494-1AE305558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50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D5D5-33D0-F30D-539C-F7D090DC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C8F41-C886-C1DA-6BD6-3D281234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E101-0A45-4DF7-880C-1C39E0673EF0}" type="datetimeFigureOut">
              <a:rPr lang="vi-VN" smtClean="0"/>
              <a:t>08/06/2025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E5A5-A6AD-04B7-35C5-CF19E511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701A7-0384-0D35-17B4-EACF711B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E421-AAEE-4770-9494-1AE305558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38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98E88-6128-F001-507B-62CDB2DE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E101-0A45-4DF7-880C-1C39E0673EF0}" type="datetimeFigureOut">
              <a:rPr lang="vi-VN" smtClean="0"/>
              <a:t>08/06/2025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16881-6382-421D-A6A4-BA82D447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4078A-985D-A2D7-EB3B-ED354291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E421-AAEE-4770-9494-1AE305558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851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5942-94B8-89EE-381A-73F7F1AB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BD0A-B85E-8AEF-8C72-FA76879E6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EB8B6-7736-4F91-7638-C6F47529B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0BF08-9E21-D4CA-497A-57FC6E99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E101-0A45-4DF7-880C-1C39E0673EF0}" type="datetimeFigureOut">
              <a:rPr lang="vi-VN" smtClean="0"/>
              <a:t>08/06/2025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FD1D5-9D49-61BB-5795-9C682D4E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501AE-C83D-ABD8-6E89-3D0587DA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E421-AAEE-4770-9494-1AE305558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385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1A88-1E9A-053B-33F2-D7AAB148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D358C-93A3-8395-CB5D-E1501235F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23F2E-A538-793F-E23A-C57C11653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6ED95-C95D-82CA-1FB8-1364EC73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E101-0A45-4DF7-880C-1C39E0673EF0}" type="datetimeFigureOut">
              <a:rPr lang="vi-VN" smtClean="0"/>
              <a:t>08/06/2025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8CA95-15CC-A626-24CD-0F864C61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063E3-D22B-8778-3B69-1E5C3E03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E421-AAEE-4770-9494-1AE305558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957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9D980-EE8F-8642-0B99-2561B0FA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3E85-D060-3A99-181B-B6B153CB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DF49-0F11-CA1E-BB95-DB1314F7E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FE101-0A45-4DF7-880C-1C39E0673EF0}" type="datetimeFigureOut">
              <a:rPr lang="vi-VN" smtClean="0"/>
              <a:t>08/06/2025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2DF6-6312-C82E-5B2C-BA0828FF0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3A7DB-5444-EF8C-1D57-D8F28E83D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3FE421-AAEE-4770-9494-1AE3055589F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196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2EDB766-7767-3502-6E24-2B2C3E6F5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38" y="713277"/>
            <a:ext cx="1643482" cy="211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DFACF39-66A0-F28E-670B-45486677B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38" y="4031675"/>
            <a:ext cx="1643482" cy="211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572EE1-67DB-C404-59B7-1EFB1051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60" y="2664404"/>
            <a:ext cx="1924912" cy="192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7F6378A-6950-94A6-B898-07026EF8B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60" y="990051"/>
            <a:ext cx="2316972" cy="15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E9F90-9A94-F898-F419-C17ADC8BF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D79089-5448-DE25-EDAD-C66AB34BD6C0}"/>
              </a:ext>
            </a:extLst>
          </p:cNvPr>
          <p:cNvSpPr txBox="1"/>
          <p:nvPr/>
        </p:nvSpPr>
        <p:spPr>
          <a:xfrm>
            <a:off x="2523668" y="2264433"/>
            <a:ext cx="192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Thiết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bị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đọc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ghi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màn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hình</a:t>
            </a:r>
            <a:endParaRPr lang="vi-VN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2FD7293-8F7D-DBB0-D76B-25D41CA749A2}"/>
              </a:ext>
            </a:extLst>
          </p:cNvPr>
          <p:cNvSpPr/>
          <p:nvPr/>
        </p:nvSpPr>
        <p:spPr>
          <a:xfrm>
            <a:off x="381441" y="921560"/>
            <a:ext cx="3971391" cy="5059742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6AD-6228-7082-4C72-B0D5E410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Quicksand" pitchFamily="2" charset="0"/>
              </a:rPr>
              <a:t>MÔ HÌNH HỆ THỐNG: </a:t>
            </a:r>
            <a:r>
              <a:rPr lang="en-US" dirty="0" err="1">
                <a:latin typeface="Quicksand" pitchFamily="2" charset="0"/>
              </a:rPr>
              <a:t>Sơ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đồ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các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khối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65844-28C2-F6AC-33D5-6C3B06CB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3A61D9-0288-C9A5-0490-53F6A2B6E1B1}"/>
              </a:ext>
            </a:extLst>
          </p:cNvPr>
          <p:cNvCxnSpPr>
            <a:cxnSpLocks/>
          </p:cNvCxnSpPr>
          <p:nvPr/>
        </p:nvCxnSpPr>
        <p:spPr>
          <a:xfrm>
            <a:off x="6536030" y="3521370"/>
            <a:ext cx="449605" cy="0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4E95D3B8-33D6-D99C-061C-98C0EE35A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6961" y="3073931"/>
            <a:ext cx="840572" cy="84057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633E40-AE92-6BFD-36F6-5366FE3A8304}"/>
              </a:ext>
            </a:extLst>
          </p:cNvPr>
          <p:cNvCxnSpPr>
            <a:cxnSpLocks/>
          </p:cNvCxnSpPr>
          <p:nvPr/>
        </p:nvCxnSpPr>
        <p:spPr>
          <a:xfrm>
            <a:off x="2113280" y="1908291"/>
            <a:ext cx="833120" cy="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26D5EB-294E-2DC6-7780-00D4EF3EC7FD}"/>
              </a:ext>
            </a:extLst>
          </p:cNvPr>
          <p:cNvGrpSpPr/>
          <p:nvPr/>
        </p:nvGrpSpPr>
        <p:grpSpPr>
          <a:xfrm>
            <a:off x="5504778" y="3102111"/>
            <a:ext cx="770524" cy="653778"/>
            <a:chOff x="5616000" y="2919000"/>
            <a:chExt cx="990000" cy="840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82B95CC-CB6B-35F6-F7B5-47B9C1A98343}"/>
                </a:ext>
              </a:extLst>
            </p:cNvPr>
            <p:cNvSpPr/>
            <p:nvPr/>
          </p:nvSpPr>
          <p:spPr>
            <a:xfrm>
              <a:off x="5616000" y="3099000"/>
              <a:ext cx="960000" cy="660000"/>
            </a:xfrm>
            <a:custGeom>
              <a:avLst/>
              <a:gdLst>
                <a:gd name="connsiteX0" fmla="*/ 907800 w 960000"/>
                <a:gd name="connsiteY0" fmla="*/ 184500 h 660000"/>
                <a:gd name="connsiteX1" fmla="*/ 625659 w 960000"/>
                <a:gd name="connsiteY1" fmla="*/ 38294 h 660000"/>
                <a:gd name="connsiteX2" fmla="*/ 617100 w 960000"/>
                <a:gd name="connsiteY2" fmla="*/ 0 h 660000"/>
                <a:gd name="connsiteX3" fmla="*/ 153900 w 960000"/>
                <a:gd name="connsiteY3" fmla="*/ 0 h 660000"/>
                <a:gd name="connsiteX4" fmla="*/ 96600 w 960000"/>
                <a:gd name="connsiteY4" fmla="*/ 42300 h 660000"/>
                <a:gd name="connsiteX5" fmla="*/ 2700 w 960000"/>
                <a:gd name="connsiteY5" fmla="*/ 344400 h 660000"/>
                <a:gd name="connsiteX6" fmla="*/ 0 w 960000"/>
                <a:gd name="connsiteY6" fmla="*/ 362100 h 660000"/>
                <a:gd name="connsiteX7" fmla="*/ 0 w 960000"/>
                <a:gd name="connsiteY7" fmla="*/ 600000 h 660000"/>
                <a:gd name="connsiteX8" fmla="*/ 60000 w 960000"/>
                <a:gd name="connsiteY8" fmla="*/ 660000 h 660000"/>
                <a:gd name="connsiteX9" fmla="*/ 900000 w 960000"/>
                <a:gd name="connsiteY9" fmla="*/ 660000 h 660000"/>
                <a:gd name="connsiteX10" fmla="*/ 960000 w 960000"/>
                <a:gd name="connsiteY10" fmla="*/ 600000 h 660000"/>
                <a:gd name="connsiteX11" fmla="*/ 960000 w 960000"/>
                <a:gd name="connsiteY11" fmla="*/ 361800 h 660000"/>
                <a:gd name="connsiteX12" fmla="*/ 957300 w 960000"/>
                <a:gd name="connsiteY12" fmla="*/ 344100 h 660000"/>
                <a:gd name="connsiteX13" fmla="*/ 207600 w 960000"/>
                <a:gd name="connsiteY13" fmla="*/ 540000 h 660000"/>
                <a:gd name="connsiteX14" fmla="*/ 153600 w 960000"/>
                <a:gd name="connsiteY14" fmla="*/ 540000 h 660000"/>
                <a:gd name="connsiteX15" fmla="*/ 153600 w 960000"/>
                <a:gd name="connsiteY15" fmla="*/ 450000 h 660000"/>
                <a:gd name="connsiteX16" fmla="*/ 207600 w 960000"/>
                <a:gd name="connsiteY16" fmla="*/ 450000 h 660000"/>
                <a:gd name="connsiteX17" fmla="*/ 357600 w 960000"/>
                <a:gd name="connsiteY17" fmla="*/ 540000 h 660000"/>
                <a:gd name="connsiteX18" fmla="*/ 303600 w 960000"/>
                <a:gd name="connsiteY18" fmla="*/ 540000 h 660000"/>
                <a:gd name="connsiteX19" fmla="*/ 303600 w 960000"/>
                <a:gd name="connsiteY19" fmla="*/ 450000 h 660000"/>
                <a:gd name="connsiteX20" fmla="*/ 357600 w 960000"/>
                <a:gd name="connsiteY20" fmla="*/ 450000 h 660000"/>
                <a:gd name="connsiteX21" fmla="*/ 507600 w 960000"/>
                <a:gd name="connsiteY21" fmla="*/ 540000 h 660000"/>
                <a:gd name="connsiteX22" fmla="*/ 453600 w 960000"/>
                <a:gd name="connsiteY22" fmla="*/ 540000 h 660000"/>
                <a:gd name="connsiteX23" fmla="*/ 453600 w 960000"/>
                <a:gd name="connsiteY23" fmla="*/ 450000 h 660000"/>
                <a:gd name="connsiteX24" fmla="*/ 507600 w 960000"/>
                <a:gd name="connsiteY24" fmla="*/ 450000 h 660000"/>
                <a:gd name="connsiteX25" fmla="*/ 657600 w 960000"/>
                <a:gd name="connsiteY25" fmla="*/ 540000 h 660000"/>
                <a:gd name="connsiteX26" fmla="*/ 603000 w 960000"/>
                <a:gd name="connsiteY26" fmla="*/ 540000 h 660000"/>
                <a:gd name="connsiteX27" fmla="*/ 603000 w 960000"/>
                <a:gd name="connsiteY27" fmla="*/ 450000 h 660000"/>
                <a:gd name="connsiteX28" fmla="*/ 657000 w 960000"/>
                <a:gd name="connsiteY28" fmla="*/ 450000 h 660000"/>
                <a:gd name="connsiteX29" fmla="*/ 807600 w 960000"/>
                <a:gd name="connsiteY29" fmla="*/ 540000 h 660000"/>
                <a:gd name="connsiteX30" fmla="*/ 753000 w 960000"/>
                <a:gd name="connsiteY30" fmla="*/ 540000 h 660000"/>
                <a:gd name="connsiteX31" fmla="*/ 753000 w 960000"/>
                <a:gd name="connsiteY31" fmla="*/ 450000 h 660000"/>
                <a:gd name="connsiteX32" fmla="*/ 807000 w 960000"/>
                <a:gd name="connsiteY32" fmla="*/ 450000 h 660000"/>
                <a:gd name="connsiteX33" fmla="*/ 870000 w 960000"/>
                <a:gd name="connsiteY33" fmla="*/ 372000 h 660000"/>
                <a:gd name="connsiteX34" fmla="*/ 90000 w 960000"/>
                <a:gd name="connsiteY34" fmla="*/ 372000 h 660000"/>
                <a:gd name="connsiteX35" fmla="*/ 90000 w 960000"/>
                <a:gd name="connsiteY35" fmla="*/ 330000 h 660000"/>
                <a:gd name="connsiteX36" fmla="*/ 870000 w 960000"/>
                <a:gd name="connsiteY36" fmla="*/ 330000 h 6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60000" h="660000">
                  <a:moveTo>
                    <a:pt x="907800" y="184500"/>
                  </a:moveTo>
                  <a:cubicBezTo>
                    <a:pt x="789516" y="222039"/>
                    <a:pt x="663195" y="156579"/>
                    <a:pt x="625659" y="38294"/>
                  </a:cubicBezTo>
                  <a:cubicBezTo>
                    <a:pt x="621693" y="25803"/>
                    <a:pt x="618831" y="12990"/>
                    <a:pt x="617100" y="0"/>
                  </a:cubicBezTo>
                  <a:lnTo>
                    <a:pt x="153900" y="0"/>
                  </a:lnTo>
                  <a:cubicBezTo>
                    <a:pt x="127592" y="13"/>
                    <a:pt x="104361" y="17163"/>
                    <a:pt x="96600" y="42300"/>
                  </a:cubicBezTo>
                  <a:lnTo>
                    <a:pt x="2700" y="344400"/>
                  </a:lnTo>
                  <a:cubicBezTo>
                    <a:pt x="920" y="350133"/>
                    <a:pt x="10" y="356097"/>
                    <a:pt x="0" y="362100"/>
                  </a:cubicBezTo>
                  <a:lnTo>
                    <a:pt x="0" y="600000"/>
                  </a:lnTo>
                  <a:cubicBezTo>
                    <a:pt x="0" y="633138"/>
                    <a:pt x="26863" y="660000"/>
                    <a:pt x="60000" y="660000"/>
                  </a:cubicBezTo>
                  <a:lnTo>
                    <a:pt x="900000" y="660000"/>
                  </a:lnTo>
                  <a:cubicBezTo>
                    <a:pt x="933138" y="660000"/>
                    <a:pt x="960000" y="633138"/>
                    <a:pt x="960000" y="600000"/>
                  </a:cubicBezTo>
                  <a:lnTo>
                    <a:pt x="960000" y="361800"/>
                  </a:lnTo>
                  <a:cubicBezTo>
                    <a:pt x="959991" y="355797"/>
                    <a:pt x="959079" y="349833"/>
                    <a:pt x="957300" y="344100"/>
                  </a:cubicBezTo>
                  <a:close/>
                  <a:moveTo>
                    <a:pt x="207600" y="540000"/>
                  </a:moveTo>
                  <a:lnTo>
                    <a:pt x="153600" y="540000"/>
                  </a:lnTo>
                  <a:lnTo>
                    <a:pt x="153600" y="450000"/>
                  </a:lnTo>
                  <a:lnTo>
                    <a:pt x="207600" y="450000"/>
                  </a:lnTo>
                  <a:close/>
                  <a:moveTo>
                    <a:pt x="357600" y="540000"/>
                  </a:moveTo>
                  <a:lnTo>
                    <a:pt x="303600" y="540000"/>
                  </a:lnTo>
                  <a:lnTo>
                    <a:pt x="303600" y="450000"/>
                  </a:lnTo>
                  <a:lnTo>
                    <a:pt x="357600" y="450000"/>
                  </a:lnTo>
                  <a:close/>
                  <a:moveTo>
                    <a:pt x="507600" y="540000"/>
                  </a:moveTo>
                  <a:lnTo>
                    <a:pt x="453600" y="540000"/>
                  </a:lnTo>
                  <a:lnTo>
                    <a:pt x="453600" y="450000"/>
                  </a:lnTo>
                  <a:lnTo>
                    <a:pt x="507600" y="450000"/>
                  </a:lnTo>
                  <a:close/>
                  <a:moveTo>
                    <a:pt x="657600" y="540000"/>
                  </a:moveTo>
                  <a:lnTo>
                    <a:pt x="603000" y="540000"/>
                  </a:lnTo>
                  <a:lnTo>
                    <a:pt x="603000" y="450000"/>
                  </a:lnTo>
                  <a:lnTo>
                    <a:pt x="657000" y="450000"/>
                  </a:lnTo>
                  <a:close/>
                  <a:moveTo>
                    <a:pt x="807600" y="540000"/>
                  </a:moveTo>
                  <a:lnTo>
                    <a:pt x="753000" y="540000"/>
                  </a:lnTo>
                  <a:lnTo>
                    <a:pt x="753000" y="450000"/>
                  </a:lnTo>
                  <a:lnTo>
                    <a:pt x="807000" y="450000"/>
                  </a:lnTo>
                  <a:close/>
                  <a:moveTo>
                    <a:pt x="870000" y="372000"/>
                  </a:moveTo>
                  <a:lnTo>
                    <a:pt x="90000" y="372000"/>
                  </a:lnTo>
                  <a:lnTo>
                    <a:pt x="90000" y="330000"/>
                  </a:lnTo>
                  <a:lnTo>
                    <a:pt x="870000" y="3300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9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6B205A-5F85-312D-49EB-081E35EEA0C7}"/>
                </a:ext>
              </a:extLst>
            </p:cNvPr>
            <p:cNvSpPr/>
            <p:nvPr/>
          </p:nvSpPr>
          <p:spPr>
            <a:xfrm>
              <a:off x="6306000" y="2919000"/>
              <a:ext cx="300000" cy="300000"/>
            </a:xfrm>
            <a:custGeom>
              <a:avLst/>
              <a:gdLst>
                <a:gd name="connsiteX0" fmla="*/ 300000 w 300000"/>
                <a:gd name="connsiteY0" fmla="*/ 150000 h 300000"/>
                <a:gd name="connsiteX1" fmla="*/ 150000 w 300000"/>
                <a:gd name="connsiteY1" fmla="*/ 300000 h 300000"/>
                <a:gd name="connsiteX2" fmla="*/ 0 w 300000"/>
                <a:gd name="connsiteY2" fmla="*/ 150000 h 300000"/>
                <a:gd name="connsiteX3" fmla="*/ 150000 w 300000"/>
                <a:gd name="connsiteY3" fmla="*/ 0 h 300000"/>
                <a:gd name="connsiteX4" fmla="*/ 300000 w 300000"/>
                <a:gd name="connsiteY4" fmla="*/ 150000 h 3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00" h="300000">
                  <a:moveTo>
                    <a:pt x="300000" y="150000"/>
                  </a:moveTo>
                  <a:cubicBezTo>
                    <a:pt x="300000" y="232843"/>
                    <a:pt x="232843" y="300000"/>
                    <a:pt x="150000" y="300000"/>
                  </a:cubicBezTo>
                  <a:cubicBezTo>
                    <a:pt x="67157" y="300000"/>
                    <a:pt x="0" y="232843"/>
                    <a:pt x="0" y="150000"/>
                  </a:cubicBezTo>
                  <a:cubicBezTo>
                    <a:pt x="0" y="67157"/>
                    <a:pt x="67157" y="0"/>
                    <a:pt x="150000" y="0"/>
                  </a:cubicBezTo>
                  <a:cubicBezTo>
                    <a:pt x="232843" y="0"/>
                    <a:pt x="300000" y="67157"/>
                    <a:pt x="300000" y="150000"/>
                  </a:cubicBezTo>
                  <a:close/>
                </a:path>
              </a:pathLst>
            </a:custGeom>
            <a:solidFill>
              <a:schemeClr val="accent3"/>
            </a:solidFill>
            <a:ln w="29898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vi-VN" dirty="0"/>
            </a:p>
          </p:txBody>
        </p:sp>
      </p:grpSp>
      <p:sp>
        <p:nvSpPr>
          <p:cNvPr id="25" name="Graphic 10">
            <a:extLst>
              <a:ext uri="{FF2B5EF4-FFF2-40B4-BE49-F238E27FC236}">
                <a16:creationId xmlns:a16="http://schemas.microsoft.com/office/drawing/2014/main" id="{B7669B82-383F-2D14-6187-8BFB4CA5E71C}"/>
              </a:ext>
            </a:extLst>
          </p:cNvPr>
          <p:cNvSpPr/>
          <p:nvPr/>
        </p:nvSpPr>
        <p:spPr>
          <a:xfrm>
            <a:off x="3197682" y="1618112"/>
            <a:ext cx="580322" cy="580358"/>
          </a:xfrm>
          <a:custGeom>
            <a:avLst/>
            <a:gdLst>
              <a:gd name="connsiteX0" fmla="*/ 704194 w 895471"/>
              <a:gd name="connsiteY0" fmla="*/ 216113 h 895528"/>
              <a:gd name="connsiteX1" fmla="*/ 765169 w 895471"/>
              <a:gd name="connsiteY1" fmla="*/ 262913 h 895528"/>
              <a:gd name="connsiteX2" fmla="*/ 895444 w 895471"/>
              <a:gd name="connsiteY2" fmla="*/ 262913 h 895528"/>
              <a:gd name="connsiteX3" fmla="*/ 895444 w 895471"/>
              <a:gd name="connsiteY3" fmla="*/ 180478 h 895528"/>
              <a:gd name="connsiteX4" fmla="*/ 667463 w 895471"/>
              <a:gd name="connsiteY4" fmla="*/ 0 h 895528"/>
              <a:gd name="connsiteX5" fmla="*/ 0 w 895471"/>
              <a:gd name="connsiteY5" fmla="*/ 0 h 895528"/>
              <a:gd name="connsiteX6" fmla="*/ 0 w 895471"/>
              <a:gd name="connsiteY6" fmla="*/ 158175 h 895528"/>
              <a:gd name="connsiteX7" fmla="*/ 344447 w 895471"/>
              <a:gd name="connsiteY7" fmla="*/ 158175 h 895528"/>
              <a:gd name="connsiteX8" fmla="*/ 344447 w 895471"/>
              <a:gd name="connsiteY8" fmla="*/ 263813 h 895528"/>
              <a:gd name="connsiteX9" fmla="*/ 385031 w 895471"/>
              <a:gd name="connsiteY9" fmla="*/ 321638 h 895528"/>
              <a:gd name="connsiteX10" fmla="*/ 323184 w 895471"/>
              <a:gd name="connsiteY10" fmla="*/ 383484 h 895528"/>
              <a:gd name="connsiteX11" fmla="*/ 261366 w 895471"/>
              <a:gd name="connsiteY11" fmla="*/ 321638 h 895528"/>
              <a:gd name="connsiteX12" fmla="*/ 306563 w 895471"/>
              <a:gd name="connsiteY12" fmla="*/ 262378 h 895528"/>
              <a:gd name="connsiteX13" fmla="*/ 306563 w 895471"/>
              <a:gd name="connsiteY13" fmla="*/ 193838 h 895528"/>
              <a:gd name="connsiteX14" fmla="*/ 0 w 895471"/>
              <a:gd name="connsiteY14" fmla="*/ 193838 h 895528"/>
              <a:gd name="connsiteX15" fmla="*/ 0 w 895471"/>
              <a:gd name="connsiteY15" fmla="*/ 262575 h 895528"/>
              <a:gd name="connsiteX16" fmla="*/ 160228 w 895471"/>
              <a:gd name="connsiteY16" fmla="*/ 262575 h 895528"/>
              <a:gd name="connsiteX17" fmla="*/ 160425 w 895471"/>
              <a:gd name="connsiteY17" fmla="*/ 313256 h 895528"/>
              <a:gd name="connsiteX18" fmla="*/ 206859 w 895471"/>
              <a:gd name="connsiteY18" fmla="*/ 371672 h 895528"/>
              <a:gd name="connsiteX19" fmla="*/ 146672 w 895471"/>
              <a:gd name="connsiteY19" fmla="*/ 431888 h 895528"/>
              <a:gd name="connsiteX20" fmla="*/ 86456 w 895471"/>
              <a:gd name="connsiteY20" fmla="*/ 371672 h 895528"/>
              <a:gd name="connsiteX21" fmla="*/ 126169 w 895471"/>
              <a:gd name="connsiteY21" fmla="*/ 315366 h 895528"/>
              <a:gd name="connsiteX22" fmla="*/ 126169 w 895471"/>
              <a:gd name="connsiteY22" fmla="*/ 293006 h 895528"/>
              <a:gd name="connsiteX23" fmla="*/ 0 w 895471"/>
              <a:gd name="connsiteY23" fmla="*/ 293006 h 895528"/>
              <a:gd name="connsiteX24" fmla="*/ 0 w 895471"/>
              <a:gd name="connsiteY24" fmla="*/ 584775 h 895528"/>
              <a:gd name="connsiteX25" fmla="*/ 406153 w 895471"/>
              <a:gd name="connsiteY25" fmla="*/ 584775 h 895528"/>
              <a:gd name="connsiteX26" fmla="*/ 456413 w 895471"/>
              <a:gd name="connsiteY26" fmla="*/ 525572 h 895528"/>
              <a:gd name="connsiteX27" fmla="*/ 447750 w 895471"/>
              <a:gd name="connsiteY27" fmla="*/ 494522 h 895528"/>
              <a:gd name="connsiteX28" fmla="*/ 509569 w 895471"/>
              <a:gd name="connsiteY28" fmla="*/ 432703 h 895528"/>
              <a:gd name="connsiteX29" fmla="*/ 571388 w 895471"/>
              <a:gd name="connsiteY29" fmla="*/ 494522 h 895528"/>
              <a:gd name="connsiteX30" fmla="*/ 509569 w 895471"/>
              <a:gd name="connsiteY30" fmla="*/ 556341 h 895528"/>
              <a:gd name="connsiteX31" fmla="*/ 483581 w 895471"/>
              <a:gd name="connsiteY31" fmla="*/ 550463 h 895528"/>
              <a:gd name="connsiteX32" fmla="*/ 421594 w 895471"/>
              <a:gd name="connsiteY32" fmla="*/ 623447 h 895528"/>
              <a:gd name="connsiteX33" fmla="*/ 419372 w 895471"/>
              <a:gd name="connsiteY33" fmla="*/ 621506 h 895528"/>
              <a:gd name="connsiteX34" fmla="*/ 0 w 895471"/>
              <a:gd name="connsiteY34" fmla="*/ 621506 h 895528"/>
              <a:gd name="connsiteX35" fmla="*/ 0 w 895471"/>
              <a:gd name="connsiteY35" fmla="*/ 895528 h 895528"/>
              <a:gd name="connsiteX36" fmla="*/ 895472 w 895471"/>
              <a:gd name="connsiteY36" fmla="*/ 895528 h 895528"/>
              <a:gd name="connsiteX37" fmla="*/ 895472 w 895471"/>
              <a:gd name="connsiteY37" fmla="*/ 736791 h 895528"/>
              <a:gd name="connsiteX38" fmla="*/ 770681 w 895471"/>
              <a:gd name="connsiteY38" fmla="*/ 736791 h 895528"/>
              <a:gd name="connsiteX39" fmla="*/ 711450 w 895471"/>
              <a:gd name="connsiteY39" fmla="*/ 781931 h 895528"/>
              <a:gd name="connsiteX40" fmla="*/ 649659 w 895471"/>
              <a:gd name="connsiteY40" fmla="*/ 720113 h 895528"/>
              <a:gd name="connsiteX41" fmla="*/ 711450 w 895471"/>
              <a:gd name="connsiteY41" fmla="*/ 658238 h 895528"/>
              <a:gd name="connsiteX42" fmla="*/ 771722 w 895471"/>
              <a:gd name="connsiteY42" fmla="*/ 706725 h 895528"/>
              <a:gd name="connsiteX43" fmla="*/ 895472 w 895471"/>
              <a:gd name="connsiteY43" fmla="*/ 706725 h 895528"/>
              <a:gd name="connsiteX44" fmla="*/ 895472 w 895471"/>
              <a:gd name="connsiteY44" fmla="*/ 298519 h 895528"/>
              <a:gd name="connsiteX45" fmla="*/ 764466 w 895471"/>
              <a:gd name="connsiteY45" fmla="*/ 298519 h 895528"/>
              <a:gd name="connsiteX46" fmla="*/ 704194 w 895471"/>
              <a:gd name="connsiteY46" fmla="*/ 343069 h 895528"/>
              <a:gd name="connsiteX47" fmla="*/ 640716 w 895471"/>
              <a:gd name="connsiteY47" fmla="*/ 279563 h 895528"/>
              <a:gd name="connsiteX48" fmla="*/ 704194 w 895471"/>
              <a:gd name="connsiteY48" fmla="*/ 216113 h 8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5471" h="895528">
                <a:moveTo>
                  <a:pt x="704194" y="216113"/>
                </a:moveTo>
                <a:cubicBezTo>
                  <a:pt x="733444" y="216113"/>
                  <a:pt x="757772" y="235941"/>
                  <a:pt x="765169" y="262913"/>
                </a:cubicBezTo>
                <a:lnTo>
                  <a:pt x="895444" y="262913"/>
                </a:lnTo>
                <a:lnTo>
                  <a:pt x="895444" y="180478"/>
                </a:lnTo>
                <a:lnTo>
                  <a:pt x="667463" y="0"/>
                </a:lnTo>
                <a:lnTo>
                  <a:pt x="0" y="0"/>
                </a:lnTo>
                <a:lnTo>
                  <a:pt x="0" y="158175"/>
                </a:lnTo>
                <a:lnTo>
                  <a:pt x="344447" y="158175"/>
                </a:lnTo>
                <a:lnTo>
                  <a:pt x="344447" y="263813"/>
                </a:lnTo>
                <a:cubicBezTo>
                  <a:pt x="368072" y="272503"/>
                  <a:pt x="385031" y="295003"/>
                  <a:pt x="385031" y="321638"/>
                </a:cubicBezTo>
                <a:cubicBezTo>
                  <a:pt x="385031" y="355781"/>
                  <a:pt x="357356" y="383484"/>
                  <a:pt x="323184" y="383484"/>
                </a:cubicBezTo>
                <a:cubicBezTo>
                  <a:pt x="289041" y="383484"/>
                  <a:pt x="261366" y="355781"/>
                  <a:pt x="261366" y="321638"/>
                </a:cubicBezTo>
                <a:cubicBezTo>
                  <a:pt x="261366" y="293316"/>
                  <a:pt x="280575" y="269691"/>
                  <a:pt x="306563" y="262378"/>
                </a:cubicBezTo>
                <a:lnTo>
                  <a:pt x="306563" y="193838"/>
                </a:lnTo>
                <a:lnTo>
                  <a:pt x="0" y="193838"/>
                </a:lnTo>
                <a:lnTo>
                  <a:pt x="0" y="262575"/>
                </a:lnTo>
                <a:lnTo>
                  <a:pt x="160228" y="262575"/>
                </a:lnTo>
                <a:lnTo>
                  <a:pt x="160425" y="313256"/>
                </a:lnTo>
                <a:cubicBezTo>
                  <a:pt x="187003" y="319472"/>
                  <a:pt x="206859" y="343209"/>
                  <a:pt x="206859" y="371672"/>
                </a:cubicBezTo>
                <a:cubicBezTo>
                  <a:pt x="206859" y="404916"/>
                  <a:pt x="179916" y="431888"/>
                  <a:pt x="146672" y="431888"/>
                </a:cubicBezTo>
                <a:cubicBezTo>
                  <a:pt x="113428" y="431888"/>
                  <a:pt x="86456" y="404944"/>
                  <a:pt x="86456" y="371672"/>
                </a:cubicBezTo>
                <a:cubicBezTo>
                  <a:pt x="86456" y="345713"/>
                  <a:pt x="103050" y="323719"/>
                  <a:pt x="126169" y="315366"/>
                </a:cubicBezTo>
                <a:lnTo>
                  <a:pt x="126169" y="293006"/>
                </a:lnTo>
                <a:lnTo>
                  <a:pt x="0" y="293006"/>
                </a:lnTo>
                <a:lnTo>
                  <a:pt x="0" y="584775"/>
                </a:lnTo>
                <a:lnTo>
                  <a:pt x="406153" y="584775"/>
                </a:lnTo>
                <a:lnTo>
                  <a:pt x="456413" y="525572"/>
                </a:lnTo>
                <a:cubicBezTo>
                  <a:pt x="451041" y="516431"/>
                  <a:pt x="447750" y="505941"/>
                  <a:pt x="447750" y="494522"/>
                </a:cubicBezTo>
                <a:cubicBezTo>
                  <a:pt x="447750" y="460378"/>
                  <a:pt x="475397" y="432703"/>
                  <a:pt x="509569" y="432703"/>
                </a:cubicBezTo>
                <a:cubicBezTo>
                  <a:pt x="543713" y="432703"/>
                  <a:pt x="571388" y="460350"/>
                  <a:pt x="571388" y="494522"/>
                </a:cubicBezTo>
                <a:cubicBezTo>
                  <a:pt x="571388" y="528694"/>
                  <a:pt x="543713" y="556341"/>
                  <a:pt x="509569" y="556341"/>
                </a:cubicBezTo>
                <a:cubicBezTo>
                  <a:pt x="500231" y="556341"/>
                  <a:pt x="491456" y="554119"/>
                  <a:pt x="483581" y="550463"/>
                </a:cubicBezTo>
                <a:lnTo>
                  <a:pt x="421594" y="623447"/>
                </a:lnTo>
                <a:lnTo>
                  <a:pt x="419372" y="621506"/>
                </a:lnTo>
                <a:lnTo>
                  <a:pt x="0" y="621506"/>
                </a:lnTo>
                <a:lnTo>
                  <a:pt x="0" y="895528"/>
                </a:lnTo>
                <a:lnTo>
                  <a:pt x="895472" y="895528"/>
                </a:lnTo>
                <a:lnTo>
                  <a:pt x="895472" y="736791"/>
                </a:lnTo>
                <a:lnTo>
                  <a:pt x="770681" y="736791"/>
                </a:lnTo>
                <a:cubicBezTo>
                  <a:pt x="763369" y="762750"/>
                  <a:pt x="739744" y="781931"/>
                  <a:pt x="711450" y="781931"/>
                </a:cubicBezTo>
                <a:cubicBezTo>
                  <a:pt x="677306" y="781931"/>
                  <a:pt x="649659" y="754228"/>
                  <a:pt x="649659" y="720113"/>
                </a:cubicBezTo>
                <a:cubicBezTo>
                  <a:pt x="649659" y="685941"/>
                  <a:pt x="677306" y="658238"/>
                  <a:pt x="711450" y="658238"/>
                </a:cubicBezTo>
                <a:cubicBezTo>
                  <a:pt x="741009" y="658238"/>
                  <a:pt x="765619" y="678994"/>
                  <a:pt x="771722" y="706725"/>
                </a:cubicBezTo>
                <a:lnTo>
                  <a:pt x="895472" y="706725"/>
                </a:lnTo>
                <a:lnTo>
                  <a:pt x="895472" y="298519"/>
                </a:lnTo>
                <a:lnTo>
                  <a:pt x="764466" y="298519"/>
                </a:lnTo>
                <a:cubicBezTo>
                  <a:pt x="756366" y="324281"/>
                  <a:pt x="732628" y="343069"/>
                  <a:pt x="704194" y="343069"/>
                </a:cubicBezTo>
                <a:cubicBezTo>
                  <a:pt x="669150" y="343069"/>
                  <a:pt x="640716" y="314634"/>
                  <a:pt x="640716" y="279563"/>
                </a:cubicBezTo>
                <a:cubicBezTo>
                  <a:pt x="640716" y="244491"/>
                  <a:pt x="669150" y="216113"/>
                  <a:pt x="704194" y="21611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  <a:ln w="27980" cap="flat">
            <a:noFill/>
            <a:prstDash val="solid"/>
            <a:miter/>
          </a:ln>
        </p:spPr>
        <p:txBody>
          <a:bodyPr rtlCol="0" anchor="ctr"/>
          <a:lstStyle/>
          <a:p>
            <a:endParaRPr lang="vi-VN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E44C7C5-BE2F-0BDB-56F7-CF387D1797F4}"/>
              </a:ext>
            </a:extLst>
          </p:cNvPr>
          <p:cNvSpPr/>
          <p:nvPr/>
        </p:nvSpPr>
        <p:spPr>
          <a:xfrm>
            <a:off x="7181452" y="3131930"/>
            <a:ext cx="747176" cy="747176"/>
          </a:xfrm>
          <a:custGeom>
            <a:avLst/>
            <a:gdLst>
              <a:gd name="connsiteX0" fmla="*/ 480000 w 960000"/>
              <a:gd name="connsiteY0" fmla="*/ 0 h 959999"/>
              <a:gd name="connsiteX1" fmla="*/ 0 w 960000"/>
              <a:gd name="connsiteY1" fmla="*/ 480000 h 959999"/>
              <a:gd name="connsiteX2" fmla="*/ 480000 w 960000"/>
              <a:gd name="connsiteY2" fmla="*/ 960000 h 959999"/>
              <a:gd name="connsiteX3" fmla="*/ 960000 w 960000"/>
              <a:gd name="connsiteY3" fmla="*/ 480000 h 959999"/>
              <a:gd name="connsiteX4" fmla="*/ 480000 w 960000"/>
              <a:gd name="connsiteY4" fmla="*/ 0 h 959999"/>
              <a:gd name="connsiteX5" fmla="*/ 355800 w 960000"/>
              <a:gd name="connsiteY5" fmla="*/ 247500 h 959999"/>
              <a:gd name="connsiteX6" fmla="*/ 389700 w 960000"/>
              <a:gd name="connsiteY6" fmla="*/ 247500 h 959999"/>
              <a:gd name="connsiteX7" fmla="*/ 456000 w 960000"/>
              <a:gd name="connsiteY7" fmla="*/ 313200 h 959999"/>
              <a:gd name="connsiteX8" fmla="*/ 456000 w 960000"/>
              <a:gd name="connsiteY8" fmla="*/ 127800 h 959999"/>
              <a:gd name="connsiteX9" fmla="*/ 480000 w 960000"/>
              <a:gd name="connsiteY9" fmla="*/ 103800 h 959999"/>
              <a:gd name="connsiteX10" fmla="*/ 504000 w 960000"/>
              <a:gd name="connsiteY10" fmla="*/ 127800 h 959999"/>
              <a:gd name="connsiteX11" fmla="*/ 504000 w 960000"/>
              <a:gd name="connsiteY11" fmla="*/ 313200 h 959999"/>
              <a:gd name="connsiteX12" fmla="*/ 570000 w 960000"/>
              <a:gd name="connsiteY12" fmla="*/ 247500 h 959999"/>
              <a:gd name="connsiteX13" fmla="*/ 604050 w 960000"/>
              <a:gd name="connsiteY13" fmla="*/ 247650 h 959999"/>
              <a:gd name="connsiteX14" fmla="*/ 603900 w 960000"/>
              <a:gd name="connsiteY14" fmla="*/ 281700 h 959999"/>
              <a:gd name="connsiteX15" fmla="*/ 480000 w 960000"/>
              <a:gd name="connsiteY15" fmla="*/ 404400 h 959999"/>
              <a:gd name="connsiteX16" fmla="*/ 355800 w 960000"/>
              <a:gd name="connsiteY16" fmla="*/ 281400 h 959999"/>
              <a:gd name="connsiteX17" fmla="*/ 355800 w 960000"/>
              <a:gd name="connsiteY17" fmla="*/ 247500 h 959999"/>
              <a:gd name="connsiteX18" fmla="*/ 249600 w 960000"/>
              <a:gd name="connsiteY18" fmla="*/ 602100 h 959999"/>
              <a:gd name="connsiteX19" fmla="*/ 215700 w 960000"/>
              <a:gd name="connsiteY19" fmla="*/ 602100 h 959999"/>
              <a:gd name="connsiteX20" fmla="*/ 90000 w 960000"/>
              <a:gd name="connsiteY20" fmla="*/ 480000 h 959999"/>
              <a:gd name="connsiteX21" fmla="*/ 215700 w 960000"/>
              <a:gd name="connsiteY21" fmla="*/ 357300 h 959999"/>
              <a:gd name="connsiteX22" fmla="*/ 249615 w 960000"/>
              <a:gd name="connsiteY22" fmla="*/ 355956 h 959999"/>
              <a:gd name="connsiteX23" fmla="*/ 250959 w 960000"/>
              <a:gd name="connsiteY23" fmla="*/ 389871 h 959999"/>
              <a:gd name="connsiteX24" fmla="*/ 249300 w 960000"/>
              <a:gd name="connsiteY24" fmla="*/ 391500 h 959999"/>
              <a:gd name="connsiteX25" fmla="*/ 183300 w 960000"/>
              <a:gd name="connsiteY25" fmla="*/ 455700 h 959999"/>
              <a:gd name="connsiteX26" fmla="*/ 371400 w 960000"/>
              <a:gd name="connsiteY26" fmla="*/ 455700 h 959999"/>
              <a:gd name="connsiteX27" fmla="*/ 395400 w 960000"/>
              <a:gd name="connsiteY27" fmla="*/ 479700 h 959999"/>
              <a:gd name="connsiteX28" fmla="*/ 371400 w 960000"/>
              <a:gd name="connsiteY28" fmla="*/ 503700 h 959999"/>
              <a:gd name="connsiteX29" fmla="*/ 183300 w 960000"/>
              <a:gd name="connsiteY29" fmla="*/ 503700 h 959999"/>
              <a:gd name="connsiteX30" fmla="*/ 249300 w 960000"/>
              <a:gd name="connsiteY30" fmla="*/ 568200 h 959999"/>
              <a:gd name="connsiteX31" fmla="*/ 249600 w 960000"/>
              <a:gd name="connsiteY31" fmla="*/ 602100 h 959999"/>
              <a:gd name="connsiteX32" fmla="*/ 604200 w 960000"/>
              <a:gd name="connsiteY32" fmla="*/ 712200 h 959999"/>
              <a:gd name="connsiteX33" fmla="*/ 570300 w 960000"/>
              <a:gd name="connsiteY33" fmla="*/ 712200 h 959999"/>
              <a:gd name="connsiteX34" fmla="*/ 504000 w 960000"/>
              <a:gd name="connsiteY34" fmla="*/ 646800 h 959999"/>
              <a:gd name="connsiteX35" fmla="*/ 504000 w 960000"/>
              <a:gd name="connsiteY35" fmla="*/ 831900 h 959999"/>
              <a:gd name="connsiteX36" fmla="*/ 480000 w 960000"/>
              <a:gd name="connsiteY36" fmla="*/ 855900 h 959999"/>
              <a:gd name="connsiteX37" fmla="*/ 456000 w 960000"/>
              <a:gd name="connsiteY37" fmla="*/ 831900 h 959999"/>
              <a:gd name="connsiteX38" fmla="*/ 456000 w 960000"/>
              <a:gd name="connsiteY38" fmla="*/ 646800 h 959999"/>
              <a:gd name="connsiteX39" fmla="*/ 390000 w 960000"/>
              <a:gd name="connsiteY39" fmla="*/ 712500 h 959999"/>
              <a:gd name="connsiteX40" fmla="*/ 355950 w 960000"/>
              <a:gd name="connsiteY40" fmla="*/ 712350 h 959999"/>
              <a:gd name="connsiteX41" fmla="*/ 356100 w 960000"/>
              <a:gd name="connsiteY41" fmla="*/ 678300 h 959999"/>
              <a:gd name="connsiteX42" fmla="*/ 480000 w 960000"/>
              <a:gd name="connsiteY42" fmla="*/ 555300 h 959999"/>
              <a:gd name="connsiteX43" fmla="*/ 604200 w 960000"/>
              <a:gd name="connsiteY43" fmla="*/ 678300 h 959999"/>
              <a:gd name="connsiteX44" fmla="*/ 604200 w 960000"/>
              <a:gd name="connsiteY44" fmla="*/ 712200 h 959999"/>
              <a:gd name="connsiteX45" fmla="*/ 744300 w 960000"/>
              <a:gd name="connsiteY45" fmla="*/ 602400 h 959999"/>
              <a:gd name="connsiteX46" fmla="*/ 710385 w 960000"/>
              <a:gd name="connsiteY46" fmla="*/ 603744 h 959999"/>
              <a:gd name="connsiteX47" fmla="*/ 709041 w 960000"/>
              <a:gd name="connsiteY47" fmla="*/ 569829 h 959999"/>
              <a:gd name="connsiteX48" fmla="*/ 710700 w 960000"/>
              <a:gd name="connsiteY48" fmla="*/ 568200 h 959999"/>
              <a:gd name="connsiteX49" fmla="*/ 776700 w 960000"/>
              <a:gd name="connsiteY49" fmla="*/ 503700 h 959999"/>
              <a:gd name="connsiteX50" fmla="*/ 588900 w 960000"/>
              <a:gd name="connsiteY50" fmla="*/ 503700 h 959999"/>
              <a:gd name="connsiteX51" fmla="*/ 564900 w 960000"/>
              <a:gd name="connsiteY51" fmla="*/ 479700 h 959999"/>
              <a:gd name="connsiteX52" fmla="*/ 588900 w 960000"/>
              <a:gd name="connsiteY52" fmla="*/ 455700 h 959999"/>
              <a:gd name="connsiteX53" fmla="*/ 777000 w 960000"/>
              <a:gd name="connsiteY53" fmla="*/ 455700 h 959999"/>
              <a:gd name="connsiteX54" fmla="*/ 711000 w 960000"/>
              <a:gd name="connsiteY54" fmla="*/ 391500 h 959999"/>
              <a:gd name="connsiteX55" fmla="*/ 709056 w 960000"/>
              <a:gd name="connsiteY55" fmla="*/ 357615 h 959999"/>
              <a:gd name="connsiteX56" fmla="*/ 742941 w 960000"/>
              <a:gd name="connsiteY56" fmla="*/ 355671 h 959999"/>
              <a:gd name="connsiteX57" fmla="*/ 744600 w 960000"/>
              <a:gd name="connsiteY57" fmla="*/ 357300 h 959999"/>
              <a:gd name="connsiteX58" fmla="*/ 870000 w 960000"/>
              <a:gd name="connsiteY58" fmla="*/ 480000 h 9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60000" h="959999">
                <a:moveTo>
                  <a:pt x="480000" y="0"/>
                </a:moveTo>
                <a:cubicBezTo>
                  <a:pt x="214903" y="0"/>
                  <a:pt x="0" y="214903"/>
                  <a:pt x="0" y="480000"/>
                </a:cubicBezTo>
                <a:cubicBezTo>
                  <a:pt x="0" y="745098"/>
                  <a:pt x="214903" y="960000"/>
                  <a:pt x="480000" y="960000"/>
                </a:cubicBezTo>
                <a:cubicBezTo>
                  <a:pt x="745098" y="960000"/>
                  <a:pt x="960000" y="745098"/>
                  <a:pt x="960000" y="480000"/>
                </a:cubicBezTo>
                <a:cubicBezTo>
                  <a:pt x="960000" y="214903"/>
                  <a:pt x="745098" y="0"/>
                  <a:pt x="480000" y="0"/>
                </a:cubicBezTo>
                <a:close/>
                <a:moveTo>
                  <a:pt x="355800" y="247500"/>
                </a:moveTo>
                <a:cubicBezTo>
                  <a:pt x="365169" y="238155"/>
                  <a:pt x="380331" y="238155"/>
                  <a:pt x="389700" y="247500"/>
                </a:cubicBezTo>
                <a:lnTo>
                  <a:pt x="456000" y="313200"/>
                </a:lnTo>
                <a:lnTo>
                  <a:pt x="456000" y="127800"/>
                </a:lnTo>
                <a:cubicBezTo>
                  <a:pt x="456000" y="114545"/>
                  <a:pt x="466746" y="103800"/>
                  <a:pt x="480000" y="103800"/>
                </a:cubicBezTo>
                <a:cubicBezTo>
                  <a:pt x="493254" y="103800"/>
                  <a:pt x="504000" y="114545"/>
                  <a:pt x="504000" y="127800"/>
                </a:cubicBezTo>
                <a:lnTo>
                  <a:pt x="504000" y="313200"/>
                </a:lnTo>
                <a:lnTo>
                  <a:pt x="570000" y="247500"/>
                </a:lnTo>
                <a:cubicBezTo>
                  <a:pt x="579444" y="238139"/>
                  <a:pt x="594690" y="238206"/>
                  <a:pt x="604050" y="247650"/>
                </a:cubicBezTo>
                <a:cubicBezTo>
                  <a:pt x="613410" y="257094"/>
                  <a:pt x="613344" y="272340"/>
                  <a:pt x="603900" y="281700"/>
                </a:cubicBezTo>
                <a:lnTo>
                  <a:pt x="480000" y="404400"/>
                </a:lnTo>
                <a:lnTo>
                  <a:pt x="355800" y="281400"/>
                </a:lnTo>
                <a:cubicBezTo>
                  <a:pt x="346455" y="272031"/>
                  <a:pt x="346455" y="256869"/>
                  <a:pt x="355800" y="247500"/>
                </a:cubicBezTo>
                <a:close/>
                <a:moveTo>
                  <a:pt x="249600" y="602100"/>
                </a:moveTo>
                <a:cubicBezTo>
                  <a:pt x="240231" y="611445"/>
                  <a:pt x="225068" y="611445"/>
                  <a:pt x="215700" y="602100"/>
                </a:cubicBezTo>
                <a:lnTo>
                  <a:pt x="90000" y="480000"/>
                </a:lnTo>
                <a:lnTo>
                  <a:pt x="215700" y="357300"/>
                </a:lnTo>
                <a:cubicBezTo>
                  <a:pt x="224694" y="347565"/>
                  <a:pt x="239879" y="346962"/>
                  <a:pt x="249615" y="355956"/>
                </a:cubicBezTo>
                <a:cubicBezTo>
                  <a:pt x="259350" y="364950"/>
                  <a:pt x="259953" y="380136"/>
                  <a:pt x="250959" y="389871"/>
                </a:cubicBezTo>
                <a:cubicBezTo>
                  <a:pt x="250431" y="390441"/>
                  <a:pt x="249879" y="390984"/>
                  <a:pt x="249300" y="391500"/>
                </a:cubicBezTo>
                <a:lnTo>
                  <a:pt x="183300" y="455700"/>
                </a:lnTo>
                <a:lnTo>
                  <a:pt x="371400" y="455700"/>
                </a:lnTo>
                <a:cubicBezTo>
                  <a:pt x="384654" y="455700"/>
                  <a:pt x="395400" y="466446"/>
                  <a:pt x="395400" y="479700"/>
                </a:cubicBezTo>
                <a:cubicBezTo>
                  <a:pt x="395400" y="492954"/>
                  <a:pt x="384654" y="503700"/>
                  <a:pt x="371400" y="503700"/>
                </a:cubicBezTo>
                <a:lnTo>
                  <a:pt x="183300" y="503700"/>
                </a:lnTo>
                <a:lnTo>
                  <a:pt x="249300" y="568200"/>
                </a:lnTo>
                <a:cubicBezTo>
                  <a:pt x="258729" y="577485"/>
                  <a:pt x="258864" y="592650"/>
                  <a:pt x="249600" y="602100"/>
                </a:cubicBezTo>
                <a:close/>
                <a:moveTo>
                  <a:pt x="604200" y="712200"/>
                </a:moveTo>
                <a:cubicBezTo>
                  <a:pt x="594831" y="721545"/>
                  <a:pt x="579669" y="721545"/>
                  <a:pt x="570300" y="712200"/>
                </a:cubicBezTo>
                <a:lnTo>
                  <a:pt x="504000" y="646800"/>
                </a:lnTo>
                <a:lnTo>
                  <a:pt x="504000" y="831900"/>
                </a:lnTo>
                <a:cubicBezTo>
                  <a:pt x="504000" y="845154"/>
                  <a:pt x="493254" y="855900"/>
                  <a:pt x="480000" y="855900"/>
                </a:cubicBezTo>
                <a:cubicBezTo>
                  <a:pt x="466746" y="855900"/>
                  <a:pt x="456000" y="845154"/>
                  <a:pt x="456000" y="831900"/>
                </a:cubicBezTo>
                <a:lnTo>
                  <a:pt x="456000" y="646800"/>
                </a:lnTo>
                <a:lnTo>
                  <a:pt x="390000" y="712500"/>
                </a:lnTo>
                <a:cubicBezTo>
                  <a:pt x="380556" y="721860"/>
                  <a:pt x="365310" y="721794"/>
                  <a:pt x="355950" y="712350"/>
                </a:cubicBezTo>
                <a:cubicBezTo>
                  <a:pt x="346590" y="702906"/>
                  <a:pt x="346656" y="687660"/>
                  <a:pt x="356100" y="678300"/>
                </a:cubicBezTo>
                <a:lnTo>
                  <a:pt x="480000" y="555300"/>
                </a:lnTo>
                <a:lnTo>
                  <a:pt x="604200" y="678300"/>
                </a:lnTo>
                <a:cubicBezTo>
                  <a:pt x="613545" y="687669"/>
                  <a:pt x="613545" y="702831"/>
                  <a:pt x="604200" y="712200"/>
                </a:cubicBezTo>
                <a:close/>
                <a:moveTo>
                  <a:pt x="744300" y="602400"/>
                </a:moveTo>
                <a:cubicBezTo>
                  <a:pt x="735306" y="612135"/>
                  <a:pt x="720123" y="612738"/>
                  <a:pt x="710385" y="603744"/>
                </a:cubicBezTo>
                <a:cubicBezTo>
                  <a:pt x="700650" y="594750"/>
                  <a:pt x="700047" y="579564"/>
                  <a:pt x="709041" y="569829"/>
                </a:cubicBezTo>
                <a:cubicBezTo>
                  <a:pt x="709569" y="569259"/>
                  <a:pt x="710121" y="568716"/>
                  <a:pt x="710700" y="568200"/>
                </a:cubicBezTo>
                <a:lnTo>
                  <a:pt x="776700" y="503700"/>
                </a:lnTo>
                <a:lnTo>
                  <a:pt x="588900" y="503700"/>
                </a:lnTo>
                <a:cubicBezTo>
                  <a:pt x="575646" y="503700"/>
                  <a:pt x="564900" y="492954"/>
                  <a:pt x="564900" y="479700"/>
                </a:cubicBezTo>
                <a:cubicBezTo>
                  <a:pt x="564900" y="466446"/>
                  <a:pt x="575646" y="455700"/>
                  <a:pt x="588900" y="455700"/>
                </a:cubicBezTo>
                <a:lnTo>
                  <a:pt x="777000" y="455700"/>
                </a:lnTo>
                <a:lnTo>
                  <a:pt x="711000" y="391500"/>
                </a:lnTo>
                <a:cubicBezTo>
                  <a:pt x="701106" y="382680"/>
                  <a:pt x="700236" y="367509"/>
                  <a:pt x="709056" y="357615"/>
                </a:cubicBezTo>
                <a:cubicBezTo>
                  <a:pt x="717879" y="347721"/>
                  <a:pt x="733050" y="346851"/>
                  <a:pt x="742941" y="355671"/>
                </a:cubicBezTo>
                <a:cubicBezTo>
                  <a:pt x="743520" y="356187"/>
                  <a:pt x="744075" y="356730"/>
                  <a:pt x="744600" y="357300"/>
                </a:cubicBezTo>
                <a:lnTo>
                  <a:pt x="870000" y="48000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  <a:ln w="29898" cap="flat">
            <a:noFill/>
            <a:prstDash val="solid"/>
            <a:miter/>
          </a:ln>
        </p:spPr>
        <p:txBody>
          <a:bodyPr rtlCol="0" anchor="ctr"/>
          <a:lstStyle/>
          <a:p>
            <a:endParaRPr lang="vi-VN"/>
          </a:p>
        </p:txBody>
      </p:sp>
      <p:sp>
        <p:nvSpPr>
          <p:cNvPr id="66" name="Graphic 35">
            <a:extLst>
              <a:ext uri="{FF2B5EF4-FFF2-40B4-BE49-F238E27FC236}">
                <a16:creationId xmlns:a16="http://schemas.microsoft.com/office/drawing/2014/main" id="{89721446-3FD0-28D0-04DE-972FED6C8DC7}"/>
              </a:ext>
            </a:extLst>
          </p:cNvPr>
          <p:cNvSpPr/>
          <p:nvPr/>
        </p:nvSpPr>
        <p:spPr>
          <a:xfrm>
            <a:off x="9362855" y="4859103"/>
            <a:ext cx="508784" cy="508784"/>
          </a:xfrm>
          <a:custGeom>
            <a:avLst/>
            <a:gdLst>
              <a:gd name="connsiteX0" fmla="*/ 326853 w 653706"/>
              <a:gd name="connsiteY0" fmla="*/ 0 h 653706"/>
              <a:gd name="connsiteX1" fmla="*/ 105757 w 653706"/>
              <a:gd name="connsiteY1" fmla="*/ 23463 h 653706"/>
              <a:gd name="connsiteX2" fmla="*/ 34513 w 653706"/>
              <a:gd name="connsiteY2" fmla="*/ 50645 h 653706"/>
              <a:gd name="connsiteX3" fmla="*/ 579 w 653706"/>
              <a:gd name="connsiteY3" fmla="*/ 92608 h 653706"/>
              <a:gd name="connsiteX4" fmla="*/ 0 w 653706"/>
              <a:gd name="connsiteY4" fmla="*/ 92608 h 653706"/>
              <a:gd name="connsiteX5" fmla="*/ 0 w 653706"/>
              <a:gd name="connsiteY5" fmla="*/ 98056 h 653706"/>
              <a:gd name="connsiteX6" fmla="*/ 18556 w 653706"/>
              <a:gd name="connsiteY6" fmla="*/ 122938 h 653706"/>
              <a:gd name="connsiteX7" fmla="*/ 86825 w 653706"/>
              <a:gd name="connsiteY7" fmla="*/ 154298 h 653706"/>
              <a:gd name="connsiteX8" fmla="*/ 326853 w 653706"/>
              <a:gd name="connsiteY8" fmla="*/ 185217 h 653706"/>
              <a:gd name="connsiteX9" fmla="*/ 566882 w 653706"/>
              <a:gd name="connsiteY9" fmla="*/ 154298 h 653706"/>
              <a:gd name="connsiteX10" fmla="*/ 635151 w 653706"/>
              <a:gd name="connsiteY10" fmla="*/ 122938 h 653706"/>
              <a:gd name="connsiteX11" fmla="*/ 653706 w 653706"/>
              <a:gd name="connsiteY11" fmla="*/ 98056 h 653706"/>
              <a:gd name="connsiteX12" fmla="*/ 653568 w 653706"/>
              <a:gd name="connsiteY12" fmla="*/ 98056 h 653706"/>
              <a:gd name="connsiteX13" fmla="*/ 619193 w 653706"/>
              <a:gd name="connsiteY13" fmla="*/ 50645 h 653706"/>
              <a:gd name="connsiteX14" fmla="*/ 547949 w 653706"/>
              <a:gd name="connsiteY14" fmla="*/ 23463 h 653706"/>
              <a:gd name="connsiteX15" fmla="*/ 326853 w 653706"/>
              <a:gd name="connsiteY15" fmla="*/ 0 h 653706"/>
              <a:gd name="connsiteX16" fmla="*/ 0 w 653706"/>
              <a:gd name="connsiteY16" fmla="*/ 163078 h 653706"/>
              <a:gd name="connsiteX17" fmla="*/ 0 w 653706"/>
              <a:gd name="connsiteY17" fmla="*/ 255062 h 653706"/>
              <a:gd name="connsiteX18" fmla="*/ 18220 w 653706"/>
              <a:gd name="connsiteY18" fmla="*/ 278061 h 653706"/>
              <a:gd name="connsiteX19" fmla="*/ 86488 w 653706"/>
              <a:gd name="connsiteY19" fmla="*/ 309421 h 653706"/>
              <a:gd name="connsiteX20" fmla="*/ 326516 w 653706"/>
              <a:gd name="connsiteY20" fmla="*/ 340340 h 653706"/>
              <a:gd name="connsiteX21" fmla="*/ 566545 w 653706"/>
              <a:gd name="connsiteY21" fmla="*/ 309421 h 653706"/>
              <a:gd name="connsiteX22" fmla="*/ 634814 w 653706"/>
              <a:gd name="connsiteY22" fmla="*/ 278061 h 653706"/>
              <a:gd name="connsiteX23" fmla="*/ 653369 w 653706"/>
              <a:gd name="connsiteY23" fmla="*/ 253179 h 653706"/>
              <a:gd name="connsiteX24" fmla="*/ 653706 w 653706"/>
              <a:gd name="connsiteY24" fmla="*/ 253179 h 653706"/>
              <a:gd name="connsiteX25" fmla="*/ 653706 w 653706"/>
              <a:gd name="connsiteY25" fmla="*/ 163078 h 653706"/>
              <a:gd name="connsiteX26" fmla="*/ 579881 w 653706"/>
              <a:gd name="connsiteY26" fmla="*/ 195895 h 653706"/>
              <a:gd name="connsiteX27" fmla="*/ 326853 w 653706"/>
              <a:gd name="connsiteY27" fmla="*/ 228797 h 653706"/>
              <a:gd name="connsiteX28" fmla="*/ 73825 w 653706"/>
              <a:gd name="connsiteY28" fmla="*/ 195895 h 653706"/>
              <a:gd name="connsiteX29" fmla="*/ 0 w 653706"/>
              <a:gd name="connsiteY29" fmla="*/ 163078 h 653706"/>
              <a:gd name="connsiteX30" fmla="*/ 653706 w 653706"/>
              <a:gd name="connsiteY30" fmla="*/ 317916 h 653706"/>
              <a:gd name="connsiteX31" fmla="*/ 617480 w 653706"/>
              <a:gd name="connsiteY31" fmla="*/ 337170 h 653706"/>
              <a:gd name="connsiteX32" fmla="*/ 579545 w 653706"/>
              <a:gd name="connsiteY32" fmla="*/ 351018 h 653706"/>
              <a:gd name="connsiteX33" fmla="*/ 326516 w 653706"/>
              <a:gd name="connsiteY33" fmla="*/ 383920 h 653706"/>
              <a:gd name="connsiteX34" fmla="*/ 73489 w 653706"/>
              <a:gd name="connsiteY34" fmla="*/ 351018 h 653706"/>
              <a:gd name="connsiteX35" fmla="*/ 0 w 653706"/>
              <a:gd name="connsiteY35" fmla="*/ 318432 h 653706"/>
              <a:gd name="connsiteX36" fmla="*/ 0 w 653706"/>
              <a:gd name="connsiteY36" fmla="*/ 414014 h 653706"/>
              <a:gd name="connsiteX37" fmla="*/ 18556 w 653706"/>
              <a:gd name="connsiteY37" fmla="*/ 438896 h 653706"/>
              <a:gd name="connsiteX38" fmla="*/ 86825 w 653706"/>
              <a:gd name="connsiteY38" fmla="*/ 470255 h 653706"/>
              <a:gd name="connsiteX39" fmla="*/ 326853 w 653706"/>
              <a:gd name="connsiteY39" fmla="*/ 501175 h 653706"/>
              <a:gd name="connsiteX40" fmla="*/ 566882 w 653706"/>
              <a:gd name="connsiteY40" fmla="*/ 470255 h 653706"/>
              <a:gd name="connsiteX41" fmla="*/ 635151 w 653706"/>
              <a:gd name="connsiteY41" fmla="*/ 438896 h 653706"/>
              <a:gd name="connsiteX42" fmla="*/ 653706 w 653706"/>
              <a:gd name="connsiteY42" fmla="*/ 414014 h 653706"/>
              <a:gd name="connsiteX43" fmla="*/ 653706 w 653706"/>
              <a:gd name="connsiteY43" fmla="*/ 317916 h 653706"/>
              <a:gd name="connsiteX44" fmla="*/ 0 w 653706"/>
              <a:gd name="connsiteY44" fmla="*/ 479036 h 653706"/>
              <a:gd name="connsiteX45" fmla="*/ 0 w 653706"/>
              <a:gd name="connsiteY45" fmla="*/ 554118 h 653706"/>
              <a:gd name="connsiteX46" fmla="*/ 0 w 653706"/>
              <a:gd name="connsiteY46" fmla="*/ 561098 h 653706"/>
              <a:gd name="connsiteX47" fmla="*/ 579 w 653706"/>
              <a:gd name="connsiteY47" fmla="*/ 561098 h 653706"/>
              <a:gd name="connsiteX48" fmla="*/ 34513 w 653706"/>
              <a:gd name="connsiteY48" fmla="*/ 603061 h 653706"/>
              <a:gd name="connsiteX49" fmla="*/ 105757 w 653706"/>
              <a:gd name="connsiteY49" fmla="*/ 630243 h 653706"/>
              <a:gd name="connsiteX50" fmla="*/ 326853 w 653706"/>
              <a:gd name="connsiteY50" fmla="*/ 653706 h 653706"/>
              <a:gd name="connsiteX51" fmla="*/ 547949 w 653706"/>
              <a:gd name="connsiteY51" fmla="*/ 630243 h 653706"/>
              <a:gd name="connsiteX52" fmla="*/ 619193 w 653706"/>
              <a:gd name="connsiteY52" fmla="*/ 603061 h 653706"/>
              <a:gd name="connsiteX53" fmla="*/ 653127 w 653706"/>
              <a:gd name="connsiteY53" fmla="*/ 561098 h 653706"/>
              <a:gd name="connsiteX54" fmla="*/ 653706 w 653706"/>
              <a:gd name="connsiteY54" fmla="*/ 561098 h 653706"/>
              <a:gd name="connsiteX55" fmla="*/ 653706 w 653706"/>
              <a:gd name="connsiteY55" fmla="*/ 554118 h 653706"/>
              <a:gd name="connsiteX56" fmla="*/ 653706 w 653706"/>
              <a:gd name="connsiteY56" fmla="*/ 479036 h 653706"/>
              <a:gd name="connsiteX57" fmla="*/ 579881 w 653706"/>
              <a:gd name="connsiteY57" fmla="*/ 511853 h 653706"/>
              <a:gd name="connsiteX58" fmla="*/ 326853 w 653706"/>
              <a:gd name="connsiteY58" fmla="*/ 544755 h 653706"/>
              <a:gd name="connsiteX59" fmla="*/ 73825 w 653706"/>
              <a:gd name="connsiteY59" fmla="*/ 511853 h 653706"/>
              <a:gd name="connsiteX60" fmla="*/ 0 w 653706"/>
              <a:gd name="connsiteY60" fmla="*/ 479036 h 653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53706" h="653706">
                <a:moveTo>
                  <a:pt x="326853" y="0"/>
                </a:moveTo>
                <a:cubicBezTo>
                  <a:pt x="241111" y="0"/>
                  <a:pt x="163533" y="8728"/>
                  <a:pt x="105757" y="23463"/>
                </a:cubicBezTo>
                <a:cubicBezTo>
                  <a:pt x="76869" y="30830"/>
                  <a:pt x="52956" y="39525"/>
                  <a:pt x="34513" y="50645"/>
                </a:cubicBezTo>
                <a:cubicBezTo>
                  <a:pt x="18064" y="60563"/>
                  <a:pt x="3535" y="74009"/>
                  <a:pt x="579" y="92608"/>
                </a:cubicBezTo>
                <a:lnTo>
                  <a:pt x="0" y="92608"/>
                </a:lnTo>
                <a:lnTo>
                  <a:pt x="0" y="98056"/>
                </a:lnTo>
                <a:cubicBezTo>
                  <a:pt x="0" y="103678"/>
                  <a:pt x="3965" y="112157"/>
                  <a:pt x="18556" y="122938"/>
                </a:cubicBezTo>
                <a:cubicBezTo>
                  <a:pt x="33146" y="133718"/>
                  <a:pt x="56785" y="144910"/>
                  <a:pt x="86825" y="154298"/>
                </a:cubicBezTo>
                <a:cubicBezTo>
                  <a:pt x="146904" y="173073"/>
                  <a:pt x="232419" y="185217"/>
                  <a:pt x="326853" y="185217"/>
                </a:cubicBezTo>
                <a:cubicBezTo>
                  <a:pt x="421287" y="185217"/>
                  <a:pt x="506802" y="173073"/>
                  <a:pt x="566882" y="154298"/>
                </a:cubicBezTo>
                <a:cubicBezTo>
                  <a:pt x="596922" y="144910"/>
                  <a:pt x="620560" y="133718"/>
                  <a:pt x="635151" y="122938"/>
                </a:cubicBezTo>
                <a:cubicBezTo>
                  <a:pt x="649741" y="112157"/>
                  <a:pt x="653706" y="103678"/>
                  <a:pt x="653706" y="98056"/>
                </a:cubicBezTo>
                <a:lnTo>
                  <a:pt x="653568" y="98056"/>
                </a:lnTo>
                <a:cubicBezTo>
                  <a:pt x="652829" y="76613"/>
                  <a:pt x="637197" y="61501"/>
                  <a:pt x="619193" y="50645"/>
                </a:cubicBezTo>
                <a:cubicBezTo>
                  <a:pt x="600749" y="39525"/>
                  <a:pt x="576838" y="30830"/>
                  <a:pt x="547949" y="23463"/>
                </a:cubicBezTo>
                <a:cubicBezTo>
                  <a:pt x="490173" y="8728"/>
                  <a:pt x="412595" y="0"/>
                  <a:pt x="326853" y="0"/>
                </a:cubicBezTo>
                <a:close/>
                <a:moveTo>
                  <a:pt x="0" y="163078"/>
                </a:moveTo>
                <a:lnTo>
                  <a:pt x="0" y="255062"/>
                </a:lnTo>
                <a:cubicBezTo>
                  <a:pt x="768" y="260633"/>
                  <a:pt x="5077" y="268351"/>
                  <a:pt x="18220" y="278061"/>
                </a:cubicBezTo>
                <a:cubicBezTo>
                  <a:pt x="32810" y="288841"/>
                  <a:pt x="56448" y="300034"/>
                  <a:pt x="86488" y="309421"/>
                </a:cubicBezTo>
                <a:cubicBezTo>
                  <a:pt x="146569" y="328196"/>
                  <a:pt x="232082" y="340340"/>
                  <a:pt x="326516" y="340340"/>
                </a:cubicBezTo>
                <a:cubicBezTo>
                  <a:pt x="420952" y="340340"/>
                  <a:pt x="506465" y="328196"/>
                  <a:pt x="566545" y="309421"/>
                </a:cubicBezTo>
                <a:cubicBezTo>
                  <a:pt x="596585" y="300034"/>
                  <a:pt x="620223" y="288841"/>
                  <a:pt x="634814" y="278061"/>
                </a:cubicBezTo>
                <a:cubicBezTo>
                  <a:pt x="649405" y="267281"/>
                  <a:pt x="653369" y="258801"/>
                  <a:pt x="653369" y="253179"/>
                </a:cubicBezTo>
                <a:lnTo>
                  <a:pt x="653706" y="253179"/>
                </a:lnTo>
                <a:lnTo>
                  <a:pt x="653706" y="163078"/>
                </a:lnTo>
                <a:cubicBezTo>
                  <a:pt x="634022" y="176035"/>
                  <a:pt x="609176" y="186740"/>
                  <a:pt x="579881" y="195895"/>
                </a:cubicBezTo>
                <a:cubicBezTo>
                  <a:pt x="513778" y="216552"/>
                  <a:pt x="424968" y="228797"/>
                  <a:pt x="326853" y="228797"/>
                </a:cubicBezTo>
                <a:cubicBezTo>
                  <a:pt x="228738" y="228797"/>
                  <a:pt x="139928" y="216552"/>
                  <a:pt x="73825" y="195895"/>
                </a:cubicBezTo>
                <a:cubicBezTo>
                  <a:pt x="44530" y="186740"/>
                  <a:pt x="19684" y="176035"/>
                  <a:pt x="0" y="163078"/>
                </a:cubicBezTo>
                <a:close/>
                <a:moveTo>
                  <a:pt x="653706" y="317916"/>
                </a:moveTo>
                <a:cubicBezTo>
                  <a:pt x="643084" y="324949"/>
                  <a:pt x="631025" y="331352"/>
                  <a:pt x="617480" y="337170"/>
                </a:cubicBezTo>
                <a:cubicBezTo>
                  <a:pt x="605844" y="342167"/>
                  <a:pt x="593173" y="346759"/>
                  <a:pt x="579545" y="351018"/>
                </a:cubicBezTo>
                <a:cubicBezTo>
                  <a:pt x="513441" y="371675"/>
                  <a:pt x="424631" y="383920"/>
                  <a:pt x="326516" y="383920"/>
                </a:cubicBezTo>
                <a:cubicBezTo>
                  <a:pt x="228402" y="383920"/>
                  <a:pt x="139592" y="371675"/>
                  <a:pt x="73489" y="351018"/>
                </a:cubicBezTo>
                <a:cubicBezTo>
                  <a:pt x="44366" y="341917"/>
                  <a:pt x="19629" y="331288"/>
                  <a:pt x="0" y="318432"/>
                </a:cubicBezTo>
                <a:lnTo>
                  <a:pt x="0" y="414014"/>
                </a:lnTo>
                <a:cubicBezTo>
                  <a:pt x="0" y="419636"/>
                  <a:pt x="3965" y="428115"/>
                  <a:pt x="18556" y="438896"/>
                </a:cubicBezTo>
                <a:cubicBezTo>
                  <a:pt x="33146" y="449676"/>
                  <a:pt x="56785" y="460868"/>
                  <a:pt x="86825" y="470255"/>
                </a:cubicBezTo>
                <a:cubicBezTo>
                  <a:pt x="146904" y="489031"/>
                  <a:pt x="232419" y="501175"/>
                  <a:pt x="326853" y="501175"/>
                </a:cubicBezTo>
                <a:cubicBezTo>
                  <a:pt x="421287" y="501175"/>
                  <a:pt x="506802" y="489031"/>
                  <a:pt x="566882" y="470255"/>
                </a:cubicBezTo>
                <a:cubicBezTo>
                  <a:pt x="596922" y="460868"/>
                  <a:pt x="620560" y="449676"/>
                  <a:pt x="635151" y="438896"/>
                </a:cubicBezTo>
                <a:cubicBezTo>
                  <a:pt x="649741" y="428115"/>
                  <a:pt x="653706" y="419636"/>
                  <a:pt x="653706" y="414014"/>
                </a:cubicBezTo>
                <a:lnTo>
                  <a:pt x="653706" y="317916"/>
                </a:lnTo>
                <a:close/>
                <a:moveTo>
                  <a:pt x="0" y="479036"/>
                </a:moveTo>
                <a:lnTo>
                  <a:pt x="0" y="554118"/>
                </a:lnTo>
                <a:lnTo>
                  <a:pt x="0" y="561098"/>
                </a:lnTo>
                <a:lnTo>
                  <a:pt x="579" y="561098"/>
                </a:lnTo>
                <a:cubicBezTo>
                  <a:pt x="3535" y="579697"/>
                  <a:pt x="18064" y="593143"/>
                  <a:pt x="34513" y="603061"/>
                </a:cubicBezTo>
                <a:cubicBezTo>
                  <a:pt x="52956" y="614181"/>
                  <a:pt x="76869" y="622876"/>
                  <a:pt x="105757" y="630243"/>
                </a:cubicBezTo>
                <a:cubicBezTo>
                  <a:pt x="163534" y="644978"/>
                  <a:pt x="241111" y="653706"/>
                  <a:pt x="326853" y="653706"/>
                </a:cubicBezTo>
                <a:cubicBezTo>
                  <a:pt x="412595" y="653706"/>
                  <a:pt x="490172" y="644978"/>
                  <a:pt x="547949" y="630243"/>
                </a:cubicBezTo>
                <a:cubicBezTo>
                  <a:pt x="576838" y="622876"/>
                  <a:pt x="600749" y="614181"/>
                  <a:pt x="619193" y="603061"/>
                </a:cubicBezTo>
                <a:cubicBezTo>
                  <a:pt x="635642" y="593143"/>
                  <a:pt x="650171" y="579697"/>
                  <a:pt x="653127" y="561098"/>
                </a:cubicBezTo>
                <a:lnTo>
                  <a:pt x="653706" y="561098"/>
                </a:lnTo>
                <a:lnTo>
                  <a:pt x="653706" y="554118"/>
                </a:lnTo>
                <a:lnTo>
                  <a:pt x="653706" y="479036"/>
                </a:lnTo>
                <a:cubicBezTo>
                  <a:pt x="634022" y="491993"/>
                  <a:pt x="609176" y="502698"/>
                  <a:pt x="579881" y="511853"/>
                </a:cubicBezTo>
                <a:cubicBezTo>
                  <a:pt x="513777" y="532510"/>
                  <a:pt x="424968" y="544755"/>
                  <a:pt x="326853" y="544755"/>
                </a:cubicBezTo>
                <a:cubicBezTo>
                  <a:pt x="228738" y="544755"/>
                  <a:pt x="139929" y="532510"/>
                  <a:pt x="73825" y="511853"/>
                </a:cubicBezTo>
                <a:cubicBezTo>
                  <a:pt x="44530" y="502698"/>
                  <a:pt x="19684" y="491993"/>
                  <a:pt x="0" y="4790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  <a:ln w="1080" cap="flat">
            <a:noFill/>
            <a:prstDash val="solid"/>
            <a:round/>
          </a:ln>
        </p:spPr>
        <p:txBody>
          <a:bodyPr rtlCol="0" anchor="ctr"/>
          <a:lstStyle/>
          <a:p>
            <a:endParaRPr lang="vi-V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4861F8-215C-1E1F-5539-2D0B2CB0FF3A}"/>
              </a:ext>
            </a:extLst>
          </p:cNvPr>
          <p:cNvGrpSpPr/>
          <p:nvPr/>
        </p:nvGrpSpPr>
        <p:grpSpPr>
          <a:xfrm>
            <a:off x="9275765" y="1658692"/>
            <a:ext cx="682964" cy="577892"/>
            <a:chOff x="9178497" y="1884144"/>
            <a:chExt cx="877500" cy="74250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7BC8087-35DE-16A0-83C9-5145ECF2B7F7}"/>
                </a:ext>
              </a:extLst>
            </p:cNvPr>
            <p:cNvSpPr/>
            <p:nvPr/>
          </p:nvSpPr>
          <p:spPr>
            <a:xfrm>
              <a:off x="9178497" y="2086644"/>
              <a:ext cx="877500" cy="33750"/>
            </a:xfrm>
            <a:custGeom>
              <a:avLst/>
              <a:gdLst>
                <a:gd name="connsiteX0" fmla="*/ 0 w 877500"/>
                <a:gd name="connsiteY0" fmla="*/ 0 h 33750"/>
                <a:gd name="connsiteX1" fmla="*/ 877500 w 877500"/>
                <a:gd name="connsiteY1" fmla="*/ 0 h 3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7500" h="33750">
                  <a:moveTo>
                    <a:pt x="0" y="0"/>
                  </a:moveTo>
                  <a:lnTo>
                    <a:pt x="877500" y="0"/>
                  </a:lnTo>
                </a:path>
              </a:pathLst>
            </a:custGeom>
            <a:ln w="67270" cap="rnd">
              <a:solidFill>
                <a:schemeClr val="accent5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vi-V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BCF7B20-1864-5680-D152-E92E008C23F1}"/>
                </a:ext>
              </a:extLst>
            </p:cNvPr>
            <p:cNvSpPr/>
            <p:nvPr/>
          </p:nvSpPr>
          <p:spPr>
            <a:xfrm>
              <a:off x="9279747" y="1951644"/>
              <a:ext cx="67500" cy="67500"/>
            </a:xfrm>
            <a:custGeom>
              <a:avLst/>
              <a:gdLst>
                <a:gd name="connsiteX0" fmla="*/ 33750 w 67500"/>
                <a:gd name="connsiteY0" fmla="*/ 67500 h 67500"/>
                <a:gd name="connsiteX1" fmla="*/ 10125 w 67500"/>
                <a:gd name="connsiteY1" fmla="*/ 57375 h 67500"/>
                <a:gd name="connsiteX2" fmla="*/ 0 w 67500"/>
                <a:gd name="connsiteY2" fmla="*/ 33750 h 67500"/>
                <a:gd name="connsiteX3" fmla="*/ 10125 w 67500"/>
                <a:gd name="connsiteY3" fmla="*/ 10125 h 67500"/>
                <a:gd name="connsiteX4" fmla="*/ 13500 w 67500"/>
                <a:gd name="connsiteY4" fmla="*/ 6750 h 67500"/>
                <a:gd name="connsiteX5" fmla="*/ 20250 w 67500"/>
                <a:gd name="connsiteY5" fmla="*/ 3375 h 67500"/>
                <a:gd name="connsiteX6" fmla="*/ 27000 w 67500"/>
                <a:gd name="connsiteY6" fmla="*/ 0 h 67500"/>
                <a:gd name="connsiteX7" fmla="*/ 40500 w 67500"/>
                <a:gd name="connsiteY7" fmla="*/ 0 h 67500"/>
                <a:gd name="connsiteX8" fmla="*/ 47250 w 67500"/>
                <a:gd name="connsiteY8" fmla="*/ 3375 h 67500"/>
                <a:gd name="connsiteX9" fmla="*/ 54000 w 67500"/>
                <a:gd name="connsiteY9" fmla="*/ 6750 h 67500"/>
                <a:gd name="connsiteX10" fmla="*/ 57375 w 67500"/>
                <a:gd name="connsiteY10" fmla="*/ 10125 h 67500"/>
                <a:gd name="connsiteX11" fmla="*/ 64125 w 67500"/>
                <a:gd name="connsiteY11" fmla="*/ 20250 h 67500"/>
                <a:gd name="connsiteX12" fmla="*/ 67500 w 67500"/>
                <a:gd name="connsiteY12" fmla="*/ 33750 h 67500"/>
                <a:gd name="connsiteX13" fmla="*/ 64125 w 67500"/>
                <a:gd name="connsiteY13" fmla="*/ 47250 h 67500"/>
                <a:gd name="connsiteX14" fmla="*/ 57375 w 67500"/>
                <a:gd name="connsiteY14" fmla="*/ 57375 h 67500"/>
                <a:gd name="connsiteX15" fmla="*/ 33750 w 67500"/>
                <a:gd name="connsiteY15" fmla="*/ 67500 h 6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500" h="67500">
                  <a:moveTo>
                    <a:pt x="33750" y="67500"/>
                  </a:moveTo>
                  <a:cubicBezTo>
                    <a:pt x="23625" y="67500"/>
                    <a:pt x="16875" y="64125"/>
                    <a:pt x="10125" y="57375"/>
                  </a:cubicBezTo>
                  <a:cubicBezTo>
                    <a:pt x="3375" y="50625"/>
                    <a:pt x="0" y="43875"/>
                    <a:pt x="0" y="33750"/>
                  </a:cubicBezTo>
                  <a:cubicBezTo>
                    <a:pt x="0" y="23625"/>
                    <a:pt x="3375" y="16875"/>
                    <a:pt x="10125" y="10125"/>
                  </a:cubicBezTo>
                  <a:cubicBezTo>
                    <a:pt x="10125" y="10125"/>
                    <a:pt x="13500" y="6750"/>
                    <a:pt x="13500" y="6750"/>
                  </a:cubicBezTo>
                  <a:cubicBezTo>
                    <a:pt x="16875" y="6750"/>
                    <a:pt x="16875" y="3375"/>
                    <a:pt x="20250" y="3375"/>
                  </a:cubicBezTo>
                  <a:cubicBezTo>
                    <a:pt x="23625" y="0"/>
                    <a:pt x="23625" y="0"/>
                    <a:pt x="27000" y="0"/>
                  </a:cubicBezTo>
                  <a:cubicBezTo>
                    <a:pt x="30375" y="0"/>
                    <a:pt x="37125" y="0"/>
                    <a:pt x="40500" y="0"/>
                  </a:cubicBezTo>
                  <a:cubicBezTo>
                    <a:pt x="43875" y="0"/>
                    <a:pt x="43875" y="0"/>
                    <a:pt x="47250" y="3375"/>
                  </a:cubicBezTo>
                  <a:cubicBezTo>
                    <a:pt x="50625" y="3375"/>
                    <a:pt x="50625" y="6750"/>
                    <a:pt x="54000" y="6750"/>
                  </a:cubicBezTo>
                  <a:cubicBezTo>
                    <a:pt x="54000" y="6750"/>
                    <a:pt x="57375" y="10125"/>
                    <a:pt x="57375" y="10125"/>
                  </a:cubicBezTo>
                  <a:cubicBezTo>
                    <a:pt x="60750" y="13500"/>
                    <a:pt x="64125" y="16875"/>
                    <a:pt x="64125" y="20250"/>
                  </a:cubicBezTo>
                  <a:cubicBezTo>
                    <a:pt x="67500" y="23625"/>
                    <a:pt x="67500" y="30375"/>
                    <a:pt x="67500" y="33750"/>
                  </a:cubicBezTo>
                  <a:cubicBezTo>
                    <a:pt x="67500" y="37125"/>
                    <a:pt x="67500" y="43875"/>
                    <a:pt x="64125" y="47250"/>
                  </a:cubicBezTo>
                  <a:cubicBezTo>
                    <a:pt x="64125" y="50625"/>
                    <a:pt x="60750" y="54000"/>
                    <a:pt x="57375" y="57375"/>
                  </a:cubicBezTo>
                  <a:cubicBezTo>
                    <a:pt x="50625" y="64125"/>
                    <a:pt x="43875" y="67500"/>
                    <a:pt x="33750" y="6750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3635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vi-V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FEF8129-4CED-3318-5259-C83A2667A989}"/>
                </a:ext>
              </a:extLst>
            </p:cNvPr>
            <p:cNvSpPr/>
            <p:nvPr/>
          </p:nvSpPr>
          <p:spPr>
            <a:xfrm>
              <a:off x="9380997" y="1951507"/>
              <a:ext cx="67500" cy="67636"/>
            </a:xfrm>
            <a:custGeom>
              <a:avLst/>
              <a:gdLst>
                <a:gd name="connsiteX0" fmla="*/ 33750 w 67500"/>
                <a:gd name="connsiteY0" fmla="*/ 67637 h 67636"/>
                <a:gd name="connsiteX1" fmla="*/ 10125 w 67500"/>
                <a:gd name="connsiteY1" fmla="*/ 57512 h 67636"/>
                <a:gd name="connsiteX2" fmla="*/ 0 w 67500"/>
                <a:gd name="connsiteY2" fmla="*/ 33887 h 67636"/>
                <a:gd name="connsiteX3" fmla="*/ 3375 w 67500"/>
                <a:gd name="connsiteY3" fmla="*/ 20387 h 67636"/>
                <a:gd name="connsiteX4" fmla="*/ 10125 w 67500"/>
                <a:gd name="connsiteY4" fmla="*/ 10262 h 67636"/>
                <a:gd name="connsiteX5" fmla="*/ 20250 w 67500"/>
                <a:gd name="connsiteY5" fmla="*/ 3512 h 67636"/>
                <a:gd name="connsiteX6" fmla="*/ 57375 w 67500"/>
                <a:gd name="connsiteY6" fmla="*/ 10262 h 67636"/>
                <a:gd name="connsiteX7" fmla="*/ 64125 w 67500"/>
                <a:gd name="connsiteY7" fmla="*/ 20387 h 67636"/>
                <a:gd name="connsiteX8" fmla="*/ 67500 w 67500"/>
                <a:gd name="connsiteY8" fmla="*/ 33887 h 67636"/>
                <a:gd name="connsiteX9" fmla="*/ 57375 w 67500"/>
                <a:gd name="connsiteY9" fmla="*/ 57512 h 67636"/>
                <a:gd name="connsiteX10" fmla="*/ 33750 w 67500"/>
                <a:gd name="connsiteY10" fmla="*/ 67637 h 6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500" h="67636">
                  <a:moveTo>
                    <a:pt x="33750" y="67637"/>
                  </a:moveTo>
                  <a:cubicBezTo>
                    <a:pt x="23625" y="67637"/>
                    <a:pt x="16875" y="64262"/>
                    <a:pt x="10125" y="57512"/>
                  </a:cubicBezTo>
                  <a:cubicBezTo>
                    <a:pt x="3375" y="50762"/>
                    <a:pt x="0" y="44012"/>
                    <a:pt x="0" y="33887"/>
                  </a:cubicBezTo>
                  <a:cubicBezTo>
                    <a:pt x="0" y="30512"/>
                    <a:pt x="0" y="23762"/>
                    <a:pt x="3375" y="20387"/>
                  </a:cubicBezTo>
                  <a:cubicBezTo>
                    <a:pt x="6750" y="17012"/>
                    <a:pt x="6750" y="13637"/>
                    <a:pt x="10125" y="10262"/>
                  </a:cubicBezTo>
                  <a:cubicBezTo>
                    <a:pt x="13500" y="6887"/>
                    <a:pt x="16875" y="3512"/>
                    <a:pt x="20250" y="3512"/>
                  </a:cubicBezTo>
                  <a:cubicBezTo>
                    <a:pt x="33750" y="-3238"/>
                    <a:pt x="47250" y="137"/>
                    <a:pt x="57375" y="10262"/>
                  </a:cubicBezTo>
                  <a:cubicBezTo>
                    <a:pt x="60750" y="13637"/>
                    <a:pt x="64125" y="17012"/>
                    <a:pt x="64125" y="20387"/>
                  </a:cubicBezTo>
                  <a:cubicBezTo>
                    <a:pt x="67500" y="23762"/>
                    <a:pt x="67500" y="30512"/>
                    <a:pt x="67500" y="33887"/>
                  </a:cubicBezTo>
                  <a:cubicBezTo>
                    <a:pt x="67500" y="44012"/>
                    <a:pt x="64125" y="50762"/>
                    <a:pt x="57375" y="57512"/>
                  </a:cubicBezTo>
                  <a:cubicBezTo>
                    <a:pt x="50625" y="64262"/>
                    <a:pt x="43875" y="67637"/>
                    <a:pt x="33750" y="67637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3635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vi-V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B2C0C7F-69B3-6E81-ED57-4DFFAAE90906}"/>
                </a:ext>
              </a:extLst>
            </p:cNvPr>
            <p:cNvSpPr/>
            <p:nvPr/>
          </p:nvSpPr>
          <p:spPr>
            <a:xfrm>
              <a:off x="9482247" y="1951644"/>
              <a:ext cx="67500" cy="67499"/>
            </a:xfrm>
            <a:custGeom>
              <a:avLst/>
              <a:gdLst>
                <a:gd name="connsiteX0" fmla="*/ 33750 w 67500"/>
                <a:gd name="connsiteY0" fmla="*/ 67500 h 67499"/>
                <a:gd name="connsiteX1" fmla="*/ 20250 w 67500"/>
                <a:gd name="connsiteY1" fmla="*/ 64125 h 67499"/>
                <a:gd name="connsiteX2" fmla="*/ 10125 w 67500"/>
                <a:gd name="connsiteY2" fmla="*/ 57375 h 67499"/>
                <a:gd name="connsiteX3" fmla="*/ 3375 w 67500"/>
                <a:gd name="connsiteY3" fmla="*/ 47250 h 67499"/>
                <a:gd name="connsiteX4" fmla="*/ 0 w 67500"/>
                <a:gd name="connsiteY4" fmla="*/ 33750 h 67499"/>
                <a:gd name="connsiteX5" fmla="*/ 3375 w 67500"/>
                <a:gd name="connsiteY5" fmla="*/ 20250 h 67499"/>
                <a:gd name="connsiteX6" fmla="*/ 10125 w 67500"/>
                <a:gd name="connsiteY6" fmla="*/ 10125 h 67499"/>
                <a:gd name="connsiteX7" fmla="*/ 57375 w 67500"/>
                <a:gd name="connsiteY7" fmla="*/ 10125 h 67499"/>
                <a:gd name="connsiteX8" fmla="*/ 64125 w 67500"/>
                <a:gd name="connsiteY8" fmla="*/ 20250 h 67499"/>
                <a:gd name="connsiteX9" fmla="*/ 67500 w 67500"/>
                <a:gd name="connsiteY9" fmla="*/ 33750 h 67499"/>
                <a:gd name="connsiteX10" fmla="*/ 64125 w 67500"/>
                <a:gd name="connsiteY10" fmla="*/ 47250 h 67499"/>
                <a:gd name="connsiteX11" fmla="*/ 57375 w 67500"/>
                <a:gd name="connsiteY11" fmla="*/ 57375 h 67499"/>
                <a:gd name="connsiteX12" fmla="*/ 33750 w 67500"/>
                <a:gd name="connsiteY12" fmla="*/ 67500 h 6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500" h="67499">
                  <a:moveTo>
                    <a:pt x="33750" y="67500"/>
                  </a:moveTo>
                  <a:cubicBezTo>
                    <a:pt x="30375" y="67500"/>
                    <a:pt x="23625" y="67500"/>
                    <a:pt x="20250" y="64125"/>
                  </a:cubicBezTo>
                  <a:cubicBezTo>
                    <a:pt x="16875" y="60750"/>
                    <a:pt x="13500" y="60750"/>
                    <a:pt x="10125" y="57375"/>
                  </a:cubicBezTo>
                  <a:cubicBezTo>
                    <a:pt x="6750" y="54000"/>
                    <a:pt x="3375" y="50625"/>
                    <a:pt x="3375" y="47250"/>
                  </a:cubicBezTo>
                  <a:cubicBezTo>
                    <a:pt x="0" y="43875"/>
                    <a:pt x="0" y="37125"/>
                    <a:pt x="0" y="33750"/>
                  </a:cubicBezTo>
                  <a:cubicBezTo>
                    <a:pt x="0" y="30375"/>
                    <a:pt x="0" y="23625"/>
                    <a:pt x="3375" y="20250"/>
                  </a:cubicBezTo>
                  <a:cubicBezTo>
                    <a:pt x="6750" y="16875"/>
                    <a:pt x="6750" y="13500"/>
                    <a:pt x="10125" y="10125"/>
                  </a:cubicBezTo>
                  <a:cubicBezTo>
                    <a:pt x="23625" y="-3375"/>
                    <a:pt x="43875" y="-3375"/>
                    <a:pt x="57375" y="10125"/>
                  </a:cubicBezTo>
                  <a:cubicBezTo>
                    <a:pt x="60750" y="13500"/>
                    <a:pt x="64125" y="16875"/>
                    <a:pt x="64125" y="20250"/>
                  </a:cubicBezTo>
                  <a:cubicBezTo>
                    <a:pt x="67500" y="23625"/>
                    <a:pt x="67500" y="30375"/>
                    <a:pt x="67500" y="33750"/>
                  </a:cubicBezTo>
                  <a:cubicBezTo>
                    <a:pt x="67500" y="37125"/>
                    <a:pt x="67500" y="43875"/>
                    <a:pt x="64125" y="47250"/>
                  </a:cubicBezTo>
                  <a:cubicBezTo>
                    <a:pt x="60750" y="50625"/>
                    <a:pt x="60750" y="54000"/>
                    <a:pt x="57375" y="57375"/>
                  </a:cubicBezTo>
                  <a:cubicBezTo>
                    <a:pt x="50625" y="64125"/>
                    <a:pt x="43875" y="67500"/>
                    <a:pt x="33750" y="6750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3635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vi-V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5C86F0D-FAB0-202D-9AB3-635A12494D20}"/>
                </a:ext>
              </a:extLst>
            </p:cNvPr>
            <p:cNvSpPr/>
            <p:nvPr/>
          </p:nvSpPr>
          <p:spPr>
            <a:xfrm>
              <a:off x="9178497" y="1884144"/>
              <a:ext cx="877500" cy="742500"/>
            </a:xfrm>
            <a:custGeom>
              <a:avLst/>
              <a:gdLst>
                <a:gd name="connsiteX0" fmla="*/ 810000 w 877500"/>
                <a:gd name="connsiteY0" fmla="*/ 0 h 742500"/>
                <a:gd name="connsiteX1" fmla="*/ 67500 w 877500"/>
                <a:gd name="connsiteY1" fmla="*/ 0 h 742500"/>
                <a:gd name="connsiteX2" fmla="*/ 0 w 877500"/>
                <a:gd name="connsiteY2" fmla="*/ 67500 h 742500"/>
                <a:gd name="connsiteX3" fmla="*/ 0 w 877500"/>
                <a:gd name="connsiteY3" fmla="*/ 675000 h 742500"/>
                <a:gd name="connsiteX4" fmla="*/ 67500 w 877500"/>
                <a:gd name="connsiteY4" fmla="*/ 742500 h 742500"/>
                <a:gd name="connsiteX5" fmla="*/ 810000 w 877500"/>
                <a:gd name="connsiteY5" fmla="*/ 742500 h 742500"/>
                <a:gd name="connsiteX6" fmla="*/ 877500 w 877500"/>
                <a:gd name="connsiteY6" fmla="*/ 675000 h 742500"/>
                <a:gd name="connsiteX7" fmla="*/ 877500 w 877500"/>
                <a:gd name="connsiteY7" fmla="*/ 67500 h 742500"/>
                <a:gd name="connsiteX8" fmla="*/ 810000 w 877500"/>
                <a:gd name="connsiteY8" fmla="*/ 0 h 7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7500" h="742500">
                  <a:moveTo>
                    <a:pt x="810000" y="0"/>
                  </a:moveTo>
                  <a:lnTo>
                    <a:pt x="67500" y="0"/>
                  </a:lnTo>
                  <a:cubicBezTo>
                    <a:pt x="30375" y="0"/>
                    <a:pt x="0" y="30375"/>
                    <a:pt x="0" y="67500"/>
                  </a:cubicBezTo>
                  <a:lnTo>
                    <a:pt x="0" y="675000"/>
                  </a:lnTo>
                  <a:cubicBezTo>
                    <a:pt x="0" y="712125"/>
                    <a:pt x="30375" y="742500"/>
                    <a:pt x="67500" y="742500"/>
                  </a:cubicBezTo>
                  <a:lnTo>
                    <a:pt x="810000" y="742500"/>
                  </a:lnTo>
                  <a:cubicBezTo>
                    <a:pt x="847125" y="742500"/>
                    <a:pt x="877500" y="712125"/>
                    <a:pt x="877500" y="675000"/>
                  </a:cubicBezTo>
                  <a:lnTo>
                    <a:pt x="877500" y="67500"/>
                  </a:lnTo>
                  <a:cubicBezTo>
                    <a:pt x="877500" y="30375"/>
                    <a:pt x="847125" y="0"/>
                    <a:pt x="810000" y="0"/>
                  </a:cubicBezTo>
                  <a:close/>
                </a:path>
              </a:pathLst>
            </a:custGeom>
            <a:noFill/>
            <a:ln w="67270" cap="rnd"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27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vi-V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24E0363-05B2-FA1C-5746-246D49656564}"/>
                </a:ext>
              </a:extLst>
            </p:cNvPr>
            <p:cNvSpPr/>
            <p:nvPr/>
          </p:nvSpPr>
          <p:spPr>
            <a:xfrm>
              <a:off x="9178497" y="2356644"/>
              <a:ext cx="540000" cy="33750"/>
            </a:xfrm>
            <a:custGeom>
              <a:avLst/>
              <a:gdLst>
                <a:gd name="connsiteX0" fmla="*/ 0 w 540000"/>
                <a:gd name="connsiteY0" fmla="*/ 0 h 33750"/>
                <a:gd name="connsiteX1" fmla="*/ 540000 w 540000"/>
                <a:gd name="connsiteY1" fmla="*/ 0 h 3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0000" h="33750">
                  <a:moveTo>
                    <a:pt x="0" y="0"/>
                  </a:moveTo>
                  <a:lnTo>
                    <a:pt x="540000" y="0"/>
                  </a:lnTo>
                </a:path>
              </a:pathLst>
            </a:custGeom>
            <a:ln w="67270" cap="rnd">
              <a:solidFill>
                <a:schemeClr val="accent5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vi-V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69B54C1-2E34-26D9-07E2-0E1874FC73A5}"/>
                </a:ext>
              </a:extLst>
            </p:cNvPr>
            <p:cNvSpPr/>
            <p:nvPr/>
          </p:nvSpPr>
          <p:spPr>
            <a:xfrm>
              <a:off x="9718497" y="2086644"/>
              <a:ext cx="33750" cy="540000"/>
            </a:xfrm>
            <a:custGeom>
              <a:avLst/>
              <a:gdLst>
                <a:gd name="connsiteX0" fmla="*/ 0 w 33750"/>
                <a:gd name="connsiteY0" fmla="*/ 0 h 540000"/>
                <a:gd name="connsiteX1" fmla="*/ 0 w 33750"/>
                <a:gd name="connsiteY1" fmla="*/ 54000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750" h="540000">
                  <a:moveTo>
                    <a:pt x="0" y="0"/>
                  </a:moveTo>
                  <a:lnTo>
                    <a:pt x="0" y="540000"/>
                  </a:lnTo>
                </a:path>
              </a:pathLst>
            </a:custGeom>
            <a:ln w="67270" cap="rnd">
              <a:solidFill>
                <a:schemeClr val="accent5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vi-VN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4DD33EA-839E-051B-D77A-3DD81EAE4526}"/>
              </a:ext>
            </a:extLst>
          </p:cNvPr>
          <p:cNvSpPr txBox="1"/>
          <p:nvPr/>
        </p:nvSpPr>
        <p:spPr>
          <a:xfrm rot="16200000">
            <a:off x="99657" y="2645571"/>
            <a:ext cx="14348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spc="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02403D-AEBD-FC61-D182-22074358119C}"/>
              </a:ext>
            </a:extLst>
          </p:cNvPr>
          <p:cNvCxnSpPr>
            <a:cxnSpLocks/>
          </p:cNvCxnSpPr>
          <p:nvPr/>
        </p:nvCxnSpPr>
        <p:spPr>
          <a:xfrm>
            <a:off x="2113280" y="5077708"/>
            <a:ext cx="833120" cy="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Graphic 10">
            <a:extLst>
              <a:ext uri="{FF2B5EF4-FFF2-40B4-BE49-F238E27FC236}">
                <a16:creationId xmlns:a16="http://schemas.microsoft.com/office/drawing/2014/main" id="{6D9A7F23-5890-CE89-9F09-F96EC46EADA3}"/>
              </a:ext>
            </a:extLst>
          </p:cNvPr>
          <p:cNvSpPr/>
          <p:nvPr/>
        </p:nvSpPr>
        <p:spPr>
          <a:xfrm>
            <a:off x="3197682" y="4787529"/>
            <a:ext cx="580322" cy="580358"/>
          </a:xfrm>
          <a:custGeom>
            <a:avLst/>
            <a:gdLst>
              <a:gd name="connsiteX0" fmla="*/ 704194 w 895471"/>
              <a:gd name="connsiteY0" fmla="*/ 216113 h 895528"/>
              <a:gd name="connsiteX1" fmla="*/ 765169 w 895471"/>
              <a:gd name="connsiteY1" fmla="*/ 262913 h 895528"/>
              <a:gd name="connsiteX2" fmla="*/ 895444 w 895471"/>
              <a:gd name="connsiteY2" fmla="*/ 262913 h 895528"/>
              <a:gd name="connsiteX3" fmla="*/ 895444 w 895471"/>
              <a:gd name="connsiteY3" fmla="*/ 180478 h 895528"/>
              <a:gd name="connsiteX4" fmla="*/ 667463 w 895471"/>
              <a:gd name="connsiteY4" fmla="*/ 0 h 895528"/>
              <a:gd name="connsiteX5" fmla="*/ 0 w 895471"/>
              <a:gd name="connsiteY5" fmla="*/ 0 h 895528"/>
              <a:gd name="connsiteX6" fmla="*/ 0 w 895471"/>
              <a:gd name="connsiteY6" fmla="*/ 158175 h 895528"/>
              <a:gd name="connsiteX7" fmla="*/ 344447 w 895471"/>
              <a:gd name="connsiteY7" fmla="*/ 158175 h 895528"/>
              <a:gd name="connsiteX8" fmla="*/ 344447 w 895471"/>
              <a:gd name="connsiteY8" fmla="*/ 263813 h 895528"/>
              <a:gd name="connsiteX9" fmla="*/ 385031 w 895471"/>
              <a:gd name="connsiteY9" fmla="*/ 321638 h 895528"/>
              <a:gd name="connsiteX10" fmla="*/ 323184 w 895471"/>
              <a:gd name="connsiteY10" fmla="*/ 383484 h 895528"/>
              <a:gd name="connsiteX11" fmla="*/ 261366 w 895471"/>
              <a:gd name="connsiteY11" fmla="*/ 321638 h 895528"/>
              <a:gd name="connsiteX12" fmla="*/ 306563 w 895471"/>
              <a:gd name="connsiteY12" fmla="*/ 262378 h 895528"/>
              <a:gd name="connsiteX13" fmla="*/ 306563 w 895471"/>
              <a:gd name="connsiteY13" fmla="*/ 193838 h 895528"/>
              <a:gd name="connsiteX14" fmla="*/ 0 w 895471"/>
              <a:gd name="connsiteY14" fmla="*/ 193838 h 895528"/>
              <a:gd name="connsiteX15" fmla="*/ 0 w 895471"/>
              <a:gd name="connsiteY15" fmla="*/ 262575 h 895528"/>
              <a:gd name="connsiteX16" fmla="*/ 160228 w 895471"/>
              <a:gd name="connsiteY16" fmla="*/ 262575 h 895528"/>
              <a:gd name="connsiteX17" fmla="*/ 160425 w 895471"/>
              <a:gd name="connsiteY17" fmla="*/ 313256 h 895528"/>
              <a:gd name="connsiteX18" fmla="*/ 206859 w 895471"/>
              <a:gd name="connsiteY18" fmla="*/ 371672 h 895528"/>
              <a:gd name="connsiteX19" fmla="*/ 146672 w 895471"/>
              <a:gd name="connsiteY19" fmla="*/ 431888 h 895528"/>
              <a:gd name="connsiteX20" fmla="*/ 86456 w 895471"/>
              <a:gd name="connsiteY20" fmla="*/ 371672 h 895528"/>
              <a:gd name="connsiteX21" fmla="*/ 126169 w 895471"/>
              <a:gd name="connsiteY21" fmla="*/ 315366 h 895528"/>
              <a:gd name="connsiteX22" fmla="*/ 126169 w 895471"/>
              <a:gd name="connsiteY22" fmla="*/ 293006 h 895528"/>
              <a:gd name="connsiteX23" fmla="*/ 0 w 895471"/>
              <a:gd name="connsiteY23" fmla="*/ 293006 h 895528"/>
              <a:gd name="connsiteX24" fmla="*/ 0 w 895471"/>
              <a:gd name="connsiteY24" fmla="*/ 584775 h 895528"/>
              <a:gd name="connsiteX25" fmla="*/ 406153 w 895471"/>
              <a:gd name="connsiteY25" fmla="*/ 584775 h 895528"/>
              <a:gd name="connsiteX26" fmla="*/ 456413 w 895471"/>
              <a:gd name="connsiteY26" fmla="*/ 525572 h 895528"/>
              <a:gd name="connsiteX27" fmla="*/ 447750 w 895471"/>
              <a:gd name="connsiteY27" fmla="*/ 494522 h 895528"/>
              <a:gd name="connsiteX28" fmla="*/ 509569 w 895471"/>
              <a:gd name="connsiteY28" fmla="*/ 432703 h 895528"/>
              <a:gd name="connsiteX29" fmla="*/ 571388 w 895471"/>
              <a:gd name="connsiteY29" fmla="*/ 494522 h 895528"/>
              <a:gd name="connsiteX30" fmla="*/ 509569 w 895471"/>
              <a:gd name="connsiteY30" fmla="*/ 556341 h 895528"/>
              <a:gd name="connsiteX31" fmla="*/ 483581 w 895471"/>
              <a:gd name="connsiteY31" fmla="*/ 550463 h 895528"/>
              <a:gd name="connsiteX32" fmla="*/ 421594 w 895471"/>
              <a:gd name="connsiteY32" fmla="*/ 623447 h 895528"/>
              <a:gd name="connsiteX33" fmla="*/ 419372 w 895471"/>
              <a:gd name="connsiteY33" fmla="*/ 621506 h 895528"/>
              <a:gd name="connsiteX34" fmla="*/ 0 w 895471"/>
              <a:gd name="connsiteY34" fmla="*/ 621506 h 895528"/>
              <a:gd name="connsiteX35" fmla="*/ 0 w 895471"/>
              <a:gd name="connsiteY35" fmla="*/ 895528 h 895528"/>
              <a:gd name="connsiteX36" fmla="*/ 895472 w 895471"/>
              <a:gd name="connsiteY36" fmla="*/ 895528 h 895528"/>
              <a:gd name="connsiteX37" fmla="*/ 895472 w 895471"/>
              <a:gd name="connsiteY37" fmla="*/ 736791 h 895528"/>
              <a:gd name="connsiteX38" fmla="*/ 770681 w 895471"/>
              <a:gd name="connsiteY38" fmla="*/ 736791 h 895528"/>
              <a:gd name="connsiteX39" fmla="*/ 711450 w 895471"/>
              <a:gd name="connsiteY39" fmla="*/ 781931 h 895528"/>
              <a:gd name="connsiteX40" fmla="*/ 649659 w 895471"/>
              <a:gd name="connsiteY40" fmla="*/ 720113 h 895528"/>
              <a:gd name="connsiteX41" fmla="*/ 711450 w 895471"/>
              <a:gd name="connsiteY41" fmla="*/ 658238 h 895528"/>
              <a:gd name="connsiteX42" fmla="*/ 771722 w 895471"/>
              <a:gd name="connsiteY42" fmla="*/ 706725 h 895528"/>
              <a:gd name="connsiteX43" fmla="*/ 895472 w 895471"/>
              <a:gd name="connsiteY43" fmla="*/ 706725 h 895528"/>
              <a:gd name="connsiteX44" fmla="*/ 895472 w 895471"/>
              <a:gd name="connsiteY44" fmla="*/ 298519 h 895528"/>
              <a:gd name="connsiteX45" fmla="*/ 764466 w 895471"/>
              <a:gd name="connsiteY45" fmla="*/ 298519 h 895528"/>
              <a:gd name="connsiteX46" fmla="*/ 704194 w 895471"/>
              <a:gd name="connsiteY46" fmla="*/ 343069 h 895528"/>
              <a:gd name="connsiteX47" fmla="*/ 640716 w 895471"/>
              <a:gd name="connsiteY47" fmla="*/ 279563 h 895528"/>
              <a:gd name="connsiteX48" fmla="*/ 704194 w 895471"/>
              <a:gd name="connsiteY48" fmla="*/ 216113 h 8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5471" h="895528">
                <a:moveTo>
                  <a:pt x="704194" y="216113"/>
                </a:moveTo>
                <a:cubicBezTo>
                  <a:pt x="733444" y="216113"/>
                  <a:pt x="757772" y="235941"/>
                  <a:pt x="765169" y="262913"/>
                </a:cubicBezTo>
                <a:lnTo>
                  <a:pt x="895444" y="262913"/>
                </a:lnTo>
                <a:lnTo>
                  <a:pt x="895444" y="180478"/>
                </a:lnTo>
                <a:lnTo>
                  <a:pt x="667463" y="0"/>
                </a:lnTo>
                <a:lnTo>
                  <a:pt x="0" y="0"/>
                </a:lnTo>
                <a:lnTo>
                  <a:pt x="0" y="158175"/>
                </a:lnTo>
                <a:lnTo>
                  <a:pt x="344447" y="158175"/>
                </a:lnTo>
                <a:lnTo>
                  <a:pt x="344447" y="263813"/>
                </a:lnTo>
                <a:cubicBezTo>
                  <a:pt x="368072" y="272503"/>
                  <a:pt x="385031" y="295003"/>
                  <a:pt x="385031" y="321638"/>
                </a:cubicBezTo>
                <a:cubicBezTo>
                  <a:pt x="385031" y="355781"/>
                  <a:pt x="357356" y="383484"/>
                  <a:pt x="323184" y="383484"/>
                </a:cubicBezTo>
                <a:cubicBezTo>
                  <a:pt x="289041" y="383484"/>
                  <a:pt x="261366" y="355781"/>
                  <a:pt x="261366" y="321638"/>
                </a:cubicBezTo>
                <a:cubicBezTo>
                  <a:pt x="261366" y="293316"/>
                  <a:pt x="280575" y="269691"/>
                  <a:pt x="306563" y="262378"/>
                </a:cubicBezTo>
                <a:lnTo>
                  <a:pt x="306563" y="193838"/>
                </a:lnTo>
                <a:lnTo>
                  <a:pt x="0" y="193838"/>
                </a:lnTo>
                <a:lnTo>
                  <a:pt x="0" y="262575"/>
                </a:lnTo>
                <a:lnTo>
                  <a:pt x="160228" y="262575"/>
                </a:lnTo>
                <a:lnTo>
                  <a:pt x="160425" y="313256"/>
                </a:lnTo>
                <a:cubicBezTo>
                  <a:pt x="187003" y="319472"/>
                  <a:pt x="206859" y="343209"/>
                  <a:pt x="206859" y="371672"/>
                </a:cubicBezTo>
                <a:cubicBezTo>
                  <a:pt x="206859" y="404916"/>
                  <a:pt x="179916" y="431888"/>
                  <a:pt x="146672" y="431888"/>
                </a:cubicBezTo>
                <a:cubicBezTo>
                  <a:pt x="113428" y="431888"/>
                  <a:pt x="86456" y="404944"/>
                  <a:pt x="86456" y="371672"/>
                </a:cubicBezTo>
                <a:cubicBezTo>
                  <a:pt x="86456" y="345713"/>
                  <a:pt x="103050" y="323719"/>
                  <a:pt x="126169" y="315366"/>
                </a:cubicBezTo>
                <a:lnTo>
                  <a:pt x="126169" y="293006"/>
                </a:lnTo>
                <a:lnTo>
                  <a:pt x="0" y="293006"/>
                </a:lnTo>
                <a:lnTo>
                  <a:pt x="0" y="584775"/>
                </a:lnTo>
                <a:lnTo>
                  <a:pt x="406153" y="584775"/>
                </a:lnTo>
                <a:lnTo>
                  <a:pt x="456413" y="525572"/>
                </a:lnTo>
                <a:cubicBezTo>
                  <a:pt x="451041" y="516431"/>
                  <a:pt x="447750" y="505941"/>
                  <a:pt x="447750" y="494522"/>
                </a:cubicBezTo>
                <a:cubicBezTo>
                  <a:pt x="447750" y="460378"/>
                  <a:pt x="475397" y="432703"/>
                  <a:pt x="509569" y="432703"/>
                </a:cubicBezTo>
                <a:cubicBezTo>
                  <a:pt x="543713" y="432703"/>
                  <a:pt x="571388" y="460350"/>
                  <a:pt x="571388" y="494522"/>
                </a:cubicBezTo>
                <a:cubicBezTo>
                  <a:pt x="571388" y="528694"/>
                  <a:pt x="543713" y="556341"/>
                  <a:pt x="509569" y="556341"/>
                </a:cubicBezTo>
                <a:cubicBezTo>
                  <a:pt x="500231" y="556341"/>
                  <a:pt x="491456" y="554119"/>
                  <a:pt x="483581" y="550463"/>
                </a:cubicBezTo>
                <a:lnTo>
                  <a:pt x="421594" y="623447"/>
                </a:lnTo>
                <a:lnTo>
                  <a:pt x="419372" y="621506"/>
                </a:lnTo>
                <a:lnTo>
                  <a:pt x="0" y="621506"/>
                </a:lnTo>
                <a:lnTo>
                  <a:pt x="0" y="895528"/>
                </a:lnTo>
                <a:lnTo>
                  <a:pt x="895472" y="895528"/>
                </a:lnTo>
                <a:lnTo>
                  <a:pt x="895472" y="736791"/>
                </a:lnTo>
                <a:lnTo>
                  <a:pt x="770681" y="736791"/>
                </a:lnTo>
                <a:cubicBezTo>
                  <a:pt x="763369" y="762750"/>
                  <a:pt x="739744" y="781931"/>
                  <a:pt x="711450" y="781931"/>
                </a:cubicBezTo>
                <a:cubicBezTo>
                  <a:pt x="677306" y="781931"/>
                  <a:pt x="649659" y="754228"/>
                  <a:pt x="649659" y="720113"/>
                </a:cubicBezTo>
                <a:cubicBezTo>
                  <a:pt x="649659" y="685941"/>
                  <a:pt x="677306" y="658238"/>
                  <a:pt x="711450" y="658238"/>
                </a:cubicBezTo>
                <a:cubicBezTo>
                  <a:pt x="741009" y="658238"/>
                  <a:pt x="765619" y="678994"/>
                  <a:pt x="771722" y="706725"/>
                </a:cubicBezTo>
                <a:lnTo>
                  <a:pt x="895472" y="706725"/>
                </a:lnTo>
                <a:lnTo>
                  <a:pt x="895472" y="298519"/>
                </a:lnTo>
                <a:lnTo>
                  <a:pt x="764466" y="298519"/>
                </a:lnTo>
                <a:cubicBezTo>
                  <a:pt x="756366" y="324281"/>
                  <a:pt x="732628" y="343069"/>
                  <a:pt x="704194" y="343069"/>
                </a:cubicBezTo>
                <a:cubicBezTo>
                  <a:pt x="669150" y="343069"/>
                  <a:pt x="640716" y="314634"/>
                  <a:pt x="640716" y="279563"/>
                </a:cubicBezTo>
                <a:cubicBezTo>
                  <a:pt x="640716" y="244491"/>
                  <a:pt x="669150" y="216113"/>
                  <a:pt x="704194" y="21611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  <a:ln w="27980" cap="flat">
            <a:noFill/>
            <a:prstDash val="solid"/>
            <a:miter/>
          </a:ln>
        </p:spPr>
        <p:txBody>
          <a:bodyPr rtlCol="0" anchor="ctr"/>
          <a:lstStyle/>
          <a:p>
            <a:endParaRPr lang="vi-VN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D3421BE4-D6C4-037A-4BEF-9F5AEE5F5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79979" y="1464575"/>
            <a:ext cx="1050592" cy="1050592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CEBF71-EB15-08DE-5D0F-494680D03607}"/>
              </a:ext>
            </a:extLst>
          </p:cNvPr>
          <p:cNvCxnSpPr>
            <a:cxnSpLocks/>
          </p:cNvCxnSpPr>
          <p:nvPr/>
        </p:nvCxnSpPr>
        <p:spPr>
          <a:xfrm>
            <a:off x="4101872" y="2255394"/>
            <a:ext cx="1094968" cy="1173606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32B0FE-24B1-2E5C-9B85-E9E2E7202296}"/>
              </a:ext>
            </a:extLst>
          </p:cNvPr>
          <p:cNvCxnSpPr>
            <a:cxnSpLocks/>
          </p:cNvCxnSpPr>
          <p:nvPr/>
        </p:nvCxnSpPr>
        <p:spPr>
          <a:xfrm flipV="1">
            <a:off x="4101872" y="3680460"/>
            <a:ext cx="1094968" cy="1397248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95D083-9C6B-B48C-488C-40EE6DC37FF6}"/>
              </a:ext>
            </a:extLst>
          </p:cNvPr>
          <p:cNvCxnSpPr>
            <a:cxnSpLocks/>
          </p:cNvCxnSpPr>
          <p:nvPr/>
        </p:nvCxnSpPr>
        <p:spPr>
          <a:xfrm>
            <a:off x="8161020" y="3519000"/>
            <a:ext cx="792480" cy="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A44BE7A-3C60-7E63-5BDC-43FBBB606A2C}"/>
              </a:ext>
            </a:extLst>
          </p:cNvPr>
          <p:cNvCxnSpPr>
            <a:cxnSpLocks/>
          </p:cNvCxnSpPr>
          <p:nvPr/>
        </p:nvCxnSpPr>
        <p:spPr>
          <a:xfrm>
            <a:off x="9549747" y="4306565"/>
            <a:ext cx="0" cy="344867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3A2BC7-351A-DDE6-FA83-D0E830B01E3F}"/>
              </a:ext>
            </a:extLst>
          </p:cNvPr>
          <p:cNvCxnSpPr>
            <a:cxnSpLocks/>
          </p:cNvCxnSpPr>
          <p:nvPr/>
        </p:nvCxnSpPr>
        <p:spPr>
          <a:xfrm flipV="1">
            <a:off x="9684747" y="4306565"/>
            <a:ext cx="0" cy="344867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8F6A51-E57B-BC57-B027-F81D2425F4D1}"/>
              </a:ext>
            </a:extLst>
          </p:cNvPr>
          <p:cNvCxnSpPr>
            <a:cxnSpLocks/>
          </p:cNvCxnSpPr>
          <p:nvPr/>
        </p:nvCxnSpPr>
        <p:spPr>
          <a:xfrm flipV="1">
            <a:off x="9640903" y="2708366"/>
            <a:ext cx="0" cy="267662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F6C191-897B-DFE6-C68C-58F727583DCF}"/>
              </a:ext>
            </a:extLst>
          </p:cNvPr>
          <p:cNvGrpSpPr/>
          <p:nvPr/>
        </p:nvGrpSpPr>
        <p:grpSpPr>
          <a:xfrm>
            <a:off x="10321290" y="1843352"/>
            <a:ext cx="374461" cy="287020"/>
            <a:chOff x="10321290" y="1843352"/>
            <a:chExt cx="374461" cy="287020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29291D2-CFE1-E68B-5F2D-12C4D3E4766C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290" y="1843352"/>
              <a:ext cx="374461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DEBB3F0-D7E3-ACC2-2BF3-EBCB78983BF8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290" y="1986862"/>
              <a:ext cx="374461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842320E-8469-489C-37E6-AFA11D242EAB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290" y="2130372"/>
              <a:ext cx="374461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6CCA1943-A932-E68B-3A8B-DDC8C93728A7}"/>
              </a:ext>
            </a:extLst>
          </p:cNvPr>
          <p:cNvSpPr/>
          <p:nvPr/>
        </p:nvSpPr>
        <p:spPr>
          <a:xfrm>
            <a:off x="5243821" y="921560"/>
            <a:ext cx="5312290" cy="5059742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023CE53-C08A-5162-66E6-85458E0B088B}"/>
              </a:ext>
            </a:extLst>
          </p:cNvPr>
          <p:cNvSpPr txBox="1"/>
          <p:nvPr/>
        </p:nvSpPr>
        <p:spPr>
          <a:xfrm>
            <a:off x="1632678" y="5792822"/>
            <a:ext cx="13658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TRẠM XĂNG</a:t>
            </a:r>
            <a:endParaRPr lang="vi-VN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E9B7A0-6D01-52FA-1364-FF020D2E0EA3}"/>
              </a:ext>
            </a:extLst>
          </p:cNvPr>
          <p:cNvSpPr txBox="1"/>
          <p:nvPr/>
        </p:nvSpPr>
        <p:spPr>
          <a:xfrm>
            <a:off x="6597567" y="5776029"/>
            <a:ext cx="26821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PHÒNG ĐIỀU KHIỂN</a:t>
            </a:r>
            <a:endParaRPr lang="vi-VN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469CDD6-B736-6B7E-B9D2-340E42E55167}"/>
              </a:ext>
            </a:extLst>
          </p:cNvPr>
          <p:cNvSpPr txBox="1"/>
          <p:nvPr/>
        </p:nvSpPr>
        <p:spPr>
          <a:xfrm>
            <a:off x="646844" y="2499112"/>
            <a:ext cx="13658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Cột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bơm</a:t>
            </a:r>
            <a:endParaRPr lang="vi-VN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E8E0F-E304-BDD3-D56A-0508FB68D373}"/>
              </a:ext>
            </a:extLst>
          </p:cNvPr>
          <p:cNvSpPr txBox="1"/>
          <p:nvPr/>
        </p:nvSpPr>
        <p:spPr>
          <a:xfrm>
            <a:off x="5236250" y="3851809"/>
            <a:ext cx="1311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PoE Switch</a:t>
            </a:r>
            <a:endParaRPr lang="vi-VN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9F2A5-A1DD-8811-D260-8A3DC7C9483B}"/>
              </a:ext>
            </a:extLst>
          </p:cNvPr>
          <p:cNvSpPr txBox="1"/>
          <p:nvPr/>
        </p:nvSpPr>
        <p:spPr>
          <a:xfrm>
            <a:off x="6983195" y="4016003"/>
            <a:ext cx="123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Router</a:t>
            </a:r>
            <a:endParaRPr lang="vi-VN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3D90B-9B3D-B058-BBC1-CD666F66B857}"/>
              </a:ext>
            </a:extLst>
          </p:cNvPr>
          <p:cNvSpPr txBox="1"/>
          <p:nvPr/>
        </p:nvSpPr>
        <p:spPr>
          <a:xfrm>
            <a:off x="9025523" y="3890348"/>
            <a:ext cx="123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Server</a:t>
            </a:r>
            <a:endParaRPr lang="vi-VN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9920C-EA24-F84F-51E0-51C2F9543430}"/>
              </a:ext>
            </a:extLst>
          </p:cNvPr>
          <p:cNvSpPr txBox="1"/>
          <p:nvPr/>
        </p:nvSpPr>
        <p:spPr>
          <a:xfrm>
            <a:off x="9025523" y="5448384"/>
            <a:ext cx="123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Database</a:t>
            </a:r>
            <a:endParaRPr lang="vi-VN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E12A4-98E5-C2F6-9270-E80518CC98A3}"/>
              </a:ext>
            </a:extLst>
          </p:cNvPr>
          <p:cNvSpPr txBox="1"/>
          <p:nvPr/>
        </p:nvSpPr>
        <p:spPr>
          <a:xfrm>
            <a:off x="9043549" y="2346716"/>
            <a:ext cx="123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UI</a:t>
            </a:r>
            <a:endParaRPr lang="vi-VN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90A42B-4C33-8329-618C-80FA4B1F7798}"/>
              </a:ext>
            </a:extLst>
          </p:cNvPr>
          <p:cNvSpPr txBox="1"/>
          <p:nvPr/>
        </p:nvSpPr>
        <p:spPr>
          <a:xfrm>
            <a:off x="10789895" y="2466922"/>
            <a:ext cx="123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User</a:t>
            </a:r>
            <a:endParaRPr lang="vi-VN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3790F9D-996E-B508-CB68-72425A802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0" y="1128456"/>
            <a:ext cx="1159458" cy="149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18B7DD99-A2D6-B077-B4C2-A3B08367E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40" y="4154502"/>
            <a:ext cx="1159458" cy="149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8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340AC-4407-05E0-EC47-47CB8B5B7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5463-CE48-C67A-679A-80E02D41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Quicksand" pitchFamily="2" charset="0"/>
              </a:rPr>
              <a:t>MÔ HÌNH HỆ THỐNG: </a:t>
            </a:r>
            <a:r>
              <a:rPr lang="en-US" dirty="0" err="1">
                <a:latin typeface="Quicksand" pitchFamily="2" charset="0"/>
              </a:rPr>
              <a:t>Sơ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đồ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các</a:t>
            </a:r>
            <a:r>
              <a:rPr lang="en-US" dirty="0">
                <a:latin typeface="Quicksand" pitchFamily="2" charset="0"/>
              </a:rPr>
              <a:t> </a:t>
            </a:r>
            <a:r>
              <a:rPr lang="en-US" dirty="0" err="1">
                <a:latin typeface="Quicksand" pitchFamily="2" charset="0"/>
              </a:rPr>
              <a:t>khối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727A4-C954-18F7-3E73-7CC0F69D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36FA118-DA34-1EF6-9B54-6C123320DEFF}"/>
              </a:ext>
            </a:extLst>
          </p:cNvPr>
          <p:cNvSpPr txBox="1"/>
          <p:nvPr/>
        </p:nvSpPr>
        <p:spPr>
          <a:xfrm>
            <a:off x="1632678" y="5792822"/>
            <a:ext cx="13658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TRẠM XĂNG</a:t>
            </a:r>
            <a:endParaRPr lang="vi-VN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61A6EE8-58E2-F9BB-85F2-8BBA108E9EFF}"/>
              </a:ext>
            </a:extLst>
          </p:cNvPr>
          <p:cNvGrpSpPr/>
          <p:nvPr/>
        </p:nvGrpSpPr>
        <p:grpSpPr>
          <a:xfrm>
            <a:off x="166304" y="1128456"/>
            <a:ext cx="11859392" cy="4516778"/>
            <a:chOff x="166304" y="1128456"/>
            <a:chExt cx="11859392" cy="45167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FCCA40-3FCA-F3F3-8FE9-1C9E83689624}"/>
                </a:ext>
              </a:extLst>
            </p:cNvPr>
            <p:cNvSpPr txBox="1"/>
            <p:nvPr/>
          </p:nvSpPr>
          <p:spPr>
            <a:xfrm>
              <a:off x="4105628" y="2264433"/>
              <a:ext cx="1928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Thiết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bị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  <a:p>
              <a:pPr algn="ctr"/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đọc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ghi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màn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hình</a:t>
              </a:r>
              <a:endParaRPr lang="vi-VN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3E04A79-C268-A17E-88C4-9E07FBA8D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12503" y="3100472"/>
              <a:ext cx="840572" cy="840572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63934F-7D80-6646-A65B-EACD29AFEA25}"/>
                </a:ext>
              </a:extLst>
            </p:cNvPr>
            <p:cNvCxnSpPr>
              <a:cxnSpLocks/>
            </p:cNvCxnSpPr>
            <p:nvPr/>
          </p:nvCxnSpPr>
          <p:spPr>
            <a:xfrm>
              <a:off x="2113280" y="1908291"/>
              <a:ext cx="2052320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raphic 10">
              <a:extLst>
                <a:ext uri="{FF2B5EF4-FFF2-40B4-BE49-F238E27FC236}">
                  <a16:creationId xmlns:a16="http://schemas.microsoft.com/office/drawing/2014/main" id="{3B1C61F5-4964-6DEC-B967-7D3B9D22E419}"/>
                </a:ext>
              </a:extLst>
            </p:cNvPr>
            <p:cNvSpPr/>
            <p:nvPr/>
          </p:nvSpPr>
          <p:spPr>
            <a:xfrm>
              <a:off x="4779642" y="1618112"/>
              <a:ext cx="580322" cy="580358"/>
            </a:xfrm>
            <a:custGeom>
              <a:avLst/>
              <a:gdLst>
                <a:gd name="connsiteX0" fmla="*/ 704194 w 895471"/>
                <a:gd name="connsiteY0" fmla="*/ 216113 h 895528"/>
                <a:gd name="connsiteX1" fmla="*/ 765169 w 895471"/>
                <a:gd name="connsiteY1" fmla="*/ 262913 h 895528"/>
                <a:gd name="connsiteX2" fmla="*/ 895444 w 895471"/>
                <a:gd name="connsiteY2" fmla="*/ 262913 h 895528"/>
                <a:gd name="connsiteX3" fmla="*/ 895444 w 895471"/>
                <a:gd name="connsiteY3" fmla="*/ 180478 h 895528"/>
                <a:gd name="connsiteX4" fmla="*/ 667463 w 895471"/>
                <a:gd name="connsiteY4" fmla="*/ 0 h 895528"/>
                <a:gd name="connsiteX5" fmla="*/ 0 w 895471"/>
                <a:gd name="connsiteY5" fmla="*/ 0 h 895528"/>
                <a:gd name="connsiteX6" fmla="*/ 0 w 895471"/>
                <a:gd name="connsiteY6" fmla="*/ 158175 h 895528"/>
                <a:gd name="connsiteX7" fmla="*/ 344447 w 895471"/>
                <a:gd name="connsiteY7" fmla="*/ 158175 h 895528"/>
                <a:gd name="connsiteX8" fmla="*/ 344447 w 895471"/>
                <a:gd name="connsiteY8" fmla="*/ 263813 h 895528"/>
                <a:gd name="connsiteX9" fmla="*/ 385031 w 895471"/>
                <a:gd name="connsiteY9" fmla="*/ 321638 h 895528"/>
                <a:gd name="connsiteX10" fmla="*/ 323184 w 895471"/>
                <a:gd name="connsiteY10" fmla="*/ 383484 h 895528"/>
                <a:gd name="connsiteX11" fmla="*/ 261366 w 895471"/>
                <a:gd name="connsiteY11" fmla="*/ 321638 h 895528"/>
                <a:gd name="connsiteX12" fmla="*/ 306563 w 895471"/>
                <a:gd name="connsiteY12" fmla="*/ 262378 h 895528"/>
                <a:gd name="connsiteX13" fmla="*/ 306563 w 895471"/>
                <a:gd name="connsiteY13" fmla="*/ 193838 h 895528"/>
                <a:gd name="connsiteX14" fmla="*/ 0 w 895471"/>
                <a:gd name="connsiteY14" fmla="*/ 193838 h 895528"/>
                <a:gd name="connsiteX15" fmla="*/ 0 w 895471"/>
                <a:gd name="connsiteY15" fmla="*/ 262575 h 895528"/>
                <a:gd name="connsiteX16" fmla="*/ 160228 w 895471"/>
                <a:gd name="connsiteY16" fmla="*/ 262575 h 895528"/>
                <a:gd name="connsiteX17" fmla="*/ 160425 w 895471"/>
                <a:gd name="connsiteY17" fmla="*/ 313256 h 895528"/>
                <a:gd name="connsiteX18" fmla="*/ 206859 w 895471"/>
                <a:gd name="connsiteY18" fmla="*/ 371672 h 895528"/>
                <a:gd name="connsiteX19" fmla="*/ 146672 w 895471"/>
                <a:gd name="connsiteY19" fmla="*/ 431888 h 895528"/>
                <a:gd name="connsiteX20" fmla="*/ 86456 w 895471"/>
                <a:gd name="connsiteY20" fmla="*/ 371672 h 895528"/>
                <a:gd name="connsiteX21" fmla="*/ 126169 w 895471"/>
                <a:gd name="connsiteY21" fmla="*/ 315366 h 895528"/>
                <a:gd name="connsiteX22" fmla="*/ 126169 w 895471"/>
                <a:gd name="connsiteY22" fmla="*/ 293006 h 895528"/>
                <a:gd name="connsiteX23" fmla="*/ 0 w 895471"/>
                <a:gd name="connsiteY23" fmla="*/ 293006 h 895528"/>
                <a:gd name="connsiteX24" fmla="*/ 0 w 895471"/>
                <a:gd name="connsiteY24" fmla="*/ 584775 h 895528"/>
                <a:gd name="connsiteX25" fmla="*/ 406153 w 895471"/>
                <a:gd name="connsiteY25" fmla="*/ 584775 h 895528"/>
                <a:gd name="connsiteX26" fmla="*/ 456413 w 895471"/>
                <a:gd name="connsiteY26" fmla="*/ 525572 h 895528"/>
                <a:gd name="connsiteX27" fmla="*/ 447750 w 895471"/>
                <a:gd name="connsiteY27" fmla="*/ 494522 h 895528"/>
                <a:gd name="connsiteX28" fmla="*/ 509569 w 895471"/>
                <a:gd name="connsiteY28" fmla="*/ 432703 h 895528"/>
                <a:gd name="connsiteX29" fmla="*/ 571388 w 895471"/>
                <a:gd name="connsiteY29" fmla="*/ 494522 h 895528"/>
                <a:gd name="connsiteX30" fmla="*/ 509569 w 895471"/>
                <a:gd name="connsiteY30" fmla="*/ 556341 h 895528"/>
                <a:gd name="connsiteX31" fmla="*/ 483581 w 895471"/>
                <a:gd name="connsiteY31" fmla="*/ 550463 h 895528"/>
                <a:gd name="connsiteX32" fmla="*/ 421594 w 895471"/>
                <a:gd name="connsiteY32" fmla="*/ 623447 h 895528"/>
                <a:gd name="connsiteX33" fmla="*/ 419372 w 895471"/>
                <a:gd name="connsiteY33" fmla="*/ 621506 h 895528"/>
                <a:gd name="connsiteX34" fmla="*/ 0 w 895471"/>
                <a:gd name="connsiteY34" fmla="*/ 621506 h 895528"/>
                <a:gd name="connsiteX35" fmla="*/ 0 w 895471"/>
                <a:gd name="connsiteY35" fmla="*/ 895528 h 895528"/>
                <a:gd name="connsiteX36" fmla="*/ 895472 w 895471"/>
                <a:gd name="connsiteY36" fmla="*/ 895528 h 895528"/>
                <a:gd name="connsiteX37" fmla="*/ 895472 w 895471"/>
                <a:gd name="connsiteY37" fmla="*/ 736791 h 895528"/>
                <a:gd name="connsiteX38" fmla="*/ 770681 w 895471"/>
                <a:gd name="connsiteY38" fmla="*/ 736791 h 895528"/>
                <a:gd name="connsiteX39" fmla="*/ 711450 w 895471"/>
                <a:gd name="connsiteY39" fmla="*/ 781931 h 895528"/>
                <a:gd name="connsiteX40" fmla="*/ 649659 w 895471"/>
                <a:gd name="connsiteY40" fmla="*/ 720113 h 895528"/>
                <a:gd name="connsiteX41" fmla="*/ 711450 w 895471"/>
                <a:gd name="connsiteY41" fmla="*/ 658238 h 895528"/>
                <a:gd name="connsiteX42" fmla="*/ 771722 w 895471"/>
                <a:gd name="connsiteY42" fmla="*/ 706725 h 895528"/>
                <a:gd name="connsiteX43" fmla="*/ 895472 w 895471"/>
                <a:gd name="connsiteY43" fmla="*/ 706725 h 895528"/>
                <a:gd name="connsiteX44" fmla="*/ 895472 w 895471"/>
                <a:gd name="connsiteY44" fmla="*/ 298519 h 895528"/>
                <a:gd name="connsiteX45" fmla="*/ 764466 w 895471"/>
                <a:gd name="connsiteY45" fmla="*/ 298519 h 895528"/>
                <a:gd name="connsiteX46" fmla="*/ 704194 w 895471"/>
                <a:gd name="connsiteY46" fmla="*/ 343069 h 895528"/>
                <a:gd name="connsiteX47" fmla="*/ 640716 w 895471"/>
                <a:gd name="connsiteY47" fmla="*/ 279563 h 895528"/>
                <a:gd name="connsiteX48" fmla="*/ 704194 w 895471"/>
                <a:gd name="connsiteY48" fmla="*/ 216113 h 8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95471" h="895528">
                  <a:moveTo>
                    <a:pt x="704194" y="216113"/>
                  </a:moveTo>
                  <a:cubicBezTo>
                    <a:pt x="733444" y="216113"/>
                    <a:pt x="757772" y="235941"/>
                    <a:pt x="765169" y="262913"/>
                  </a:cubicBezTo>
                  <a:lnTo>
                    <a:pt x="895444" y="262913"/>
                  </a:lnTo>
                  <a:lnTo>
                    <a:pt x="895444" y="180478"/>
                  </a:lnTo>
                  <a:lnTo>
                    <a:pt x="667463" y="0"/>
                  </a:lnTo>
                  <a:lnTo>
                    <a:pt x="0" y="0"/>
                  </a:lnTo>
                  <a:lnTo>
                    <a:pt x="0" y="158175"/>
                  </a:lnTo>
                  <a:lnTo>
                    <a:pt x="344447" y="158175"/>
                  </a:lnTo>
                  <a:lnTo>
                    <a:pt x="344447" y="263813"/>
                  </a:lnTo>
                  <a:cubicBezTo>
                    <a:pt x="368072" y="272503"/>
                    <a:pt x="385031" y="295003"/>
                    <a:pt x="385031" y="321638"/>
                  </a:cubicBezTo>
                  <a:cubicBezTo>
                    <a:pt x="385031" y="355781"/>
                    <a:pt x="357356" y="383484"/>
                    <a:pt x="323184" y="383484"/>
                  </a:cubicBezTo>
                  <a:cubicBezTo>
                    <a:pt x="289041" y="383484"/>
                    <a:pt x="261366" y="355781"/>
                    <a:pt x="261366" y="321638"/>
                  </a:cubicBezTo>
                  <a:cubicBezTo>
                    <a:pt x="261366" y="293316"/>
                    <a:pt x="280575" y="269691"/>
                    <a:pt x="306563" y="262378"/>
                  </a:cubicBezTo>
                  <a:lnTo>
                    <a:pt x="306563" y="193838"/>
                  </a:lnTo>
                  <a:lnTo>
                    <a:pt x="0" y="193838"/>
                  </a:lnTo>
                  <a:lnTo>
                    <a:pt x="0" y="262575"/>
                  </a:lnTo>
                  <a:lnTo>
                    <a:pt x="160228" y="262575"/>
                  </a:lnTo>
                  <a:lnTo>
                    <a:pt x="160425" y="313256"/>
                  </a:lnTo>
                  <a:cubicBezTo>
                    <a:pt x="187003" y="319472"/>
                    <a:pt x="206859" y="343209"/>
                    <a:pt x="206859" y="371672"/>
                  </a:cubicBezTo>
                  <a:cubicBezTo>
                    <a:pt x="206859" y="404916"/>
                    <a:pt x="179916" y="431888"/>
                    <a:pt x="146672" y="431888"/>
                  </a:cubicBezTo>
                  <a:cubicBezTo>
                    <a:pt x="113428" y="431888"/>
                    <a:pt x="86456" y="404944"/>
                    <a:pt x="86456" y="371672"/>
                  </a:cubicBezTo>
                  <a:cubicBezTo>
                    <a:pt x="86456" y="345713"/>
                    <a:pt x="103050" y="323719"/>
                    <a:pt x="126169" y="315366"/>
                  </a:cubicBezTo>
                  <a:lnTo>
                    <a:pt x="126169" y="293006"/>
                  </a:lnTo>
                  <a:lnTo>
                    <a:pt x="0" y="293006"/>
                  </a:lnTo>
                  <a:lnTo>
                    <a:pt x="0" y="584775"/>
                  </a:lnTo>
                  <a:lnTo>
                    <a:pt x="406153" y="584775"/>
                  </a:lnTo>
                  <a:lnTo>
                    <a:pt x="456413" y="525572"/>
                  </a:lnTo>
                  <a:cubicBezTo>
                    <a:pt x="451041" y="516431"/>
                    <a:pt x="447750" y="505941"/>
                    <a:pt x="447750" y="494522"/>
                  </a:cubicBezTo>
                  <a:cubicBezTo>
                    <a:pt x="447750" y="460378"/>
                    <a:pt x="475397" y="432703"/>
                    <a:pt x="509569" y="432703"/>
                  </a:cubicBezTo>
                  <a:cubicBezTo>
                    <a:pt x="543713" y="432703"/>
                    <a:pt x="571388" y="460350"/>
                    <a:pt x="571388" y="494522"/>
                  </a:cubicBezTo>
                  <a:cubicBezTo>
                    <a:pt x="571388" y="528694"/>
                    <a:pt x="543713" y="556341"/>
                    <a:pt x="509569" y="556341"/>
                  </a:cubicBezTo>
                  <a:cubicBezTo>
                    <a:pt x="500231" y="556341"/>
                    <a:pt x="491456" y="554119"/>
                    <a:pt x="483581" y="550463"/>
                  </a:cubicBezTo>
                  <a:lnTo>
                    <a:pt x="421594" y="623447"/>
                  </a:lnTo>
                  <a:lnTo>
                    <a:pt x="419372" y="621506"/>
                  </a:lnTo>
                  <a:lnTo>
                    <a:pt x="0" y="621506"/>
                  </a:lnTo>
                  <a:lnTo>
                    <a:pt x="0" y="895528"/>
                  </a:lnTo>
                  <a:lnTo>
                    <a:pt x="895472" y="895528"/>
                  </a:lnTo>
                  <a:lnTo>
                    <a:pt x="895472" y="736791"/>
                  </a:lnTo>
                  <a:lnTo>
                    <a:pt x="770681" y="736791"/>
                  </a:lnTo>
                  <a:cubicBezTo>
                    <a:pt x="763369" y="762750"/>
                    <a:pt x="739744" y="781931"/>
                    <a:pt x="711450" y="781931"/>
                  </a:cubicBezTo>
                  <a:cubicBezTo>
                    <a:pt x="677306" y="781931"/>
                    <a:pt x="649659" y="754228"/>
                    <a:pt x="649659" y="720113"/>
                  </a:cubicBezTo>
                  <a:cubicBezTo>
                    <a:pt x="649659" y="685941"/>
                    <a:pt x="677306" y="658238"/>
                    <a:pt x="711450" y="658238"/>
                  </a:cubicBezTo>
                  <a:cubicBezTo>
                    <a:pt x="741009" y="658238"/>
                    <a:pt x="765619" y="678994"/>
                    <a:pt x="771722" y="706725"/>
                  </a:cubicBezTo>
                  <a:lnTo>
                    <a:pt x="895472" y="706725"/>
                  </a:lnTo>
                  <a:lnTo>
                    <a:pt x="895472" y="298519"/>
                  </a:lnTo>
                  <a:lnTo>
                    <a:pt x="764466" y="298519"/>
                  </a:lnTo>
                  <a:cubicBezTo>
                    <a:pt x="756366" y="324281"/>
                    <a:pt x="732628" y="343069"/>
                    <a:pt x="704194" y="343069"/>
                  </a:cubicBezTo>
                  <a:cubicBezTo>
                    <a:pt x="669150" y="343069"/>
                    <a:pt x="640716" y="314634"/>
                    <a:pt x="640716" y="279563"/>
                  </a:cubicBezTo>
                  <a:cubicBezTo>
                    <a:pt x="640716" y="244491"/>
                    <a:pt x="669150" y="216113"/>
                    <a:pt x="704194" y="21611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2700000" scaled="1"/>
              <a:tileRect/>
            </a:gradFill>
            <a:ln w="27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vi-VN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98D5B0-663A-863E-DEF1-E8C156D574ED}"/>
                </a:ext>
              </a:extLst>
            </p:cNvPr>
            <p:cNvSpPr txBox="1"/>
            <p:nvPr/>
          </p:nvSpPr>
          <p:spPr>
            <a:xfrm rot="16200000">
              <a:off x="264498" y="2579738"/>
              <a:ext cx="143482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spc="600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…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27DE9D-1780-7025-0449-FF86E534C419}"/>
                </a:ext>
              </a:extLst>
            </p:cNvPr>
            <p:cNvCxnSpPr>
              <a:cxnSpLocks/>
            </p:cNvCxnSpPr>
            <p:nvPr/>
          </p:nvCxnSpPr>
          <p:spPr>
            <a:xfrm>
              <a:off x="2113280" y="5077708"/>
              <a:ext cx="2188419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Graphic 10">
              <a:extLst>
                <a:ext uri="{FF2B5EF4-FFF2-40B4-BE49-F238E27FC236}">
                  <a16:creationId xmlns:a16="http://schemas.microsoft.com/office/drawing/2014/main" id="{B42CC5A5-1F7C-12FE-1F39-AEA017D01F94}"/>
                </a:ext>
              </a:extLst>
            </p:cNvPr>
            <p:cNvSpPr/>
            <p:nvPr/>
          </p:nvSpPr>
          <p:spPr>
            <a:xfrm>
              <a:off x="4779642" y="4787529"/>
              <a:ext cx="580322" cy="580358"/>
            </a:xfrm>
            <a:custGeom>
              <a:avLst/>
              <a:gdLst>
                <a:gd name="connsiteX0" fmla="*/ 704194 w 895471"/>
                <a:gd name="connsiteY0" fmla="*/ 216113 h 895528"/>
                <a:gd name="connsiteX1" fmla="*/ 765169 w 895471"/>
                <a:gd name="connsiteY1" fmla="*/ 262913 h 895528"/>
                <a:gd name="connsiteX2" fmla="*/ 895444 w 895471"/>
                <a:gd name="connsiteY2" fmla="*/ 262913 h 895528"/>
                <a:gd name="connsiteX3" fmla="*/ 895444 w 895471"/>
                <a:gd name="connsiteY3" fmla="*/ 180478 h 895528"/>
                <a:gd name="connsiteX4" fmla="*/ 667463 w 895471"/>
                <a:gd name="connsiteY4" fmla="*/ 0 h 895528"/>
                <a:gd name="connsiteX5" fmla="*/ 0 w 895471"/>
                <a:gd name="connsiteY5" fmla="*/ 0 h 895528"/>
                <a:gd name="connsiteX6" fmla="*/ 0 w 895471"/>
                <a:gd name="connsiteY6" fmla="*/ 158175 h 895528"/>
                <a:gd name="connsiteX7" fmla="*/ 344447 w 895471"/>
                <a:gd name="connsiteY7" fmla="*/ 158175 h 895528"/>
                <a:gd name="connsiteX8" fmla="*/ 344447 w 895471"/>
                <a:gd name="connsiteY8" fmla="*/ 263813 h 895528"/>
                <a:gd name="connsiteX9" fmla="*/ 385031 w 895471"/>
                <a:gd name="connsiteY9" fmla="*/ 321638 h 895528"/>
                <a:gd name="connsiteX10" fmla="*/ 323184 w 895471"/>
                <a:gd name="connsiteY10" fmla="*/ 383484 h 895528"/>
                <a:gd name="connsiteX11" fmla="*/ 261366 w 895471"/>
                <a:gd name="connsiteY11" fmla="*/ 321638 h 895528"/>
                <a:gd name="connsiteX12" fmla="*/ 306563 w 895471"/>
                <a:gd name="connsiteY12" fmla="*/ 262378 h 895528"/>
                <a:gd name="connsiteX13" fmla="*/ 306563 w 895471"/>
                <a:gd name="connsiteY13" fmla="*/ 193838 h 895528"/>
                <a:gd name="connsiteX14" fmla="*/ 0 w 895471"/>
                <a:gd name="connsiteY14" fmla="*/ 193838 h 895528"/>
                <a:gd name="connsiteX15" fmla="*/ 0 w 895471"/>
                <a:gd name="connsiteY15" fmla="*/ 262575 h 895528"/>
                <a:gd name="connsiteX16" fmla="*/ 160228 w 895471"/>
                <a:gd name="connsiteY16" fmla="*/ 262575 h 895528"/>
                <a:gd name="connsiteX17" fmla="*/ 160425 w 895471"/>
                <a:gd name="connsiteY17" fmla="*/ 313256 h 895528"/>
                <a:gd name="connsiteX18" fmla="*/ 206859 w 895471"/>
                <a:gd name="connsiteY18" fmla="*/ 371672 h 895528"/>
                <a:gd name="connsiteX19" fmla="*/ 146672 w 895471"/>
                <a:gd name="connsiteY19" fmla="*/ 431888 h 895528"/>
                <a:gd name="connsiteX20" fmla="*/ 86456 w 895471"/>
                <a:gd name="connsiteY20" fmla="*/ 371672 h 895528"/>
                <a:gd name="connsiteX21" fmla="*/ 126169 w 895471"/>
                <a:gd name="connsiteY21" fmla="*/ 315366 h 895528"/>
                <a:gd name="connsiteX22" fmla="*/ 126169 w 895471"/>
                <a:gd name="connsiteY22" fmla="*/ 293006 h 895528"/>
                <a:gd name="connsiteX23" fmla="*/ 0 w 895471"/>
                <a:gd name="connsiteY23" fmla="*/ 293006 h 895528"/>
                <a:gd name="connsiteX24" fmla="*/ 0 w 895471"/>
                <a:gd name="connsiteY24" fmla="*/ 584775 h 895528"/>
                <a:gd name="connsiteX25" fmla="*/ 406153 w 895471"/>
                <a:gd name="connsiteY25" fmla="*/ 584775 h 895528"/>
                <a:gd name="connsiteX26" fmla="*/ 456413 w 895471"/>
                <a:gd name="connsiteY26" fmla="*/ 525572 h 895528"/>
                <a:gd name="connsiteX27" fmla="*/ 447750 w 895471"/>
                <a:gd name="connsiteY27" fmla="*/ 494522 h 895528"/>
                <a:gd name="connsiteX28" fmla="*/ 509569 w 895471"/>
                <a:gd name="connsiteY28" fmla="*/ 432703 h 895528"/>
                <a:gd name="connsiteX29" fmla="*/ 571388 w 895471"/>
                <a:gd name="connsiteY29" fmla="*/ 494522 h 895528"/>
                <a:gd name="connsiteX30" fmla="*/ 509569 w 895471"/>
                <a:gd name="connsiteY30" fmla="*/ 556341 h 895528"/>
                <a:gd name="connsiteX31" fmla="*/ 483581 w 895471"/>
                <a:gd name="connsiteY31" fmla="*/ 550463 h 895528"/>
                <a:gd name="connsiteX32" fmla="*/ 421594 w 895471"/>
                <a:gd name="connsiteY32" fmla="*/ 623447 h 895528"/>
                <a:gd name="connsiteX33" fmla="*/ 419372 w 895471"/>
                <a:gd name="connsiteY33" fmla="*/ 621506 h 895528"/>
                <a:gd name="connsiteX34" fmla="*/ 0 w 895471"/>
                <a:gd name="connsiteY34" fmla="*/ 621506 h 895528"/>
                <a:gd name="connsiteX35" fmla="*/ 0 w 895471"/>
                <a:gd name="connsiteY35" fmla="*/ 895528 h 895528"/>
                <a:gd name="connsiteX36" fmla="*/ 895472 w 895471"/>
                <a:gd name="connsiteY36" fmla="*/ 895528 h 895528"/>
                <a:gd name="connsiteX37" fmla="*/ 895472 w 895471"/>
                <a:gd name="connsiteY37" fmla="*/ 736791 h 895528"/>
                <a:gd name="connsiteX38" fmla="*/ 770681 w 895471"/>
                <a:gd name="connsiteY38" fmla="*/ 736791 h 895528"/>
                <a:gd name="connsiteX39" fmla="*/ 711450 w 895471"/>
                <a:gd name="connsiteY39" fmla="*/ 781931 h 895528"/>
                <a:gd name="connsiteX40" fmla="*/ 649659 w 895471"/>
                <a:gd name="connsiteY40" fmla="*/ 720113 h 895528"/>
                <a:gd name="connsiteX41" fmla="*/ 711450 w 895471"/>
                <a:gd name="connsiteY41" fmla="*/ 658238 h 895528"/>
                <a:gd name="connsiteX42" fmla="*/ 771722 w 895471"/>
                <a:gd name="connsiteY42" fmla="*/ 706725 h 895528"/>
                <a:gd name="connsiteX43" fmla="*/ 895472 w 895471"/>
                <a:gd name="connsiteY43" fmla="*/ 706725 h 895528"/>
                <a:gd name="connsiteX44" fmla="*/ 895472 w 895471"/>
                <a:gd name="connsiteY44" fmla="*/ 298519 h 895528"/>
                <a:gd name="connsiteX45" fmla="*/ 764466 w 895471"/>
                <a:gd name="connsiteY45" fmla="*/ 298519 h 895528"/>
                <a:gd name="connsiteX46" fmla="*/ 704194 w 895471"/>
                <a:gd name="connsiteY46" fmla="*/ 343069 h 895528"/>
                <a:gd name="connsiteX47" fmla="*/ 640716 w 895471"/>
                <a:gd name="connsiteY47" fmla="*/ 279563 h 895528"/>
                <a:gd name="connsiteX48" fmla="*/ 704194 w 895471"/>
                <a:gd name="connsiteY48" fmla="*/ 216113 h 8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95471" h="895528">
                  <a:moveTo>
                    <a:pt x="704194" y="216113"/>
                  </a:moveTo>
                  <a:cubicBezTo>
                    <a:pt x="733444" y="216113"/>
                    <a:pt x="757772" y="235941"/>
                    <a:pt x="765169" y="262913"/>
                  </a:cubicBezTo>
                  <a:lnTo>
                    <a:pt x="895444" y="262913"/>
                  </a:lnTo>
                  <a:lnTo>
                    <a:pt x="895444" y="180478"/>
                  </a:lnTo>
                  <a:lnTo>
                    <a:pt x="667463" y="0"/>
                  </a:lnTo>
                  <a:lnTo>
                    <a:pt x="0" y="0"/>
                  </a:lnTo>
                  <a:lnTo>
                    <a:pt x="0" y="158175"/>
                  </a:lnTo>
                  <a:lnTo>
                    <a:pt x="344447" y="158175"/>
                  </a:lnTo>
                  <a:lnTo>
                    <a:pt x="344447" y="263813"/>
                  </a:lnTo>
                  <a:cubicBezTo>
                    <a:pt x="368072" y="272503"/>
                    <a:pt x="385031" y="295003"/>
                    <a:pt x="385031" y="321638"/>
                  </a:cubicBezTo>
                  <a:cubicBezTo>
                    <a:pt x="385031" y="355781"/>
                    <a:pt x="357356" y="383484"/>
                    <a:pt x="323184" y="383484"/>
                  </a:cubicBezTo>
                  <a:cubicBezTo>
                    <a:pt x="289041" y="383484"/>
                    <a:pt x="261366" y="355781"/>
                    <a:pt x="261366" y="321638"/>
                  </a:cubicBezTo>
                  <a:cubicBezTo>
                    <a:pt x="261366" y="293316"/>
                    <a:pt x="280575" y="269691"/>
                    <a:pt x="306563" y="262378"/>
                  </a:cubicBezTo>
                  <a:lnTo>
                    <a:pt x="306563" y="193838"/>
                  </a:lnTo>
                  <a:lnTo>
                    <a:pt x="0" y="193838"/>
                  </a:lnTo>
                  <a:lnTo>
                    <a:pt x="0" y="262575"/>
                  </a:lnTo>
                  <a:lnTo>
                    <a:pt x="160228" y="262575"/>
                  </a:lnTo>
                  <a:lnTo>
                    <a:pt x="160425" y="313256"/>
                  </a:lnTo>
                  <a:cubicBezTo>
                    <a:pt x="187003" y="319472"/>
                    <a:pt x="206859" y="343209"/>
                    <a:pt x="206859" y="371672"/>
                  </a:cubicBezTo>
                  <a:cubicBezTo>
                    <a:pt x="206859" y="404916"/>
                    <a:pt x="179916" y="431888"/>
                    <a:pt x="146672" y="431888"/>
                  </a:cubicBezTo>
                  <a:cubicBezTo>
                    <a:pt x="113428" y="431888"/>
                    <a:pt x="86456" y="404944"/>
                    <a:pt x="86456" y="371672"/>
                  </a:cubicBezTo>
                  <a:cubicBezTo>
                    <a:pt x="86456" y="345713"/>
                    <a:pt x="103050" y="323719"/>
                    <a:pt x="126169" y="315366"/>
                  </a:cubicBezTo>
                  <a:lnTo>
                    <a:pt x="126169" y="293006"/>
                  </a:lnTo>
                  <a:lnTo>
                    <a:pt x="0" y="293006"/>
                  </a:lnTo>
                  <a:lnTo>
                    <a:pt x="0" y="584775"/>
                  </a:lnTo>
                  <a:lnTo>
                    <a:pt x="406153" y="584775"/>
                  </a:lnTo>
                  <a:lnTo>
                    <a:pt x="456413" y="525572"/>
                  </a:lnTo>
                  <a:cubicBezTo>
                    <a:pt x="451041" y="516431"/>
                    <a:pt x="447750" y="505941"/>
                    <a:pt x="447750" y="494522"/>
                  </a:cubicBezTo>
                  <a:cubicBezTo>
                    <a:pt x="447750" y="460378"/>
                    <a:pt x="475397" y="432703"/>
                    <a:pt x="509569" y="432703"/>
                  </a:cubicBezTo>
                  <a:cubicBezTo>
                    <a:pt x="543713" y="432703"/>
                    <a:pt x="571388" y="460350"/>
                    <a:pt x="571388" y="494522"/>
                  </a:cubicBezTo>
                  <a:cubicBezTo>
                    <a:pt x="571388" y="528694"/>
                    <a:pt x="543713" y="556341"/>
                    <a:pt x="509569" y="556341"/>
                  </a:cubicBezTo>
                  <a:cubicBezTo>
                    <a:pt x="500231" y="556341"/>
                    <a:pt x="491456" y="554119"/>
                    <a:pt x="483581" y="550463"/>
                  </a:cubicBezTo>
                  <a:lnTo>
                    <a:pt x="421594" y="623447"/>
                  </a:lnTo>
                  <a:lnTo>
                    <a:pt x="419372" y="621506"/>
                  </a:lnTo>
                  <a:lnTo>
                    <a:pt x="0" y="621506"/>
                  </a:lnTo>
                  <a:lnTo>
                    <a:pt x="0" y="895528"/>
                  </a:lnTo>
                  <a:lnTo>
                    <a:pt x="895472" y="895528"/>
                  </a:lnTo>
                  <a:lnTo>
                    <a:pt x="895472" y="736791"/>
                  </a:lnTo>
                  <a:lnTo>
                    <a:pt x="770681" y="736791"/>
                  </a:lnTo>
                  <a:cubicBezTo>
                    <a:pt x="763369" y="762750"/>
                    <a:pt x="739744" y="781931"/>
                    <a:pt x="711450" y="781931"/>
                  </a:cubicBezTo>
                  <a:cubicBezTo>
                    <a:pt x="677306" y="781931"/>
                    <a:pt x="649659" y="754228"/>
                    <a:pt x="649659" y="720113"/>
                  </a:cubicBezTo>
                  <a:cubicBezTo>
                    <a:pt x="649659" y="685941"/>
                    <a:pt x="677306" y="658238"/>
                    <a:pt x="711450" y="658238"/>
                  </a:cubicBezTo>
                  <a:cubicBezTo>
                    <a:pt x="741009" y="658238"/>
                    <a:pt x="765619" y="678994"/>
                    <a:pt x="771722" y="706725"/>
                  </a:cubicBezTo>
                  <a:lnTo>
                    <a:pt x="895472" y="706725"/>
                  </a:lnTo>
                  <a:lnTo>
                    <a:pt x="895472" y="298519"/>
                  </a:lnTo>
                  <a:lnTo>
                    <a:pt x="764466" y="298519"/>
                  </a:lnTo>
                  <a:cubicBezTo>
                    <a:pt x="756366" y="324281"/>
                    <a:pt x="732628" y="343069"/>
                    <a:pt x="704194" y="343069"/>
                  </a:cubicBezTo>
                  <a:cubicBezTo>
                    <a:pt x="669150" y="343069"/>
                    <a:pt x="640716" y="314634"/>
                    <a:pt x="640716" y="279563"/>
                  </a:cubicBezTo>
                  <a:cubicBezTo>
                    <a:pt x="640716" y="244491"/>
                    <a:pt x="669150" y="216113"/>
                    <a:pt x="704194" y="21611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2700000" scaled="1"/>
              <a:tileRect/>
            </a:gradFill>
            <a:ln w="27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vi-VN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E861A5F-8922-7F8F-D422-95D50FBE1EDB}"/>
                </a:ext>
              </a:extLst>
            </p:cNvPr>
            <p:cNvCxnSpPr>
              <a:cxnSpLocks/>
            </p:cNvCxnSpPr>
            <p:nvPr/>
          </p:nvCxnSpPr>
          <p:spPr>
            <a:xfrm>
              <a:off x="5879903" y="2255394"/>
              <a:ext cx="1435328" cy="845078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EB439A-9295-902E-4914-48556B923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9903" y="3941044"/>
              <a:ext cx="1435328" cy="1136664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D09E666-4070-FDC4-DF9D-AC9705897363}"/>
                </a:ext>
              </a:extLst>
            </p:cNvPr>
            <p:cNvSpPr txBox="1"/>
            <p:nvPr/>
          </p:nvSpPr>
          <p:spPr>
            <a:xfrm>
              <a:off x="646844" y="2499112"/>
              <a:ext cx="13658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Cột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bơm</a:t>
              </a:r>
              <a:endParaRPr lang="vi-VN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69479651-64CC-0C84-857C-2181EB174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30" y="1128456"/>
              <a:ext cx="1159458" cy="1490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87D41D8-86DE-7CB7-0DE3-E1B8BCCA3F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540" y="4154502"/>
              <a:ext cx="1159458" cy="1490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C21DF0-F891-E8AE-BD27-E03209EC4F6D}"/>
                </a:ext>
              </a:extLst>
            </p:cNvPr>
            <p:cNvSpPr txBox="1"/>
            <p:nvPr/>
          </p:nvSpPr>
          <p:spPr>
            <a:xfrm>
              <a:off x="7507658" y="3941044"/>
              <a:ext cx="1250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Máy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giải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mã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+ 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phân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tích</a:t>
              </a:r>
              <a:endParaRPr lang="vi-VN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E613CD0-C235-9F6D-9F5F-82B79FFEFA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1995" y="2677932"/>
              <a:ext cx="807445" cy="52921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Document 42">
              <a:extLst>
                <a:ext uri="{FF2B5EF4-FFF2-40B4-BE49-F238E27FC236}">
                  <a16:creationId xmlns:a16="http://schemas.microsoft.com/office/drawing/2014/main" id="{148A7D71-4F2C-31F6-5404-FB6768E73D19}"/>
                </a:ext>
              </a:extLst>
            </p:cNvPr>
            <p:cNvSpPr/>
            <p:nvPr/>
          </p:nvSpPr>
          <p:spPr>
            <a:xfrm>
              <a:off x="9637677" y="1873822"/>
              <a:ext cx="2388019" cy="1135132"/>
            </a:xfrm>
            <a:prstGeom prst="flowChartDocumen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Giá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trị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màn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hình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thời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gian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thực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tiền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 + </a:t>
              </a:r>
              <a:r>
                <a:rPr lang="en-US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lít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 + </a:t>
              </a:r>
              <a:r>
                <a:rPr lang="en-US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đơn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giá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)  </a:t>
              </a:r>
              <a:endParaRPr lang="vi-VN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Flowchart: Document 46">
              <a:extLst>
                <a:ext uri="{FF2B5EF4-FFF2-40B4-BE49-F238E27FC236}">
                  <a16:creationId xmlns:a16="http://schemas.microsoft.com/office/drawing/2014/main" id="{49953EF3-5CFF-2BCF-B252-818CA0170F73}"/>
                </a:ext>
              </a:extLst>
            </p:cNvPr>
            <p:cNvSpPr/>
            <p:nvPr/>
          </p:nvSpPr>
          <p:spPr>
            <a:xfrm>
              <a:off x="9766598" y="4060309"/>
              <a:ext cx="1523025" cy="868398"/>
            </a:xfrm>
            <a:prstGeom prst="flowChartDocumen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Bản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ghi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các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phiên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bơm</a:t>
              </a:r>
              <a:endParaRPr lang="vi-VN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9CCE168-390B-67B2-F7BB-07147597AE94}"/>
                </a:ext>
              </a:extLst>
            </p:cNvPr>
            <p:cNvCxnSpPr>
              <a:cxnSpLocks/>
            </p:cNvCxnSpPr>
            <p:nvPr/>
          </p:nvCxnSpPr>
          <p:spPr>
            <a:xfrm>
              <a:off x="8681995" y="3804920"/>
              <a:ext cx="955683" cy="52921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>
              <a:extLst>
                <a:ext uri="{FF2B5EF4-FFF2-40B4-BE49-F238E27FC236}">
                  <a16:creationId xmlns:a16="http://schemas.microsoft.com/office/drawing/2014/main" id="{41CF0F29-CB8A-844C-1741-8C8D9AB94A5A}"/>
                </a:ext>
              </a:extLst>
            </p:cNvPr>
            <p:cNvSpPr/>
            <p:nvPr/>
          </p:nvSpPr>
          <p:spPr>
            <a:xfrm>
              <a:off x="6419113" y="2264433"/>
              <a:ext cx="1389140" cy="612648"/>
            </a:xfrm>
            <a:prstGeom prst="flowChartDocumen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Dữ</a:t>
              </a: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liệu</a:t>
              </a: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thô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(bytes)</a:t>
              </a:r>
              <a:endParaRPr lang="vi-VN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Flowchart: Document 54">
              <a:extLst>
                <a:ext uri="{FF2B5EF4-FFF2-40B4-BE49-F238E27FC236}">
                  <a16:creationId xmlns:a16="http://schemas.microsoft.com/office/drawing/2014/main" id="{4B9C0804-9BC2-B15A-AD2C-5705BDF31287}"/>
                </a:ext>
              </a:extLst>
            </p:cNvPr>
            <p:cNvSpPr/>
            <p:nvPr/>
          </p:nvSpPr>
          <p:spPr>
            <a:xfrm>
              <a:off x="2292972" y="1562244"/>
              <a:ext cx="1692935" cy="436096"/>
            </a:xfrm>
            <a:prstGeom prst="flowChartDocumen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Tín</a:t>
              </a: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hiệu</a:t>
              </a: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màn</a:t>
              </a: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hình</a:t>
              </a:r>
              <a:endParaRPr lang="vi-VN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Flowchart: Document 78">
              <a:extLst>
                <a:ext uri="{FF2B5EF4-FFF2-40B4-BE49-F238E27FC236}">
                  <a16:creationId xmlns:a16="http://schemas.microsoft.com/office/drawing/2014/main" id="{E3553833-932B-9679-CE72-58A1367953CE}"/>
                </a:ext>
              </a:extLst>
            </p:cNvPr>
            <p:cNvSpPr/>
            <p:nvPr/>
          </p:nvSpPr>
          <p:spPr>
            <a:xfrm>
              <a:off x="8732795" y="2977325"/>
              <a:ext cx="955683" cy="379143"/>
            </a:xfrm>
            <a:prstGeom prst="flowChartDocumen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Đầu</a:t>
              </a: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ra</a:t>
              </a:r>
              <a:endParaRPr lang="vi-VN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92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6E2780AD-56D5-4CE1-4F87-E7E60CCF412B}"/>
              </a:ext>
            </a:extLst>
          </p:cNvPr>
          <p:cNvGrpSpPr/>
          <p:nvPr/>
        </p:nvGrpSpPr>
        <p:grpSpPr>
          <a:xfrm>
            <a:off x="5335823" y="3669306"/>
            <a:ext cx="4887910" cy="3061360"/>
            <a:chOff x="5335823" y="3669306"/>
            <a:chExt cx="4887910" cy="306136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327538E-34CF-DE7D-87D1-34CC0ABEB4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83229" y="5090902"/>
              <a:ext cx="449605" cy="0"/>
            </a:xfrm>
            <a:prstGeom prst="straightConnector1">
              <a:avLst/>
            </a:prstGeom>
            <a:ln w="38100">
              <a:gradFill flip="none" rotWithShape="1">
                <a:gsLst>
                  <a:gs pos="0">
                    <a:schemeClr val="accent6">
                      <a:lumMod val="74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6A71262B-E853-6924-B506-A126337F1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3925" y="3776268"/>
              <a:ext cx="840572" cy="840572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AEB75E-ED1D-8E50-5770-284C547DC6FF}"/>
                </a:ext>
              </a:extLst>
            </p:cNvPr>
            <p:cNvGrpSpPr/>
            <p:nvPr/>
          </p:nvGrpSpPr>
          <p:grpSpPr>
            <a:xfrm>
              <a:off x="5734445" y="3799618"/>
              <a:ext cx="770524" cy="653778"/>
              <a:chOff x="5616000" y="2919000"/>
              <a:chExt cx="990000" cy="84000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36629B7-4DC9-4EDC-221A-3440C3C60659}"/>
                  </a:ext>
                </a:extLst>
              </p:cNvPr>
              <p:cNvSpPr/>
              <p:nvPr/>
            </p:nvSpPr>
            <p:spPr>
              <a:xfrm>
                <a:off x="5616000" y="3099000"/>
                <a:ext cx="960000" cy="660000"/>
              </a:xfrm>
              <a:custGeom>
                <a:avLst/>
                <a:gdLst>
                  <a:gd name="connsiteX0" fmla="*/ 907800 w 960000"/>
                  <a:gd name="connsiteY0" fmla="*/ 184500 h 660000"/>
                  <a:gd name="connsiteX1" fmla="*/ 625659 w 960000"/>
                  <a:gd name="connsiteY1" fmla="*/ 38294 h 660000"/>
                  <a:gd name="connsiteX2" fmla="*/ 617100 w 960000"/>
                  <a:gd name="connsiteY2" fmla="*/ 0 h 660000"/>
                  <a:gd name="connsiteX3" fmla="*/ 153900 w 960000"/>
                  <a:gd name="connsiteY3" fmla="*/ 0 h 660000"/>
                  <a:gd name="connsiteX4" fmla="*/ 96600 w 960000"/>
                  <a:gd name="connsiteY4" fmla="*/ 42300 h 660000"/>
                  <a:gd name="connsiteX5" fmla="*/ 2700 w 960000"/>
                  <a:gd name="connsiteY5" fmla="*/ 344400 h 660000"/>
                  <a:gd name="connsiteX6" fmla="*/ 0 w 960000"/>
                  <a:gd name="connsiteY6" fmla="*/ 362100 h 660000"/>
                  <a:gd name="connsiteX7" fmla="*/ 0 w 960000"/>
                  <a:gd name="connsiteY7" fmla="*/ 600000 h 660000"/>
                  <a:gd name="connsiteX8" fmla="*/ 60000 w 960000"/>
                  <a:gd name="connsiteY8" fmla="*/ 660000 h 660000"/>
                  <a:gd name="connsiteX9" fmla="*/ 900000 w 960000"/>
                  <a:gd name="connsiteY9" fmla="*/ 660000 h 660000"/>
                  <a:gd name="connsiteX10" fmla="*/ 960000 w 960000"/>
                  <a:gd name="connsiteY10" fmla="*/ 600000 h 660000"/>
                  <a:gd name="connsiteX11" fmla="*/ 960000 w 960000"/>
                  <a:gd name="connsiteY11" fmla="*/ 361800 h 660000"/>
                  <a:gd name="connsiteX12" fmla="*/ 957300 w 960000"/>
                  <a:gd name="connsiteY12" fmla="*/ 344100 h 660000"/>
                  <a:gd name="connsiteX13" fmla="*/ 207600 w 960000"/>
                  <a:gd name="connsiteY13" fmla="*/ 540000 h 660000"/>
                  <a:gd name="connsiteX14" fmla="*/ 153600 w 960000"/>
                  <a:gd name="connsiteY14" fmla="*/ 540000 h 660000"/>
                  <a:gd name="connsiteX15" fmla="*/ 153600 w 960000"/>
                  <a:gd name="connsiteY15" fmla="*/ 450000 h 660000"/>
                  <a:gd name="connsiteX16" fmla="*/ 207600 w 960000"/>
                  <a:gd name="connsiteY16" fmla="*/ 450000 h 660000"/>
                  <a:gd name="connsiteX17" fmla="*/ 357600 w 960000"/>
                  <a:gd name="connsiteY17" fmla="*/ 540000 h 660000"/>
                  <a:gd name="connsiteX18" fmla="*/ 303600 w 960000"/>
                  <a:gd name="connsiteY18" fmla="*/ 540000 h 660000"/>
                  <a:gd name="connsiteX19" fmla="*/ 303600 w 960000"/>
                  <a:gd name="connsiteY19" fmla="*/ 450000 h 660000"/>
                  <a:gd name="connsiteX20" fmla="*/ 357600 w 960000"/>
                  <a:gd name="connsiteY20" fmla="*/ 450000 h 660000"/>
                  <a:gd name="connsiteX21" fmla="*/ 507600 w 960000"/>
                  <a:gd name="connsiteY21" fmla="*/ 540000 h 660000"/>
                  <a:gd name="connsiteX22" fmla="*/ 453600 w 960000"/>
                  <a:gd name="connsiteY22" fmla="*/ 540000 h 660000"/>
                  <a:gd name="connsiteX23" fmla="*/ 453600 w 960000"/>
                  <a:gd name="connsiteY23" fmla="*/ 450000 h 660000"/>
                  <a:gd name="connsiteX24" fmla="*/ 507600 w 960000"/>
                  <a:gd name="connsiteY24" fmla="*/ 450000 h 660000"/>
                  <a:gd name="connsiteX25" fmla="*/ 657600 w 960000"/>
                  <a:gd name="connsiteY25" fmla="*/ 540000 h 660000"/>
                  <a:gd name="connsiteX26" fmla="*/ 603000 w 960000"/>
                  <a:gd name="connsiteY26" fmla="*/ 540000 h 660000"/>
                  <a:gd name="connsiteX27" fmla="*/ 603000 w 960000"/>
                  <a:gd name="connsiteY27" fmla="*/ 450000 h 660000"/>
                  <a:gd name="connsiteX28" fmla="*/ 657000 w 960000"/>
                  <a:gd name="connsiteY28" fmla="*/ 450000 h 660000"/>
                  <a:gd name="connsiteX29" fmla="*/ 807600 w 960000"/>
                  <a:gd name="connsiteY29" fmla="*/ 540000 h 660000"/>
                  <a:gd name="connsiteX30" fmla="*/ 753000 w 960000"/>
                  <a:gd name="connsiteY30" fmla="*/ 540000 h 660000"/>
                  <a:gd name="connsiteX31" fmla="*/ 753000 w 960000"/>
                  <a:gd name="connsiteY31" fmla="*/ 450000 h 660000"/>
                  <a:gd name="connsiteX32" fmla="*/ 807000 w 960000"/>
                  <a:gd name="connsiteY32" fmla="*/ 450000 h 660000"/>
                  <a:gd name="connsiteX33" fmla="*/ 870000 w 960000"/>
                  <a:gd name="connsiteY33" fmla="*/ 372000 h 660000"/>
                  <a:gd name="connsiteX34" fmla="*/ 90000 w 960000"/>
                  <a:gd name="connsiteY34" fmla="*/ 372000 h 660000"/>
                  <a:gd name="connsiteX35" fmla="*/ 90000 w 960000"/>
                  <a:gd name="connsiteY35" fmla="*/ 330000 h 660000"/>
                  <a:gd name="connsiteX36" fmla="*/ 870000 w 960000"/>
                  <a:gd name="connsiteY36" fmla="*/ 330000 h 6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60000" h="660000">
                    <a:moveTo>
                      <a:pt x="907800" y="184500"/>
                    </a:moveTo>
                    <a:cubicBezTo>
                      <a:pt x="789516" y="222039"/>
                      <a:pt x="663195" y="156579"/>
                      <a:pt x="625659" y="38294"/>
                    </a:cubicBezTo>
                    <a:cubicBezTo>
                      <a:pt x="621693" y="25803"/>
                      <a:pt x="618831" y="12990"/>
                      <a:pt x="617100" y="0"/>
                    </a:cubicBezTo>
                    <a:lnTo>
                      <a:pt x="153900" y="0"/>
                    </a:lnTo>
                    <a:cubicBezTo>
                      <a:pt x="127592" y="13"/>
                      <a:pt x="104361" y="17163"/>
                      <a:pt x="96600" y="42300"/>
                    </a:cubicBezTo>
                    <a:lnTo>
                      <a:pt x="2700" y="344400"/>
                    </a:lnTo>
                    <a:cubicBezTo>
                      <a:pt x="920" y="350133"/>
                      <a:pt x="10" y="356097"/>
                      <a:pt x="0" y="362100"/>
                    </a:cubicBezTo>
                    <a:lnTo>
                      <a:pt x="0" y="600000"/>
                    </a:lnTo>
                    <a:cubicBezTo>
                      <a:pt x="0" y="633138"/>
                      <a:pt x="26863" y="660000"/>
                      <a:pt x="60000" y="660000"/>
                    </a:cubicBezTo>
                    <a:lnTo>
                      <a:pt x="900000" y="660000"/>
                    </a:lnTo>
                    <a:cubicBezTo>
                      <a:pt x="933138" y="660000"/>
                      <a:pt x="960000" y="633138"/>
                      <a:pt x="960000" y="600000"/>
                    </a:cubicBezTo>
                    <a:lnTo>
                      <a:pt x="960000" y="361800"/>
                    </a:lnTo>
                    <a:cubicBezTo>
                      <a:pt x="959991" y="355797"/>
                      <a:pt x="959079" y="349833"/>
                      <a:pt x="957300" y="344100"/>
                    </a:cubicBezTo>
                    <a:close/>
                    <a:moveTo>
                      <a:pt x="207600" y="540000"/>
                    </a:moveTo>
                    <a:lnTo>
                      <a:pt x="153600" y="540000"/>
                    </a:lnTo>
                    <a:lnTo>
                      <a:pt x="153600" y="450000"/>
                    </a:lnTo>
                    <a:lnTo>
                      <a:pt x="207600" y="450000"/>
                    </a:lnTo>
                    <a:close/>
                    <a:moveTo>
                      <a:pt x="357600" y="540000"/>
                    </a:moveTo>
                    <a:lnTo>
                      <a:pt x="303600" y="540000"/>
                    </a:lnTo>
                    <a:lnTo>
                      <a:pt x="303600" y="450000"/>
                    </a:lnTo>
                    <a:lnTo>
                      <a:pt x="357600" y="450000"/>
                    </a:lnTo>
                    <a:close/>
                    <a:moveTo>
                      <a:pt x="507600" y="540000"/>
                    </a:moveTo>
                    <a:lnTo>
                      <a:pt x="453600" y="540000"/>
                    </a:lnTo>
                    <a:lnTo>
                      <a:pt x="453600" y="450000"/>
                    </a:lnTo>
                    <a:lnTo>
                      <a:pt x="507600" y="450000"/>
                    </a:lnTo>
                    <a:close/>
                    <a:moveTo>
                      <a:pt x="657600" y="540000"/>
                    </a:moveTo>
                    <a:lnTo>
                      <a:pt x="603000" y="540000"/>
                    </a:lnTo>
                    <a:lnTo>
                      <a:pt x="603000" y="450000"/>
                    </a:lnTo>
                    <a:lnTo>
                      <a:pt x="657000" y="450000"/>
                    </a:lnTo>
                    <a:close/>
                    <a:moveTo>
                      <a:pt x="807600" y="540000"/>
                    </a:moveTo>
                    <a:lnTo>
                      <a:pt x="753000" y="540000"/>
                    </a:lnTo>
                    <a:lnTo>
                      <a:pt x="753000" y="450000"/>
                    </a:lnTo>
                    <a:lnTo>
                      <a:pt x="807000" y="450000"/>
                    </a:lnTo>
                    <a:close/>
                    <a:moveTo>
                      <a:pt x="870000" y="372000"/>
                    </a:moveTo>
                    <a:lnTo>
                      <a:pt x="90000" y="372000"/>
                    </a:lnTo>
                    <a:lnTo>
                      <a:pt x="90000" y="330000"/>
                    </a:lnTo>
                    <a:lnTo>
                      <a:pt x="870000" y="330000"/>
                    </a:lnTo>
                    <a:close/>
                  </a:path>
                </a:pathLst>
              </a:custGeom>
              <a:solidFill>
                <a:srgbClr val="78206E"/>
              </a:solidFill>
              <a:ln w="29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vi-VN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837EC1C-AB07-D39C-79FA-5AAE084F3625}"/>
                  </a:ext>
                </a:extLst>
              </p:cNvPr>
              <p:cNvSpPr/>
              <p:nvPr/>
            </p:nvSpPr>
            <p:spPr>
              <a:xfrm>
                <a:off x="6306000" y="2919000"/>
                <a:ext cx="300000" cy="300000"/>
              </a:xfrm>
              <a:custGeom>
                <a:avLst/>
                <a:gdLst>
                  <a:gd name="connsiteX0" fmla="*/ 300000 w 300000"/>
                  <a:gd name="connsiteY0" fmla="*/ 150000 h 300000"/>
                  <a:gd name="connsiteX1" fmla="*/ 150000 w 300000"/>
                  <a:gd name="connsiteY1" fmla="*/ 300000 h 300000"/>
                  <a:gd name="connsiteX2" fmla="*/ 0 w 300000"/>
                  <a:gd name="connsiteY2" fmla="*/ 150000 h 300000"/>
                  <a:gd name="connsiteX3" fmla="*/ 150000 w 300000"/>
                  <a:gd name="connsiteY3" fmla="*/ 0 h 300000"/>
                  <a:gd name="connsiteX4" fmla="*/ 300000 w 300000"/>
                  <a:gd name="connsiteY4" fmla="*/ 150000 h 3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00" h="300000">
                    <a:moveTo>
                      <a:pt x="300000" y="150000"/>
                    </a:moveTo>
                    <a:cubicBezTo>
                      <a:pt x="300000" y="232843"/>
                      <a:pt x="232843" y="300000"/>
                      <a:pt x="150000" y="300000"/>
                    </a:cubicBezTo>
                    <a:cubicBezTo>
                      <a:pt x="67157" y="300000"/>
                      <a:pt x="0" y="232843"/>
                      <a:pt x="0" y="150000"/>
                    </a:cubicBezTo>
                    <a:cubicBezTo>
                      <a:pt x="0" y="67157"/>
                      <a:pt x="67157" y="0"/>
                      <a:pt x="150000" y="0"/>
                    </a:cubicBezTo>
                    <a:cubicBezTo>
                      <a:pt x="232843" y="0"/>
                      <a:pt x="300000" y="67157"/>
                      <a:pt x="300000" y="1500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9898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vi-VN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88D6436-7388-9105-B8AB-E1F1921925AC}"/>
                </a:ext>
              </a:extLst>
            </p:cNvPr>
            <p:cNvSpPr/>
            <p:nvPr/>
          </p:nvSpPr>
          <p:spPr>
            <a:xfrm>
              <a:off x="5734445" y="5398715"/>
              <a:ext cx="747176" cy="747176"/>
            </a:xfrm>
            <a:custGeom>
              <a:avLst/>
              <a:gdLst>
                <a:gd name="connsiteX0" fmla="*/ 480000 w 960000"/>
                <a:gd name="connsiteY0" fmla="*/ 0 h 959999"/>
                <a:gd name="connsiteX1" fmla="*/ 0 w 960000"/>
                <a:gd name="connsiteY1" fmla="*/ 480000 h 959999"/>
                <a:gd name="connsiteX2" fmla="*/ 480000 w 960000"/>
                <a:gd name="connsiteY2" fmla="*/ 960000 h 959999"/>
                <a:gd name="connsiteX3" fmla="*/ 960000 w 960000"/>
                <a:gd name="connsiteY3" fmla="*/ 480000 h 959999"/>
                <a:gd name="connsiteX4" fmla="*/ 480000 w 960000"/>
                <a:gd name="connsiteY4" fmla="*/ 0 h 959999"/>
                <a:gd name="connsiteX5" fmla="*/ 355800 w 960000"/>
                <a:gd name="connsiteY5" fmla="*/ 247500 h 959999"/>
                <a:gd name="connsiteX6" fmla="*/ 389700 w 960000"/>
                <a:gd name="connsiteY6" fmla="*/ 247500 h 959999"/>
                <a:gd name="connsiteX7" fmla="*/ 456000 w 960000"/>
                <a:gd name="connsiteY7" fmla="*/ 313200 h 959999"/>
                <a:gd name="connsiteX8" fmla="*/ 456000 w 960000"/>
                <a:gd name="connsiteY8" fmla="*/ 127800 h 959999"/>
                <a:gd name="connsiteX9" fmla="*/ 480000 w 960000"/>
                <a:gd name="connsiteY9" fmla="*/ 103800 h 959999"/>
                <a:gd name="connsiteX10" fmla="*/ 504000 w 960000"/>
                <a:gd name="connsiteY10" fmla="*/ 127800 h 959999"/>
                <a:gd name="connsiteX11" fmla="*/ 504000 w 960000"/>
                <a:gd name="connsiteY11" fmla="*/ 313200 h 959999"/>
                <a:gd name="connsiteX12" fmla="*/ 570000 w 960000"/>
                <a:gd name="connsiteY12" fmla="*/ 247500 h 959999"/>
                <a:gd name="connsiteX13" fmla="*/ 604050 w 960000"/>
                <a:gd name="connsiteY13" fmla="*/ 247650 h 959999"/>
                <a:gd name="connsiteX14" fmla="*/ 603900 w 960000"/>
                <a:gd name="connsiteY14" fmla="*/ 281700 h 959999"/>
                <a:gd name="connsiteX15" fmla="*/ 480000 w 960000"/>
                <a:gd name="connsiteY15" fmla="*/ 404400 h 959999"/>
                <a:gd name="connsiteX16" fmla="*/ 355800 w 960000"/>
                <a:gd name="connsiteY16" fmla="*/ 281400 h 959999"/>
                <a:gd name="connsiteX17" fmla="*/ 355800 w 960000"/>
                <a:gd name="connsiteY17" fmla="*/ 247500 h 959999"/>
                <a:gd name="connsiteX18" fmla="*/ 249600 w 960000"/>
                <a:gd name="connsiteY18" fmla="*/ 602100 h 959999"/>
                <a:gd name="connsiteX19" fmla="*/ 215700 w 960000"/>
                <a:gd name="connsiteY19" fmla="*/ 602100 h 959999"/>
                <a:gd name="connsiteX20" fmla="*/ 90000 w 960000"/>
                <a:gd name="connsiteY20" fmla="*/ 480000 h 959999"/>
                <a:gd name="connsiteX21" fmla="*/ 215700 w 960000"/>
                <a:gd name="connsiteY21" fmla="*/ 357300 h 959999"/>
                <a:gd name="connsiteX22" fmla="*/ 249615 w 960000"/>
                <a:gd name="connsiteY22" fmla="*/ 355956 h 959999"/>
                <a:gd name="connsiteX23" fmla="*/ 250959 w 960000"/>
                <a:gd name="connsiteY23" fmla="*/ 389871 h 959999"/>
                <a:gd name="connsiteX24" fmla="*/ 249300 w 960000"/>
                <a:gd name="connsiteY24" fmla="*/ 391500 h 959999"/>
                <a:gd name="connsiteX25" fmla="*/ 183300 w 960000"/>
                <a:gd name="connsiteY25" fmla="*/ 455700 h 959999"/>
                <a:gd name="connsiteX26" fmla="*/ 371400 w 960000"/>
                <a:gd name="connsiteY26" fmla="*/ 455700 h 959999"/>
                <a:gd name="connsiteX27" fmla="*/ 395400 w 960000"/>
                <a:gd name="connsiteY27" fmla="*/ 479700 h 959999"/>
                <a:gd name="connsiteX28" fmla="*/ 371400 w 960000"/>
                <a:gd name="connsiteY28" fmla="*/ 503700 h 959999"/>
                <a:gd name="connsiteX29" fmla="*/ 183300 w 960000"/>
                <a:gd name="connsiteY29" fmla="*/ 503700 h 959999"/>
                <a:gd name="connsiteX30" fmla="*/ 249300 w 960000"/>
                <a:gd name="connsiteY30" fmla="*/ 568200 h 959999"/>
                <a:gd name="connsiteX31" fmla="*/ 249600 w 960000"/>
                <a:gd name="connsiteY31" fmla="*/ 602100 h 959999"/>
                <a:gd name="connsiteX32" fmla="*/ 604200 w 960000"/>
                <a:gd name="connsiteY32" fmla="*/ 712200 h 959999"/>
                <a:gd name="connsiteX33" fmla="*/ 570300 w 960000"/>
                <a:gd name="connsiteY33" fmla="*/ 712200 h 959999"/>
                <a:gd name="connsiteX34" fmla="*/ 504000 w 960000"/>
                <a:gd name="connsiteY34" fmla="*/ 646800 h 959999"/>
                <a:gd name="connsiteX35" fmla="*/ 504000 w 960000"/>
                <a:gd name="connsiteY35" fmla="*/ 831900 h 959999"/>
                <a:gd name="connsiteX36" fmla="*/ 480000 w 960000"/>
                <a:gd name="connsiteY36" fmla="*/ 855900 h 959999"/>
                <a:gd name="connsiteX37" fmla="*/ 456000 w 960000"/>
                <a:gd name="connsiteY37" fmla="*/ 831900 h 959999"/>
                <a:gd name="connsiteX38" fmla="*/ 456000 w 960000"/>
                <a:gd name="connsiteY38" fmla="*/ 646800 h 959999"/>
                <a:gd name="connsiteX39" fmla="*/ 390000 w 960000"/>
                <a:gd name="connsiteY39" fmla="*/ 712500 h 959999"/>
                <a:gd name="connsiteX40" fmla="*/ 355950 w 960000"/>
                <a:gd name="connsiteY40" fmla="*/ 712350 h 959999"/>
                <a:gd name="connsiteX41" fmla="*/ 356100 w 960000"/>
                <a:gd name="connsiteY41" fmla="*/ 678300 h 959999"/>
                <a:gd name="connsiteX42" fmla="*/ 480000 w 960000"/>
                <a:gd name="connsiteY42" fmla="*/ 555300 h 959999"/>
                <a:gd name="connsiteX43" fmla="*/ 604200 w 960000"/>
                <a:gd name="connsiteY43" fmla="*/ 678300 h 959999"/>
                <a:gd name="connsiteX44" fmla="*/ 604200 w 960000"/>
                <a:gd name="connsiteY44" fmla="*/ 712200 h 959999"/>
                <a:gd name="connsiteX45" fmla="*/ 744300 w 960000"/>
                <a:gd name="connsiteY45" fmla="*/ 602400 h 959999"/>
                <a:gd name="connsiteX46" fmla="*/ 710385 w 960000"/>
                <a:gd name="connsiteY46" fmla="*/ 603744 h 959999"/>
                <a:gd name="connsiteX47" fmla="*/ 709041 w 960000"/>
                <a:gd name="connsiteY47" fmla="*/ 569829 h 959999"/>
                <a:gd name="connsiteX48" fmla="*/ 710700 w 960000"/>
                <a:gd name="connsiteY48" fmla="*/ 568200 h 959999"/>
                <a:gd name="connsiteX49" fmla="*/ 776700 w 960000"/>
                <a:gd name="connsiteY49" fmla="*/ 503700 h 959999"/>
                <a:gd name="connsiteX50" fmla="*/ 588900 w 960000"/>
                <a:gd name="connsiteY50" fmla="*/ 503700 h 959999"/>
                <a:gd name="connsiteX51" fmla="*/ 564900 w 960000"/>
                <a:gd name="connsiteY51" fmla="*/ 479700 h 959999"/>
                <a:gd name="connsiteX52" fmla="*/ 588900 w 960000"/>
                <a:gd name="connsiteY52" fmla="*/ 455700 h 959999"/>
                <a:gd name="connsiteX53" fmla="*/ 777000 w 960000"/>
                <a:gd name="connsiteY53" fmla="*/ 455700 h 959999"/>
                <a:gd name="connsiteX54" fmla="*/ 711000 w 960000"/>
                <a:gd name="connsiteY54" fmla="*/ 391500 h 959999"/>
                <a:gd name="connsiteX55" fmla="*/ 709056 w 960000"/>
                <a:gd name="connsiteY55" fmla="*/ 357615 h 959999"/>
                <a:gd name="connsiteX56" fmla="*/ 742941 w 960000"/>
                <a:gd name="connsiteY56" fmla="*/ 355671 h 959999"/>
                <a:gd name="connsiteX57" fmla="*/ 744600 w 960000"/>
                <a:gd name="connsiteY57" fmla="*/ 357300 h 959999"/>
                <a:gd name="connsiteX58" fmla="*/ 870000 w 960000"/>
                <a:gd name="connsiteY58" fmla="*/ 480000 h 9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960000" h="959999">
                  <a:moveTo>
                    <a:pt x="480000" y="0"/>
                  </a:moveTo>
                  <a:cubicBezTo>
                    <a:pt x="214903" y="0"/>
                    <a:pt x="0" y="214903"/>
                    <a:pt x="0" y="480000"/>
                  </a:cubicBezTo>
                  <a:cubicBezTo>
                    <a:pt x="0" y="745098"/>
                    <a:pt x="214903" y="960000"/>
                    <a:pt x="480000" y="960000"/>
                  </a:cubicBezTo>
                  <a:cubicBezTo>
                    <a:pt x="745098" y="960000"/>
                    <a:pt x="960000" y="745098"/>
                    <a:pt x="960000" y="480000"/>
                  </a:cubicBezTo>
                  <a:cubicBezTo>
                    <a:pt x="960000" y="214903"/>
                    <a:pt x="745098" y="0"/>
                    <a:pt x="480000" y="0"/>
                  </a:cubicBezTo>
                  <a:close/>
                  <a:moveTo>
                    <a:pt x="355800" y="247500"/>
                  </a:moveTo>
                  <a:cubicBezTo>
                    <a:pt x="365169" y="238155"/>
                    <a:pt x="380331" y="238155"/>
                    <a:pt x="389700" y="247500"/>
                  </a:cubicBezTo>
                  <a:lnTo>
                    <a:pt x="456000" y="313200"/>
                  </a:lnTo>
                  <a:lnTo>
                    <a:pt x="456000" y="127800"/>
                  </a:lnTo>
                  <a:cubicBezTo>
                    <a:pt x="456000" y="114545"/>
                    <a:pt x="466746" y="103800"/>
                    <a:pt x="480000" y="103800"/>
                  </a:cubicBezTo>
                  <a:cubicBezTo>
                    <a:pt x="493254" y="103800"/>
                    <a:pt x="504000" y="114545"/>
                    <a:pt x="504000" y="127800"/>
                  </a:cubicBezTo>
                  <a:lnTo>
                    <a:pt x="504000" y="313200"/>
                  </a:lnTo>
                  <a:lnTo>
                    <a:pt x="570000" y="247500"/>
                  </a:lnTo>
                  <a:cubicBezTo>
                    <a:pt x="579444" y="238139"/>
                    <a:pt x="594690" y="238206"/>
                    <a:pt x="604050" y="247650"/>
                  </a:cubicBezTo>
                  <a:cubicBezTo>
                    <a:pt x="613410" y="257094"/>
                    <a:pt x="613344" y="272340"/>
                    <a:pt x="603900" y="281700"/>
                  </a:cubicBezTo>
                  <a:lnTo>
                    <a:pt x="480000" y="404400"/>
                  </a:lnTo>
                  <a:lnTo>
                    <a:pt x="355800" y="281400"/>
                  </a:lnTo>
                  <a:cubicBezTo>
                    <a:pt x="346455" y="272031"/>
                    <a:pt x="346455" y="256869"/>
                    <a:pt x="355800" y="247500"/>
                  </a:cubicBezTo>
                  <a:close/>
                  <a:moveTo>
                    <a:pt x="249600" y="602100"/>
                  </a:moveTo>
                  <a:cubicBezTo>
                    <a:pt x="240231" y="611445"/>
                    <a:pt x="225068" y="611445"/>
                    <a:pt x="215700" y="602100"/>
                  </a:cubicBezTo>
                  <a:lnTo>
                    <a:pt x="90000" y="480000"/>
                  </a:lnTo>
                  <a:lnTo>
                    <a:pt x="215700" y="357300"/>
                  </a:lnTo>
                  <a:cubicBezTo>
                    <a:pt x="224694" y="347565"/>
                    <a:pt x="239879" y="346962"/>
                    <a:pt x="249615" y="355956"/>
                  </a:cubicBezTo>
                  <a:cubicBezTo>
                    <a:pt x="259350" y="364950"/>
                    <a:pt x="259953" y="380136"/>
                    <a:pt x="250959" y="389871"/>
                  </a:cubicBezTo>
                  <a:cubicBezTo>
                    <a:pt x="250431" y="390441"/>
                    <a:pt x="249879" y="390984"/>
                    <a:pt x="249300" y="391500"/>
                  </a:cubicBezTo>
                  <a:lnTo>
                    <a:pt x="183300" y="455700"/>
                  </a:lnTo>
                  <a:lnTo>
                    <a:pt x="371400" y="455700"/>
                  </a:lnTo>
                  <a:cubicBezTo>
                    <a:pt x="384654" y="455700"/>
                    <a:pt x="395400" y="466446"/>
                    <a:pt x="395400" y="479700"/>
                  </a:cubicBezTo>
                  <a:cubicBezTo>
                    <a:pt x="395400" y="492954"/>
                    <a:pt x="384654" y="503700"/>
                    <a:pt x="371400" y="503700"/>
                  </a:cubicBezTo>
                  <a:lnTo>
                    <a:pt x="183300" y="503700"/>
                  </a:lnTo>
                  <a:lnTo>
                    <a:pt x="249300" y="568200"/>
                  </a:lnTo>
                  <a:cubicBezTo>
                    <a:pt x="258729" y="577485"/>
                    <a:pt x="258864" y="592650"/>
                    <a:pt x="249600" y="602100"/>
                  </a:cubicBezTo>
                  <a:close/>
                  <a:moveTo>
                    <a:pt x="604200" y="712200"/>
                  </a:moveTo>
                  <a:cubicBezTo>
                    <a:pt x="594831" y="721545"/>
                    <a:pt x="579669" y="721545"/>
                    <a:pt x="570300" y="712200"/>
                  </a:cubicBezTo>
                  <a:lnTo>
                    <a:pt x="504000" y="646800"/>
                  </a:lnTo>
                  <a:lnTo>
                    <a:pt x="504000" y="831900"/>
                  </a:lnTo>
                  <a:cubicBezTo>
                    <a:pt x="504000" y="845154"/>
                    <a:pt x="493254" y="855900"/>
                    <a:pt x="480000" y="855900"/>
                  </a:cubicBezTo>
                  <a:cubicBezTo>
                    <a:pt x="466746" y="855900"/>
                    <a:pt x="456000" y="845154"/>
                    <a:pt x="456000" y="831900"/>
                  </a:cubicBezTo>
                  <a:lnTo>
                    <a:pt x="456000" y="646800"/>
                  </a:lnTo>
                  <a:lnTo>
                    <a:pt x="390000" y="712500"/>
                  </a:lnTo>
                  <a:cubicBezTo>
                    <a:pt x="380556" y="721860"/>
                    <a:pt x="365310" y="721794"/>
                    <a:pt x="355950" y="712350"/>
                  </a:cubicBezTo>
                  <a:cubicBezTo>
                    <a:pt x="346590" y="702906"/>
                    <a:pt x="346656" y="687660"/>
                    <a:pt x="356100" y="678300"/>
                  </a:cubicBezTo>
                  <a:lnTo>
                    <a:pt x="480000" y="555300"/>
                  </a:lnTo>
                  <a:lnTo>
                    <a:pt x="604200" y="678300"/>
                  </a:lnTo>
                  <a:cubicBezTo>
                    <a:pt x="613545" y="687669"/>
                    <a:pt x="613545" y="702831"/>
                    <a:pt x="604200" y="712200"/>
                  </a:cubicBezTo>
                  <a:close/>
                  <a:moveTo>
                    <a:pt x="744300" y="602400"/>
                  </a:moveTo>
                  <a:cubicBezTo>
                    <a:pt x="735306" y="612135"/>
                    <a:pt x="720123" y="612738"/>
                    <a:pt x="710385" y="603744"/>
                  </a:cubicBezTo>
                  <a:cubicBezTo>
                    <a:pt x="700650" y="594750"/>
                    <a:pt x="700047" y="579564"/>
                    <a:pt x="709041" y="569829"/>
                  </a:cubicBezTo>
                  <a:cubicBezTo>
                    <a:pt x="709569" y="569259"/>
                    <a:pt x="710121" y="568716"/>
                    <a:pt x="710700" y="568200"/>
                  </a:cubicBezTo>
                  <a:lnTo>
                    <a:pt x="776700" y="503700"/>
                  </a:lnTo>
                  <a:lnTo>
                    <a:pt x="588900" y="503700"/>
                  </a:lnTo>
                  <a:cubicBezTo>
                    <a:pt x="575646" y="503700"/>
                    <a:pt x="564900" y="492954"/>
                    <a:pt x="564900" y="479700"/>
                  </a:cubicBezTo>
                  <a:cubicBezTo>
                    <a:pt x="564900" y="466446"/>
                    <a:pt x="575646" y="455700"/>
                    <a:pt x="588900" y="455700"/>
                  </a:cubicBezTo>
                  <a:lnTo>
                    <a:pt x="777000" y="455700"/>
                  </a:lnTo>
                  <a:lnTo>
                    <a:pt x="711000" y="391500"/>
                  </a:lnTo>
                  <a:cubicBezTo>
                    <a:pt x="701106" y="382680"/>
                    <a:pt x="700236" y="367509"/>
                    <a:pt x="709056" y="357615"/>
                  </a:cubicBezTo>
                  <a:cubicBezTo>
                    <a:pt x="717879" y="347721"/>
                    <a:pt x="733050" y="346851"/>
                    <a:pt x="742941" y="355671"/>
                  </a:cubicBezTo>
                  <a:cubicBezTo>
                    <a:pt x="743520" y="356187"/>
                    <a:pt x="744075" y="356730"/>
                    <a:pt x="744600" y="357300"/>
                  </a:cubicBezTo>
                  <a:lnTo>
                    <a:pt x="870000" y="48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2700000" scaled="1"/>
              <a:tileRect/>
            </a:gradFill>
            <a:ln w="29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vi-VN"/>
            </a:p>
          </p:txBody>
        </p:sp>
        <p:sp>
          <p:nvSpPr>
            <p:cNvPr id="22" name="Graphic 35">
              <a:extLst>
                <a:ext uri="{FF2B5EF4-FFF2-40B4-BE49-F238E27FC236}">
                  <a16:creationId xmlns:a16="http://schemas.microsoft.com/office/drawing/2014/main" id="{5B87DE8F-EDAF-77A3-6781-EC845C697FC7}"/>
                </a:ext>
              </a:extLst>
            </p:cNvPr>
            <p:cNvSpPr/>
            <p:nvPr/>
          </p:nvSpPr>
          <p:spPr>
            <a:xfrm>
              <a:off x="7609819" y="5386005"/>
              <a:ext cx="508784" cy="508784"/>
            </a:xfrm>
            <a:custGeom>
              <a:avLst/>
              <a:gdLst>
                <a:gd name="connsiteX0" fmla="*/ 326853 w 653706"/>
                <a:gd name="connsiteY0" fmla="*/ 0 h 653706"/>
                <a:gd name="connsiteX1" fmla="*/ 105757 w 653706"/>
                <a:gd name="connsiteY1" fmla="*/ 23463 h 653706"/>
                <a:gd name="connsiteX2" fmla="*/ 34513 w 653706"/>
                <a:gd name="connsiteY2" fmla="*/ 50645 h 653706"/>
                <a:gd name="connsiteX3" fmla="*/ 579 w 653706"/>
                <a:gd name="connsiteY3" fmla="*/ 92608 h 653706"/>
                <a:gd name="connsiteX4" fmla="*/ 0 w 653706"/>
                <a:gd name="connsiteY4" fmla="*/ 92608 h 653706"/>
                <a:gd name="connsiteX5" fmla="*/ 0 w 653706"/>
                <a:gd name="connsiteY5" fmla="*/ 98056 h 653706"/>
                <a:gd name="connsiteX6" fmla="*/ 18556 w 653706"/>
                <a:gd name="connsiteY6" fmla="*/ 122938 h 653706"/>
                <a:gd name="connsiteX7" fmla="*/ 86825 w 653706"/>
                <a:gd name="connsiteY7" fmla="*/ 154298 h 653706"/>
                <a:gd name="connsiteX8" fmla="*/ 326853 w 653706"/>
                <a:gd name="connsiteY8" fmla="*/ 185217 h 653706"/>
                <a:gd name="connsiteX9" fmla="*/ 566882 w 653706"/>
                <a:gd name="connsiteY9" fmla="*/ 154298 h 653706"/>
                <a:gd name="connsiteX10" fmla="*/ 635151 w 653706"/>
                <a:gd name="connsiteY10" fmla="*/ 122938 h 653706"/>
                <a:gd name="connsiteX11" fmla="*/ 653706 w 653706"/>
                <a:gd name="connsiteY11" fmla="*/ 98056 h 653706"/>
                <a:gd name="connsiteX12" fmla="*/ 653568 w 653706"/>
                <a:gd name="connsiteY12" fmla="*/ 98056 h 653706"/>
                <a:gd name="connsiteX13" fmla="*/ 619193 w 653706"/>
                <a:gd name="connsiteY13" fmla="*/ 50645 h 653706"/>
                <a:gd name="connsiteX14" fmla="*/ 547949 w 653706"/>
                <a:gd name="connsiteY14" fmla="*/ 23463 h 653706"/>
                <a:gd name="connsiteX15" fmla="*/ 326853 w 653706"/>
                <a:gd name="connsiteY15" fmla="*/ 0 h 653706"/>
                <a:gd name="connsiteX16" fmla="*/ 0 w 653706"/>
                <a:gd name="connsiteY16" fmla="*/ 163078 h 653706"/>
                <a:gd name="connsiteX17" fmla="*/ 0 w 653706"/>
                <a:gd name="connsiteY17" fmla="*/ 255062 h 653706"/>
                <a:gd name="connsiteX18" fmla="*/ 18220 w 653706"/>
                <a:gd name="connsiteY18" fmla="*/ 278061 h 653706"/>
                <a:gd name="connsiteX19" fmla="*/ 86488 w 653706"/>
                <a:gd name="connsiteY19" fmla="*/ 309421 h 653706"/>
                <a:gd name="connsiteX20" fmla="*/ 326516 w 653706"/>
                <a:gd name="connsiteY20" fmla="*/ 340340 h 653706"/>
                <a:gd name="connsiteX21" fmla="*/ 566545 w 653706"/>
                <a:gd name="connsiteY21" fmla="*/ 309421 h 653706"/>
                <a:gd name="connsiteX22" fmla="*/ 634814 w 653706"/>
                <a:gd name="connsiteY22" fmla="*/ 278061 h 653706"/>
                <a:gd name="connsiteX23" fmla="*/ 653369 w 653706"/>
                <a:gd name="connsiteY23" fmla="*/ 253179 h 653706"/>
                <a:gd name="connsiteX24" fmla="*/ 653706 w 653706"/>
                <a:gd name="connsiteY24" fmla="*/ 253179 h 653706"/>
                <a:gd name="connsiteX25" fmla="*/ 653706 w 653706"/>
                <a:gd name="connsiteY25" fmla="*/ 163078 h 653706"/>
                <a:gd name="connsiteX26" fmla="*/ 579881 w 653706"/>
                <a:gd name="connsiteY26" fmla="*/ 195895 h 653706"/>
                <a:gd name="connsiteX27" fmla="*/ 326853 w 653706"/>
                <a:gd name="connsiteY27" fmla="*/ 228797 h 653706"/>
                <a:gd name="connsiteX28" fmla="*/ 73825 w 653706"/>
                <a:gd name="connsiteY28" fmla="*/ 195895 h 653706"/>
                <a:gd name="connsiteX29" fmla="*/ 0 w 653706"/>
                <a:gd name="connsiteY29" fmla="*/ 163078 h 653706"/>
                <a:gd name="connsiteX30" fmla="*/ 653706 w 653706"/>
                <a:gd name="connsiteY30" fmla="*/ 317916 h 653706"/>
                <a:gd name="connsiteX31" fmla="*/ 617480 w 653706"/>
                <a:gd name="connsiteY31" fmla="*/ 337170 h 653706"/>
                <a:gd name="connsiteX32" fmla="*/ 579545 w 653706"/>
                <a:gd name="connsiteY32" fmla="*/ 351018 h 653706"/>
                <a:gd name="connsiteX33" fmla="*/ 326516 w 653706"/>
                <a:gd name="connsiteY33" fmla="*/ 383920 h 653706"/>
                <a:gd name="connsiteX34" fmla="*/ 73489 w 653706"/>
                <a:gd name="connsiteY34" fmla="*/ 351018 h 653706"/>
                <a:gd name="connsiteX35" fmla="*/ 0 w 653706"/>
                <a:gd name="connsiteY35" fmla="*/ 318432 h 653706"/>
                <a:gd name="connsiteX36" fmla="*/ 0 w 653706"/>
                <a:gd name="connsiteY36" fmla="*/ 414014 h 653706"/>
                <a:gd name="connsiteX37" fmla="*/ 18556 w 653706"/>
                <a:gd name="connsiteY37" fmla="*/ 438896 h 653706"/>
                <a:gd name="connsiteX38" fmla="*/ 86825 w 653706"/>
                <a:gd name="connsiteY38" fmla="*/ 470255 h 653706"/>
                <a:gd name="connsiteX39" fmla="*/ 326853 w 653706"/>
                <a:gd name="connsiteY39" fmla="*/ 501175 h 653706"/>
                <a:gd name="connsiteX40" fmla="*/ 566882 w 653706"/>
                <a:gd name="connsiteY40" fmla="*/ 470255 h 653706"/>
                <a:gd name="connsiteX41" fmla="*/ 635151 w 653706"/>
                <a:gd name="connsiteY41" fmla="*/ 438896 h 653706"/>
                <a:gd name="connsiteX42" fmla="*/ 653706 w 653706"/>
                <a:gd name="connsiteY42" fmla="*/ 414014 h 653706"/>
                <a:gd name="connsiteX43" fmla="*/ 653706 w 653706"/>
                <a:gd name="connsiteY43" fmla="*/ 317916 h 653706"/>
                <a:gd name="connsiteX44" fmla="*/ 0 w 653706"/>
                <a:gd name="connsiteY44" fmla="*/ 479036 h 653706"/>
                <a:gd name="connsiteX45" fmla="*/ 0 w 653706"/>
                <a:gd name="connsiteY45" fmla="*/ 554118 h 653706"/>
                <a:gd name="connsiteX46" fmla="*/ 0 w 653706"/>
                <a:gd name="connsiteY46" fmla="*/ 561098 h 653706"/>
                <a:gd name="connsiteX47" fmla="*/ 579 w 653706"/>
                <a:gd name="connsiteY47" fmla="*/ 561098 h 653706"/>
                <a:gd name="connsiteX48" fmla="*/ 34513 w 653706"/>
                <a:gd name="connsiteY48" fmla="*/ 603061 h 653706"/>
                <a:gd name="connsiteX49" fmla="*/ 105757 w 653706"/>
                <a:gd name="connsiteY49" fmla="*/ 630243 h 653706"/>
                <a:gd name="connsiteX50" fmla="*/ 326853 w 653706"/>
                <a:gd name="connsiteY50" fmla="*/ 653706 h 653706"/>
                <a:gd name="connsiteX51" fmla="*/ 547949 w 653706"/>
                <a:gd name="connsiteY51" fmla="*/ 630243 h 653706"/>
                <a:gd name="connsiteX52" fmla="*/ 619193 w 653706"/>
                <a:gd name="connsiteY52" fmla="*/ 603061 h 653706"/>
                <a:gd name="connsiteX53" fmla="*/ 653127 w 653706"/>
                <a:gd name="connsiteY53" fmla="*/ 561098 h 653706"/>
                <a:gd name="connsiteX54" fmla="*/ 653706 w 653706"/>
                <a:gd name="connsiteY54" fmla="*/ 561098 h 653706"/>
                <a:gd name="connsiteX55" fmla="*/ 653706 w 653706"/>
                <a:gd name="connsiteY55" fmla="*/ 554118 h 653706"/>
                <a:gd name="connsiteX56" fmla="*/ 653706 w 653706"/>
                <a:gd name="connsiteY56" fmla="*/ 479036 h 653706"/>
                <a:gd name="connsiteX57" fmla="*/ 579881 w 653706"/>
                <a:gd name="connsiteY57" fmla="*/ 511853 h 653706"/>
                <a:gd name="connsiteX58" fmla="*/ 326853 w 653706"/>
                <a:gd name="connsiteY58" fmla="*/ 544755 h 653706"/>
                <a:gd name="connsiteX59" fmla="*/ 73825 w 653706"/>
                <a:gd name="connsiteY59" fmla="*/ 511853 h 653706"/>
                <a:gd name="connsiteX60" fmla="*/ 0 w 653706"/>
                <a:gd name="connsiteY60" fmla="*/ 479036 h 6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53706" h="653706">
                  <a:moveTo>
                    <a:pt x="326853" y="0"/>
                  </a:moveTo>
                  <a:cubicBezTo>
                    <a:pt x="241111" y="0"/>
                    <a:pt x="163533" y="8728"/>
                    <a:pt x="105757" y="23463"/>
                  </a:cubicBezTo>
                  <a:cubicBezTo>
                    <a:pt x="76869" y="30830"/>
                    <a:pt x="52956" y="39525"/>
                    <a:pt x="34513" y="50645"/>
                  </a:cubicBezTo>
                  <a:cubicBezTo>
                    <a:pt x="18064" y="60563"/>
                    <a:pt x="3535" y="74009"/>
                    <a:pt x="579" y="92608"/>
                  </a:cubicBezTo>
                  <a:lnTo>
                    <a:pt x="0" y="92608"/>
                  </a:lnTo>
                  <a:lnTo>
                    <a:pt x="0" y="98056"/>
                  </a:lnTo>
                  <a:cubicBezTo>
                    <a:pt x="0" y="103678"/>
                    <a:pt x="3965" y="112157"/>
                    <a:pt x="18556" y="122938"/>
                  </a:cubicBezTo>
                  <a:cubicBezTo>
                    <a:pt x="33146" y="133718"/>
                    <a:pt x="56785" y="144910"/>
                    <a:pt x="86825" y="154298"/>
                  </a:cubicBezTo>
                  <a:cubicBezTo>
                    <a:pt x="146904" y="173073"/>
                    <a:pt x="232419" y="185217"/>
                    <a:pt x="326853" y="185217"/>
                  </a:cubicBezTo>
                  <a:cubicBezTo>
                    <a:pt x="421287" y="185217"/>
                    <a:pt x="506802" y="173073"/>
                    <a:pt x="566882" y="154298"/>
                  </a:cubicBezTo>
                  <a:cubicBezTo>
                    <a:pt x="596922" y="144910"/>
                    <a:pt x="620560" y="133718"/>
                    <a:pt x="635151" y="122938"/>
                  </a:cubicBezTo>
                  <a:cubicBezTo>
                    <a:pt x="649741" y="112157"/>
                    <a:pt x="653706" y="103678"/>
                    <a:pt x="653706" y="98056"/>
                  </a:cubicBezTo>
                  <a:lnTo>
                    <a:pt x="653568" y="98056"/>
                  </a:lnTo>
                  <a:cubicBezTo>
                    <a:pt x="652829" y="76613"/>
                    <a:pt x="637197" y="61501"/>
                    <a:pt x="619193" y="50645"/>
                  </a:cubicBezTo>
                  <a:cubicBezTo>
                    <a:pt x="600749" y="39525"/>
                    <a:pt x="576838" y="30830"/>
                    <a:pt x="547949" y="23463"/>
                  </a:cubicBezTo>
                  <a:cubicBezTo>
                    <a:pt x="490173" y="8728"/>
                    <a:pt x="412595" y="0"/>
                    <a:pt x="326853" y="0"/>
                  </a:cubicBezTo>
                  <a:close/>
                  <a:moveTo>
                    <a:pt x="0" y="163078"/>
                  </a:moveTo>
                  <a:lnTo>
                    <a:pt x="0" y="255062"/>
                  </a:lnTo>
                  <a:cubicBezTo>
                    <a:pt x="768" y="260633"/>
                    <a:pt x="5077" y="268351"/>
                    <a:pt x="18220" y="278061"/>
                  </a:cubicBezTo>
                  <a:cubicBezTo>
                    <a:pt x="32810" y="288841"/>
                    <a:pt x="56448" y="300034"/>
                    <a:pt x="86488" y="309421"/>
                  </a:cubicBezTo>
                  <a:cubicBezTo>
                    <a:pt x="146569" y="328196"/>
                    <a:pt x="232082" y="340340"/>
                    <a:pt x="326516" y="340340"/>
                  </a:cubicBezTo>
                  <a:cubicBezTo>
                    <a:pt x="420952" y="340340"/>
                    <a:pt x="506465" y="328196"/>
                    <a:pt x="566545" y="309421"/>
                  </a:cubicBezTo>
                  <a:cubicBezTo>
                    <a:pt x="596585" y="300034"/>
                    <a:pt x="620223" y="288841"/>
                    <a:pt x="634814" y="278061"/>
                  </a:cubicBezTo>
                  <a:cubicBezTo>
                    <a:pt x="649405" y="267281"/>
                    <a:pt x="653369" y="258801"/>
                    <a:pt x="653369" y="253179"/>
                  </a:cubicBezTo>
                  <a:lnTo>
                    <a:pt x="653706" y="253179"/>
                  </a:lnTo>
                  <a:lnTo>
                    <a:pt x="653706" y="163078"/>
                  </a:lnTo>
                  <a:cubicBezTo>
                    <a:pt x="634022" y="176035"/>
                    <a:pt x="609176" y="186740"/>
                    <a:pt x="579881" y="195895"/>
                  </a:cubicBezTo>
                  <a:cubicBezTo>
                    <a:pt x="513778" y="216552"/>
                    <a:pt x="424968" y="228797"/>
                    <a:pt x="326853" y="228797"/>
                  </a:cubicBezTo>
                  <a:cubicBezTo>
                    <a:pt x="228738" y="228797"/>
                    <a:pt x="139928" y="216552"/>
                    <a:pt x="73825" y="195895"/>
                  </a:cubicBezTo>
                  <a:cubicBezTo>
                    <a:pt x="44530" y="186740"/>
                    <a:pt x="19684" y="176035"/>
                    <a:pt x="0" y="163078"/>
                  </a:cubicBezTo>
                  <a:close/>
                  <a:moveTo>
                    <a:pt x="653706" y="317916"/>
                  </a:moveTo>
                  <a:cubicBezTo>
                    <a:pt x="643084" y="324949"/>
                    <a:pt x="631025" y="331352"/>
                    <a:pt x="617480" y="337170"/>
                  </a:cubicBezTo>
                  <a:cubicBezTo>
                    <a:pt x="605844" y="342167"/>
                    <a:pt x="593173" y="346759"/>
                    <a:pt x="579545" y="351018"/>
                  </a:cubicBezTo>
                  <a:cubicBezTo>
                    <a:pt x="513441" y="371675"/>
                    <a:pt x="424631" y="383920"/>
                    <a:pt x="326516" y="383920"/>
                  </a:cubicBezTo>
                  <a:cubicBezTo>
                    <a:pt x="228402" y="383920"/>
                    <a:pt x="139592" y="371675"/>
                    <a:pt x="73489" y="351018"/>
                  </a:cubicBezTo>
                  <a:cubicBezTo>
                    <a:pt x="44366" y="341917"/>
                    <a:pt x="19629" y="331288"/>
                    <a:pt x="0" y="318432"/>
                  </a:cubicBezTo>
                  <a:lnTo>
                    <a:pt x="0" y="414014"/>
                  </a:lnTo>
                  <a:cubicBezTo>
                    <a:pt x="0" y="419636"/>
                    <a:pt x="3965" y="428115"/>
                    <a:pt x="18556" y="438896"/>
                  </a:cubicBezTo>
                  <a:cubicBezTo>
                    <a:pt x="33146" y="449676"/>
                    <a:pt x="56785" y="460868"/>
                    <a:pt x="86825" y="470255"/>
                  </a:cubicBezTo>
                  <a:cubicBezTo>
                    <a:pt x="146904" y="489031"/>
                    <a:pt x="232419" y="501175"/>
                    <a:pt x="326853" y="501175"/>
                  </a:cubicBezTo>
                  <a:cubicBezTo>
                    <a:pt x="421287" y="501175"/>
                    <a:pt x="506802" y="489031"/>
                    <a:pt x="566882" y="470255"/>
                  </a:cubicBezTo>
                  <a:cubicBezTo>
                    <a:pt x="596922" y="460868"/>
                    <a:pt x="620560" y="449676"/>
                    <a:pt x="635151" y="438896"/>
                  </a:cubicBezTo>
                  <a:cubicBezTo>
                    <a:pt x="649741" y="428115"/>
                    <a:pt x="653706" y="419636"/>
                    <a:pt x="653706" y="414014"/>
                  </a:cubicBezTo>
                  <a:lnTo>
                    <a:pt x="653706" y="317916"/>
                  </a:lnTo>
                  <a:close/>
                  <a:moveTo>
                    <a:pt x="0" y="479036"/>
                  </a:moveTo>
                  <a:lnTo>
                    <a:pt x="0" y="554118"/>
                  </a:lnTo>
                  <a:lnTo>
                    <a:pt x="0" y="561098"/>
                  </a:lnTo>
                  <a:lnTo>
                    <a:pt x="579" y="561098"/>
                  </a:lnTo>
                  <a:cubicBezTo>
                    <a:pt x="3535" y="579697"/>
                    <a:pt x="18064" y="593143"/>
                    <a:pt x="34513" y="603061"/>
                  </a:cubicBezTo>
                  <a:cubicBezTo>
                    <a:pt x="52956" y="614181"/>
                    <a:pt x="76869" y="622876"/>
                    <a:pt x="105757" y="630243"/>
                  </a:cubicBezTo>
                  <a:cubicBezTo>
                    <a:pt x="163534" y="644978"/>
                    <a:pt x="241111" y="653706"/>
                    <a:pt x="326853" y="653706"/>
                  </a:cubicBezTo>
                  <a:cubicBezTo>
                    <a:pt x="412595" y="653706"/>
                    <a:pt x="490172" y="644978"/>
                    <a:pt x="547949" y="630243"/>
                  </a:cubicBezTo>
                  <a:cubicBezTo>
                    <a:pt x="576838" y="622876"/>
                    <a:pt x="600749" y="614181"/>
                    <a:pt x="619193" y="603061"/>
                  </a:cubicBezTo>
                  <a:cubicBezTo>
                    <a:pt x="635642" y="593143"/>
                    <a:pt x="650171" y="579697"/>
                    <a:pt x="653127" y="561098"/>
                  </a:cubicBezTo>
                  <a:lnTo>
                    <a:pt x="653706" y="561098"/>
                  </a:lnTo>
                  <a:lnTo>
                    <a:pt x="653706" y="554118"/>
                  </a:lnTo>
                  <a:lnTo>
                    <a:pt x="653706" y="479036"/>
                  </a:lnTo>
                  <a:cubicBezTo>
                    <a:pt x="634022" y="491993"/>
                    <a:pt x="609176" y="502698"/>
                    <a:pt x="579881" y="511853"/>
                  </a:cubicBezTo>
                  <a:cubicBezTo>
                    <a:pt x="513777" y="532510"/>
                    <a:pt x="424968" y="544755"/>
                    <a:pt x="326853" y="544755"/>
                  </a:cubicBezTo>
                  <a:cubicBezTo>
                    <a:pt x="228738" y="544755"/>
                    <a:pt x="139929" y="532510"/>
                    <a:pt x="73825" y="511853"/>
                  </a:cubicBezTo>
                  <a:cubicBezTo>
                    <a:pt x="44530" y="502698"/>
                    <a:pt x="19684" y="491993"/>
                    <a:pt x="0" y="47903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2700000" scaled="1"/>
              <a:tileRect/>
            </a:gradFill>
            <a:ln w="108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vi-VN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E08EB97-4A2B-34BF-F9D7-A744EF0A5601}"/>
                </a:ext>
              </a:extLst>
            </p:cNvPr>
            <p:cNvGrpSpPr/>
            <p:nvPr/>
          </p:nvGrpSpPr>
          <p:grpSpPr>
            <a:xfrm>
              <a:off x="8994008" y="3887331"/>
              <a:ext cx="682964" cy="577892"/>
              <a:chOff x="9178497" y="1884144"/>
              <a:chExt cx="877500" cy="74250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D1CB2F5-076A-4349-F4AC-D4CA91E548B5}"/>
                  </a:ext>
                </a:extLst>
              </p:cNvPr>
              <p:cNvSpPr/>
              <p:nvPr/>
            </p:nvSpPr>
            <p:spPr>
              <a:xfrm>
                <a:off x="9178497" y="2086644"/>
                <a:ext cx="877500" cy="33750"/>
              </a:xfrm>
              <a:custGeom>
                <a:avLst/>
                <a:gdLst>
                  <a:gd name="connsiteX0" fmla="*/ 0 w 877500"/>
                  <a:gd name="connsiteY0" fmla="*/ 0 h 33750"/>
                  <a:gd name="connsiteX1" fmla="*/ 877500 w 877500"/>
                  <a:gd name="connsiteY1" fmla="*/ 0 h 3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7500" h="33750">
                    <a:moveTo>
                      <a:pt x="0" y="0"/>
                    </a:moveTo>
                    <a:lnTo>
                      <a:pt x="877500" y="0"/>
                    </a:lnTo>
                  </a:path>
                </a:pathLst>
              </a:custGeom>
              <a:ln w="67270" cap="rnd">
                <a:solidFill>
                  <a:schemeClr val="accent5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vi-V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28D23D-55B4-FE6C-DD4A-4FC419A377E0}"/>
                  </a:ext>
                </a:extLst>
              </p:cNvPr>
              <p:cNvSpPr/>
              <p:nvPr/>
            </p:nvSpPr>
            <p:spPr>
              <a:xfrm>
                <a:off x="9279747" y="1951644"/>
                <a:ext cx="67500" cy="67500"/>
              </a:xfrm>
              <a:custGeom>
                <a:avLst/>
                <a:gdLst>
                  <a:gd name="connsiteX0" fmla="*/ 33750 w 67500"/>
                  <a:gd name="connsiteY0" fmla="*/ 67500 h 67500"/>
                  <a:gd name="connsiteX1" fmla="*/ 10125 w 67500"/>
                  <a:gd name="connsiteY1" fmla="*/ 57375 h 67500"/>
                  <a:gd name="connsiteX2" fmla="*/ 0 w 67500"/>
                  <a:gd name="connsiteY2" fmla="*/ 33750 h 67500"/>
                  <a:gd name="connsiteX3" fmla="*/ 10125 w 67500"/>
                  <a:gd name="connsiteY3" fmla="*/ 10125 h 67500"/>
                  <a:gd name="connsiteX4" fmla="*/ 13500 w 67500"/>
                  <a:gd name="connsiteY4" fmla="*/ 6750 h 67500"/>
                  <a:gd name="connsiteX5" fmla="*/ 20250 w 67500"/>
                  <a:gd name="connsiteY5" fmla="*/ 3375 h 67500"/>
                  <a:gd name="connsiteX6" fmla="*/ 27000 w 67500"/>
                  <a:gd name="connsiteY6" fmla="*/ 0 h 67500"/>
                  <a:gd name="connsiteX7" fmla="*/ 40500 w 67500"/>
                  <a:gd name="connsiteY7" fmla="*/ 0 h 67500"/>
                  <a:gd name="connsiteX8" fmla="*/ 47250 w 67500"/>
                  <a:gd name="connsiteY8" fmla="*/ 3375 h 67500"/>
                  <a:gd name="connsiteX9" fmla="*/ 54000 w 67500"/>
                  <a:gd name="connsiteY9" fmla="*/ 6750 h 67500"/>
                  <a:gd name="connsiteX10" fmla="*/ 57375 w 67500"/>
                  <a:gd name="connsiteY10" fmla="*/ 10125 h 67500"/>
                  <a:gd name="connsiteX11" fmla="*/ 64125 w 67500"/>
                  <a:gd name="connsiteY11" fmla="*/ 20250 h 67500"/>
                  <a:gd name="connsiteX12" fmla="*/ 67500 w 67500"/>
                  <a:gd name="connsiteY12" fmla="*/ 33750 h 67500"/>
                  <a:gd name="connsiteX13" fmla="*/ 64125 w 67500"/>
                  <a:gd name="connsiteY13" fmla="*/ 47250 h 67500"/>
                  <a:gd name="connsiteX14" fmla="*/ 57375 w 67500"/>
                  <a:gd name="connsiteY14" fmla="*/ 57375 h 67500"/>
                  <a:gd name="connsiteX15" fmla="*/ 33750 w 67500"/>
                  <a:gd name="connsiteY15" fmla="*/ 67500 h 6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500" h="67500">
                    <a:moveTo>
                      <a:pt x="33750" y="67500"/>
                    </a:moveTo>
                    <a:cubicBezTo>
                      <a:pt x="23625" y="67500"/>
                      <a:pt x="16875" y="64125"/>
                      <a:pt x="10125" y="57375"/>
                    </a:cubicBezTo>
                    <a:cubicBezTo>
                      <a:pt x="3375" y="50625"/>
                      <a:pt x="0" y="43875"/>
                      <a:pt x="0" y="33750"/>
                    </a:cubicBezTo>
                    <a:cubicBezTo>
                      <a:pt x="0" y="23625"/>
                      <a:pt x="3375" y="16875"/>
                      <a:pt x="10125" y="10125"/>
                    </a:cubicBezTo>
                    <a:cubicBezTo>
                      <a:pt x="10125" y="10125"/>
                      <a:pt x="13500" y="6750"/>
                      <a:pt x="13500" y="6750"/>
                    </a:cubicBezTo>
                    <a:cubicBezTo>
                      <a:pt x="16875" y="6750"/>
                      <a:pt x="16875" y="3375"/>
                      <a:pt x="20250" y="3375"/>
                    </a:cubicBezTo>
                    <a:cubicBezTo>
                      <a:pt x="23625" y="0"/>
                      <a:pt x="23625" y="0"/>
                      <a:pt x="27000" y="0"/>
                    </a:cubicBezTo>
                    <a:cubicBezTo>
                      <a:pt x="30375" y="0"/>
                      <a:pt x="37125" y="0"/>
                      <a:pt x="40500" y="0"/>
                    </a:cubicBezTo>
                    <a:cubicBezTo>
                      <a:pt x="43875" y="0"/>
                      <a:pt x="43875" y="0"/>
                      <a:pt x="47250" y="3375"/>
                    </a:cubicBezTo>
                    <a:cubicBezTo>
                      <a:pt x="50625" y="3375"/>
                      <a:pt x="50625" y="6750"/>
                      <a:pt x="54000" y="6750"/>
                    </a:cubicBezTo>
                    <a:cubicBezTo>
                      <a:pt x="54000" y="6750"/>
                      <a:pt x="57375" y="10125"/>
                      <a:pt x="57375" y="10125"/>
                    </a:cubicBezTo>
                    <a:cubicBezTo>
                      <a:pt x="60750" y="13500"/>
                      <a:pt x="64125" y="16875"/>
                      <a:pt x="64125" y="20250"/>
                    </a:cubicBezTo>
                    <a:cubicBezTo>
                      <a:pt x="67500" y="23625"/>
                      <a:pt x="67500" y="30375"/>
                      <a:pt x="67500" y="33750"/>
                    </a:cubicBezTo>
                    <a:cubicBezTo>
                      <a:pt x="67500" y="37125"/>
                      <a:pt x="67500" y="43875"/>
                      <a:pt x="64125" y="47250"/>
                    </a:cubicBezTo>
                    <a:cubicBezTo>
                      <a:pt x="64125" y="50625"/>
                      <a:pt x="60750" y="54000"/>
                      <a:pt x="57375" y="57375"/>
                    </a:cubicBezTo>
                    <a:cubicBezTo>
                      <a:pt x="50625" y="64125"/>
                      <a:pt x="43875" y="67500"/>
                      <a:pt x="33750" y="6750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3635" cap="flat">
                <a:solidFill>
                  <a:schemeClr val="accent5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vi-V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71EFF67-2887-7F5E-FBB8-081A756EAB88}"/>
                  </a:ext>
                </a:extLst>
              </p:cNvPr>
              <p:cNvSpPr/>
              <p:nvPr/>
            </p:nvSpPr>
            <p:spPr>
              <a:xfrm>
                <a:off x="9380997" y="1951507"/>
                <a:ext cx="67500" cy="67636"/>
              </a:xfrm>
              <a:custGeom>
                <a:avLst/>
                <a:gdLst>
                  <a:gd name="connsiteX0" fmla="*/ 33750 w 67500"/>
                  <a:gd name="connsiteY0" fmla="*/ 67637 h 67636"/>
                  <a:gd name="connsiteX1" fmla="*/ 10125 w 67500"/>
                  <a:gd name="connsiteY1" fmla="*/ 57512 h 67636"/>
                  <a:gd name="connsiteX2" fmla="*/ 0 w 67500"/>
                  <a:gd name="connsiteY2" fmla="*/ 33887 h 67636"/>
                  <a:gd name="connsiteX3" fmla="*/ 3375 w 67500"/>
                  <a:gd name="connsiteY3" fmla="*/ 20387 h 67636"/>
                  <a:gd name="connsiteX4" fmla="*/ 10125 w 67500"/>
                  <a:gd name="connsiteY4" fmla="*/ 10262 h 67636"/>
                  <a:gd name="connsiteX5" fmla="*/ 20250 w 67500"/>
                  <a:gd name="connsiteY5" fmla="*/ 3512 h 67636"/>
                  <a:gd name="connsiteX6" fmla="*/ 57375 w 67500"/>
                  <a:gd name="connsiteY6" fmla="*/ 10262 h 67636"/>
                  <a:gd name="connsiteX7" fmla="*/ 64125 w 67500"/>
                  <a:gd name="connsiteY7" fmla="*/ 20387 h 67636"/>
                  <a:gd name="connsiteX8" fmla="*/ 67500 w 67500"/>
                  <a:gd name="connsiteY8" fmla="*/ 33887 h 67636"/>
                  <a:gd name="connsiteX9" fmla="*/ 57375 w 67500"/>
                  <a:gd name="connsiteY9" fmla="*/ 57512 h 67636"/>
                  <a:gd name="connsiteX10" fmla="*/ 33750 w 67500"/>
                  <a:gd name="connsiteY10" fmla="*/ 67637 h 6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500" h="67636">
                    <a:moveTo>
                      <a:pt x="33750" y="67637"/>
                    </a:moveTo>
                    <a:cubicBezTo>
                      <a:pt x="23625" y="67637"/>
                      <a:pt x="16875" y="64262"/>
                      <a:pt x="10125" y="57512"/>
                    </a:cubicBezTo>
                    <a:cubicBezTo>
                      <a:pt x="3375" y="50762"/>
                      <a:pt x="0" y="44012"/>
                      <a:pt x="0" y="33887"/>
                    </a:cubicBezTo>
                    <a:cubicBezTo>
                      <a:pt x="0" y="30512"/>
                      <a:pt x="0" y="23762"/>
                      <a:pt x="3375" y="20387"/>
                    </a:cubicBezTo>
                    <a:cubicBezTo>
                      <a:pt x="6750" y="17012"/>
                      <a:pt x="6750" y="13637"/>
                      <a:pt x="10125" y="10262"/>
                    </a:cubicBezTo>
                    <a:cubicBezTo>
                      <a:pt x="13500" y="6887"/>
                      <a:pt x="16875" y="3512"/>
                      <a:pt x="20250" y="3512"/>
                    </a:cubicBezTo>
                    <a:cubicBezTo>
                      <a:pt x="33750" y="-3238"/>
                      <a:pt x="47250" y="137"/>
                      <a:pt x="57375" y="10262"/>
                    </a:cubicBezTo>
                    <a:cubicBezTo>
                      <a:pt x="60750" y="13637"/>
                      <a:pt x="64125" y="17012"/>
                      <a:pt x="64125" y="20387"/>
                    </a:cubicBezTo>
                    <a:cubicBezTo>
                      <a:pt x="67500" y="23762"/>
                      <a:pt x="67500" y="30512"/>
                      <a:pt x="67500" y="33887"/>
                    </a:cubicBezTo>
                    <a:cubicBezTo>
                      <a:pt x="67500" y="44012"/>
                      <a:pt x="64125" y="50762"/>
                      <a:pt x="57375" y="57512"/>
                    </a:cubicBezTo>
                    <a:cubicBezTo>
                      <a:pt x="50625" y="64262"/>
                      <a:pt x="43875" y="67637"/>
                      <a:pt x="33750" y="67637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3635" cap="flat">
                <a:solidFill>
                  <a:schemeClr val="accent5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vi-V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9831E1F-ED14-547D-EB7B-4C60673AF575}"/>
                  </a:ext>
                </a:extLst>
              </p:cNvPr>
              <p:cNvSpPr/>
              <p:nvPr/>
            </p:nvSpPr>
            <p:spPr>
              <a:xfrm>
                <a:off x="9482247" y="1951644"/>
                <a:ext cx="67500" cy="67499"/>
              </a:xfrm>
              <a:custGeom>
                <a:avLst/>
                <a:gdLst>
                  <a:gd name="connsiteX0" fmla="*/ 33750 w 67500"/>
                  <a:gd name="connsiteY0" fmla="*/ 67500 h 67499"/>
                  <a:gd name="connsiteX1" fmla="*/ 20250 w 67500"/>
                  <a:gd name="connsiteY1" fmla="*/ 64125 h 67499"/>
                  <a:gd name="connsiteX2" fmla="*/ 10125 w 67500"/>
                  <a:gd name="connsiteY2" fmla="*/ 57375 h 67499"/>
                  <a:gd name="connsiteX3" fmla="*/ 3375 w 67500"/>
                  <a:gd name="connsiteY3" fmla="*/ 47250 h 67499"/>
                  <a:gd name="connsiteX4" fmla="*/ 0 w 67500"/>
                  <a:gd name="connsiteY4" fmla="*/ 33750 h 67499"/>
                  <a:gd name="connsiteX5" fmla="*/ 3375 w 67500"/>
                  <a:gd name="connsiteY5" fmla="*/ 20250 h 67499"/>
                  <a:gd name="connsiteX6" fmla="*/ 10125 w 67500"/>
                  <a:gd name="connsiteY6" fmla="*/ 10125 h 67499"/>
                  <a:gd name="connsiteX7" fmla="*/ 57375 w 67500"/>
                  <a:gd name="connsiteY7" fmla="*/ 10125 h 67499"/>
                  <a:gd name="connsiteX8" fmla="*/ 64125 w 67500"/>
                  <a:gd name="connsiteY8" fmla="*/ 20250 h 67499"/>
                  <a:gd name="connsiteX9" fmla="*/ 67500 w 67500"/>
                  <a:gd name="connsiteY9" fmla="*/ 33750 h 67499"/>
                  <a:gd name="connsiteX10" fmla="*/ 64125 w 67500"/>
                  <a:gd name="connsiteY10" fmla="*/ 47250 h 67499"/>
                  <a:gd name="connsiteX11" fmla="*/ 57375 w 67500"/>
                  <a:gd name="connsiteY11" fmla="*/ 57375 h 67499"/>
                  <a:gd name="connsiteX12" fmla="*/ 33750 w 67500"/>
                  <a:gd name="connsiteY12" fmla="*/ 67500 h 67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500" h="67499">
                    <a:moveTo>
                      <a:pt x="33750" y="67500"/>
                    </a:moveTo>
                    <a:cubicBezTo>
                      <a:pt x="30375" y="67500"/>
                      <a:pt x="23625" y="67500"/>
                      <a:pt x="20250" y="64125"/>
                    </a:cubicBezTo>
                    <a:cubicBezTo>
                      <a:pt x="16875" y="60750"/>
                      <a:pt x="13500" y="60750"/>
                      <a:pt x="10125" y="57375"/>
                    </a:cubicBezTo>
                    <a:cubicBezTo>
                      <a:pt x="6750" y="54000"/>
                      <a:pt x="3375" y="50625"/>
                      <a:pt x="3375" y="47250"/>
                    </a:cubicBezTo>
                    <a:cubicBezTo>
                      <a:pt x="0" y="43875"/>
                      <a:pt x="0" y="37125"/>
                      <a:pt x="0" y="33750"/>
                    </a:cubicBezTo>
                    <a:cubicBezTo>
                      <a:pt x="0" y="30375"/>
                      <a:pt x="0" y="23625"/>
                      <a:pt x="3375" y="20250"/>
                    </a:cubicBezTo>
                    <a:cubicBezTo>
                      <a:pt x="6750" y="16875"/>
                      <a:pt x="6750" y="13500"/>
                      <a:pt x="10125" y="10125"/>
                    </a:cubicBezTo>
                    <a:cubicBezTo>
                      <a:pt x="23625" y="-3375"/>
                      <a:pt x="43875" y="-3375"/>
                      <a:pt x="57375" y="10125"/>
                    </a:cubicBezTo>
                    <a:cubicBezTo>
                      <a:pt x="60750" y="13500"/>
                      <a:pt x="64125" y="16875"/>
                      <a:pt x="64125" y="20250"/>
                    </a:cubicBezTo>
                    <a:cubicBezTo>
                      <a:pt x="67500" y="23625"/>
                      <a:pt x="67500" y="30375"/>
                      <a:pt x="67500" y="33750"/>
                    </a:cubicBezTo>
                    <a:cubicBezTo>
                      <a:pt x="67500" y="37125"/>
                      <a:pt x="67500" y="43875"/>
                      <a:pt x="64125" y="47250"/>
                    </a:cubicBezTo>
                    <a:cubicBezTo>
                      <a:pt x="60750" y="50625"/>
                      <a:pt x="60750" y="54000"/>
                      <a:pt x="57375" y="57375"/>
                    </a:cubicBezTo>
                    <a:cubicBezTo>
                      <a:pt x="50625" y="64125"/>
                      <a:pt x="43875" y="67500"/>
                      <a:pt x="33750" y="6750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33635" cap="flat">
                <a:solidFill>
                  <a:schemeClr val="accent5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vi-V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3354C62-BF8C-915E-4D34-ECC463B43357}"/>
                  </a:ext>
                </a:extLst>
              </p:cNvPr>
              <p:cNvSpPr/>
              <p:nvPr/>
            </p:nvSpPr>
            <p:spPr>
              <a:xfrm>
                <a:off x="9178497" y="1884144"/>
                <a:ext cx="877500" cy="742500"/>
              </a:xfrm>
              <a:custGeom>
                <a:avLst/>
                <a:gdLst>
                  <a:gd name="connsiteX0" fmla="*/ 810000 w 877500"/>
                  <a:gd name="connsiteY0" fmla="*/ 0 h 742500"/>
                  <a:gd name="connsiteX1" fmla="*/ 67500 w 877500"/>
                  <a:gd name="connsiteY1" fmla="*/ 0 h 742500"/>
                  <a:gd name="connsiteX2" fmla="*/ 0 w 877500"/>
                  <a:gd name="connsiteY2" fmla="*/ 67500 h 742500"/>
                  <a:gd name="connsiteX3" fmla="*/ 0 w 877500"/>
                  <a:gd name="connsiteY3" fmla="*/ 675000 h 742500"/>
                  <a:gd name="connsiteX4" fmla="*/ 67500 w 877500"/>
                  <a:gd name="connsiteY4" fmla="*/ 742500 h 742500"/>
                  <a:gd name="connsiteX5" fmla="*/ 810000 w 877500"/>
                  <a:gd name="connsiteY5" fmla="*/ 742500 h 742500"/>
                  <a:gd name="connsiteX6" fmla="*/ 877500 w 877500"/>
                  <a:gd name="connsiteY6" fmla="*/ 675000 h 742500"/>
                  <a:gd name="connsiteX7" fmla="*/ 877500 w 877500"/>
                  <a:gd name="connsiteY7" fmla="*/ 67500 h 742500"/>
                  <a:gd name="connsiteX8" fmla="*/ 810000 w 877500"/>
                  <a:gd name="connsiteY8" fmla="*/ 0 h 74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500" h="742500">
                    <a:moveTo>
                      <a:pt x="810000" y="0"/>
                    </a:moveTo>
                    <a:lnTo>
                      <a:pt x="67500" y="0"/>
                    </a:lnTo>
                    <a:cubicBezTo>
                      <a:pt x="30375" y="0"/>
                      <a:pt x="0" y="30375"/>
                      <a:pt x="0" y="67500"/>
                    </a:cubicBezTo>
                    <a:lnTo>
                      <a:pt x="0" y="675000"/>
                    </a:lnTo>
                    <a:cubicBezTo>
                      <a:pt x="0" y="712125"/>
                      <a:pt x="30375" y="742500"/>
                      <a:pt x="67500" y="742500"/>
                    </a:cubicBezTo>
                    <a:lnTo>
                      <a:pt x="810000" y="742500"/>
                    </a:lnTo>
                    <a:cubicBezTo>
                      <a:pt x="847125" y="742500"/>
                      <a:pt x="877500" y="712125"/>
                      <a:pt x="877500" y="675000"/>
                    </a:cubicBezTo>
                    <a:lnTo>
                      <a:pt x="877500" y="67500"/>
                    </a:lnTo>
                    <a:cubicBezTo>
                      <a:pt x="877500" y="30375"/>
                      <a:pt x="847125" y="0"/>
                      <a:pt x="810000" y="0"/>
                    </a:cubicBezTo>
                    <a:close/>
                  </a:path>
                </a:pathLst>
              </a:custGeom>
              <a:noFill/>
              <a:ln w="67270" cap="rnd"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2700000" scaled="1"/>
                  <a:tileRect/>
                </a:gradFill>
                <a:prstDash val="solid"/>
                <a:round/>
              </a:ln>
            </p:spPr>
            <p:txBody>
              <a:bodyPr rtlCol="0" anchor="ctr"/>
              <a:lstStyle/>
              <a:p>
                <a:endParaRPr lang="vi-V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57A4DD6-AED4-2915-6921-DCD1B1018691}"/>
                  </a:ext>
                </a:extLst>
              </p:cNvPr>
              <p:cNvSpPr/>
              <p:nvPr/>
            </p:nvSpPr>
            <p:spPr>
              <a:xfrm>
                <a:off x="9178497" y="2356644"/>
                <a:ext cx="540000" cy="33750"/>
              </a:xfrm>
              <a:custGeom>
                <a:avLst/>
                <a:gdLst>
                  <a:gd name="connsiteX0" fmla="*/ 0 w 540000"/>
                  <a:gd name="connsiteY0" fmla="*/ 0 h 33750"/>
                  <a:gd name="connsiteX1" fmla="*/ 540000 w 540000"/>
                  <a:gd name="connsiteY1" fmla="*/ 0 h 3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0000" h="33750">
                    <a:moveTo>
                      <a:pt x="0" y="0"/>
                    </a:moveTo>
                    <a:lnTo>
                      <a:pt x="540000" y="0"/>
                    </a:lnTo>
                  </a:path>
                </a:pathLst>
              </a:custGeom>
              <a:ln w="67270" cap="rnd">
                <a:solidFill>
                  <a:schemeClr val="accent5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vi-V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FAD318D-DCBE-6EC5-B87F-90F79CE50E33}"/>
                  </a:ext>
                </a:extLst>
              </p:cNvPr>
              <p:cNvSpPr/>
              <p:nvPr/>
            </p:nvSpPr>
            <p:spPr>
              <a:xfrm>
                <a:off x="9718497" y="2086644"/>
                <a:ext cx="33750" cy="540000"/>
              </a:xfrm>
              <a:custGeom>
                <a:avLst/>
                <a:gdLst>
                  <a:gd name="connsiteX0" fmla="*/ 0 w 33750"/>
                  <a:gd name="connsiteY0" fmla="*/ 0 h 540000"/>
                  <a:gd name="connsiteX1" fmla="*/ 0 w 33750"/>
                  <a:gd name="connsiteY1" fmla="*/ 54000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750" h="540000">
                    <a:moveTo>
                      <a:pt x="0" y="0"/>
                    </a:moveTo>
                    <a:lnTo>
                      <a:pt x="0" y="540000"/>
                    </a:lnTo>
                  </a:path>
                </a:pathLst>
              </a:custGeom>
              <a:ln w="67270" cap="rnd">
                <a:solidFill>
                  <a:schemeClr val="accent5">
                    <a:lumMod val="7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vi-VN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EA9183-C8EB-3CEC-72D8-68206A57AC1C}"/>
                </a:ext>
              </a:extLst>
            </p:cNvPr>
            <p:cNvCxnSpPr>
              <a:cxnSpLocks/>
            </p:cNvCxnSpPr>
            <p:nvPr/>
          </p:nvCxnSpPr>
          <p:spPr>
            <a:xfrm>
              <a:off x="6682691" y="4207068"/>
              <a:ext cx="670993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6">
                      <a:lumMod val="74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0169946-BF48-C022-419A-A3A86B681CF6}"/>
                </a:ext>
              </a:extLst>
            </p:cNvPr>
            <p:cNvCxnSpPr>
              <a:cxnSpLocks/>
            </p:cNvCxnSpPr>
            <p:nvPr/>
          </p:nvCxnSpPr>
          <p:spPr>
            <a:xfrm>
              <a:off x="7835192" y="4930000"/>
              <a:ext cx="0" cy="344867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D0AABA8-01C1-75F5-1C3C-6EA88678AB23}"/>
                </a:ext>
              </a:extLst>
            </p:cNvPr>
            <p:cNvCxnSpPr>
              <a:cxnSpLocks/>
            </p:cNvCxnSpPr>
            <p:nvPr/>
          </p:nvCxnSpPr>
          <p:spPr>
            <a:xfrm>
              <a:off x="8381005" y="4176277"/>
              <a:ext cx="458195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6">
                      <a:lumMod val="74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6A274E-3611-F3CA-CD9D-C7A6A809004C}"/>
                </a:ext>
              </a:extLst>
            </p:cNvPr>
            <p:cNvGrpSpPr/>
            <p:nvPr/>
          </p:nvGrpSpPr>
          <p:grpSpPr>
            <a:xfrm>
              <a:off x="9849272" y="4071139"/>
              <a:ext cx="374461" cy="287020"/>
              <a:chOff x="10321290" y="1843352"/>
              <a:chExt cx="374461" cy="287020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B0ABBE2-0676-BBB6-7E0E-E5670BE38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1290" y="1843352"/>
                <a:ext cx="374461" cy="0"/>
              </a:xfrm>
              <a:prstGeom prst="straightConnector1">
                <a:avLst/>
              </a:prstGeom>
              <a:ln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  <a:tileRect/>
                </a:gradFill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7508F16-99F0-76F0-1AD1-F1E5D21C8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1290" y="1986862"/>
                <a:ext cx="374461" cy="0"/>
              </a:xfrm>
              <a:prstGeom prst="straightConnector1">
                <a:avLst/>
              </a:prstGeom>
              <a:ln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  <a:tileRect/>
                </a:gradFill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856ACDC-A793-29F4-5F1C-7227F1509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1290" y="2130372"/>
                <a:ext cx="374461" cy="0"/>
              </a:xfrm>
              <a:prstGeom prst="straightConnector1">
                <a:avLst/>
              </a:prstGeom>
              <a:ln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1"/>
                  <a:tileRect/>
                </a:gradFill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EA3B7FA-D6C8-DD63-C9AB-BDB4CB63D9BA}"/>
                </a:ext>
              </a:extLst>
            </p:cNvPr>
            <p:cNvSpPr/>
            <p:nvPr/>
          </p:nvSpPr>
          <p:spPr>
            <a:xfrm>
              <a:off x="5335823" y="3669306"/>
              <a:ext cx="4620710" cy="2866256"/>
            </a:xfrm>
            <a:prstGeom prst="rect">
              <a:avLst/>
            </a:prstGeom>
            <a:noFill/>
            <a:ln w="12700">
              <a:gradFill flip="none" rotWithShape="1">
                <a:gsLst>
                  <a:gs pos="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8AA3BB-A3D0-8962-D8CB-A92F01DBB3A7}"/>
                </a:ext>
              </a:extLst>
            </p:cNvPr>
            <p:cNvSpPr txBox="1"/>
            <p:nvPr/>
          </p:nvSpPr>
          <p:spPr>
            <a:xfrm>
              <a:off x="5756597" y="6422889"/>
              <a:ext cx="39203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HỆ THỐNG MẠNG VÀ PHẦN MỀM GIẢI MÃ</a:t>
              </a:r>
              <a:endParaRPr lang="vi-VN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D2BDB0-2AE2-65C6-CB31-86C743A9B295}"/>
                </a:ext>
              </a:extLst>
            </p:cNvPr>
            <p:cNvSpPr txBox="1"/>
            <p:nvPr/>
          </p:nvSpPr>
          <p:spPr>
            <a:xfrm>
              <a:off x="5465917" y="4549316"/>
              <a:ext cx="13110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PoE Switch</a:t>
              </a:r>
              <a:endParaRPr lang="vi-VN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485457-B99D-E93A-5F97-D946975B67D1}"/>
                </a:ext>
              </a:extLst>
            </p:cNvPr>
            <p:cNvSpPr txBox="1"/>
            <p:nvPr/>
          </p:nvSpPr>
          <p:spPr>
            <a:xfrm>
              <a:off x="5546193" y="6166531"/>
              <a:ext cx="1230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Router</a:t>
              </a:r>
              <a:endParaRPr lang="vi-VN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03DDC45-E2BF-D1D5-0D1A-4ED4D2172981}"/>
                </a:ext>
              </a:extLst>
            </p:cNvPr>
            <p:cNvSpPr txBox="1"/>
            <p:nvPr/>
          </p:nvSpPr>
          <p:spPr>
            <a:xfrm>
              <a:off x="7008403" y="4549315"/>
              <a:ext cx="1739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Phần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mềm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giải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mã</a:t>
              </a:r>
              <a:endParaRPr lang="vi-VN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8842A6-52D2-1738-BD2B-30036BFC0729}"/>
                </a:ext>
              </a:extLst>
            </p:cNvPr>
            <p:cNvSpPr txBox="1"/>
            <p:nvPr/>
          </p:nvSpPr>
          <p:spPr>
            <a:xfrm>
              <a:off x="7283649" y="6023284"/>
              <a:ext cx="1230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Database</a:t>
              </a:r>
              <a:endParaRPr lang="vi-VN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E9B77F-AAD3-5D41-C31A-E22D61D9406F}"/>
                </a:ext>
              </a:extLst>
            </p:cNvPr>
            <p:cNvSpPr txBox="1"/>
            <p:nvPr/>
          </p:nvSpPr>
          <p:spPr>
            <a:xfrm>
              <a:off x="8736593" y="4553514"/>
              <a:ext cx="1230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UI</a:t>
              </a:r>
              <a:endParaRPr lang="vi-VN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4B23F255-EF21-30EC-1518-2A83B0CF8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3565" y="3601835"/>
            <a:ext cx="1050592" cy="105059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8A8A7A2-8D9A-829E-83FD-B32065B456E9}"/>
              </a:ext>
            </a:extLst>
          </p:cNvPr>
          <p:cNvSpPr txBox="1"/>
          <p:nvPr/>
        </p:nvSpPr>
        <p:spPr>
          <a:xfrm>
            <a:off x="10419994" y="4652427"/>
            <a:ext cx="123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User</a:t>
            </a:r>
            <a:endParaRPr lang="vi-VN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F44A1E-F7D5-3DFB-E168-5C82D6B38C7D}"/>
              </a:ext>
            </a:extLst>
          </p:cNvPr>
          <p:cNvGrpSpPr/>
          <p:nvPr/>
        </p:nvGrpSpPr>
        <p:grpSpPr>
          <a:xfrm>
            <a:off x="80873" y="905450"/>
            <a:ext cx="3774788" cy="5261023"/>
            <a:chOff x="479743" y="921560"/>
            <a:chExt cx="3774788" cy="526102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02A0F79-59BA-D237-A137-3B19EB962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421" y="1218882"/>
              <a:ext cx="1311429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7D5242-7CEF-DF89-F35F-E6208A7CADEB}"/>
                </a:ext>
              </a:extLst>
            </p:cNvPr>
            <p:cNvSpPr/>
            <p:nvPr/>
          </p:nvSpPr>
          <p:spPr>
            <a:xfrm>
              <a:off x="479743" y="921560"/>
              <a:ext cx="3774788" cy="5059742"/>
            </a:xfrm>
            <a:prstGeom prst="rect">
              <a:avLst/>
            </a:prstGeom>
            <a:noFill/>
            <a:ln w="12700">
              <a:gradFill flip="none" rotWithShape="1">
                <a:gsLst>
                  <a:gs pos="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3072225-90F9-5ED6-3E63-179AEDE3BA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43" y="3056143"/>
              <a:ext cx="1438275" cy="79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60F8C29-B406-F3D9-533A-4F5662B5C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825" y="4458019"/>
              <a:ext cx="105304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8017043-7207-D72D-C5EA-392FB4D2D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7136" y="2788248"/>
              <a:ext cx="1288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64406A-A8E0-0A4D-33AB-C148FE55BDFE}"/>
                </a:ext>
              </a:extLst>
            </p:cNvPr>
            <p:cNvSpPr txBox="1"/>
            <p:nvPr/>
          </p:nvSpPr>
          <p:spPr>
            <a:xfrm>
              <a:off x="710106" y="3771249"/>
              <a:ext cx="9775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  <a:cs typeface="Helvetica" panose="020B0604020202020204" pitchFamily="34" charset="0"/>
                </a:rPr>
                <a:t>Bàn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  <a:cs typeface="Helvetica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  <a:cs typeface="Helvetica" panose="020B0604020202020204" pitchFamily="34" charset="0"/>
                </a:rPr>
                <a:t>phím</a:t>
              </a:r>
              <a:endParaRPr lang="vi-VN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2FCCDE-97A0-73EC-4537-8D901D4F8D15}"/>
                </a:ext>
              </a:extLst>
            </p:cNvPr>
            <p:cNvSpPr txBox="1"/>
            <p:nvPr/>
          </p:nvSpPr>
          <p:spPr>
            <a:xfrm>
              <a:off x="2355421" y="4001592"/>
              <a:ext cx="12696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  <a:cs typeface="Helvetica" panose="020B0604020202020204" pitchFamily="34" charset="0"/>
                </a:rPr>
                <a:t>Bộ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  <a:cs typeface="Helvetica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  <a:cs typeface="Helvetica" panose="020B0604020202020204" pitchFamily="34" charset="0"/>
                </a:rPr>
                <a:t>điện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  <a:cs typeface="Helvetica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  <a:cs typeface="Helvetica" panose="020B0604020202020204" pitchFamily="34" charset="0"/>
                </a:rPr>
                <a:t>tử</a:t>
              </a:r>
              <a:endParaRPr lang="vi-VN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D977B5-66F5-8A56-4A03-1C2465FE16B7}"/>
                </a:ext>
              </a:extLst>
            </p:cNvPr>
            <p:cNvSpPr txBox="1"/>
            <p:nvPr/>
          </p:nvSpPr>
          <p:spPr>
            <a:xfrm>
              <a:off x="1479080" y="5261592"/>
              <a:ext cx="12696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  <a:cs typeface="Helvetica" panose="020B0604020202020204" pitchFamily="34" charset="0"/>
                </a:rPr>
                <a:t>Bầu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  <a:cs typeface="Helvetica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ea typeface="Roboto" panose="02000000000000000000" pitchFamily="2" charset="0"/>
                  <a:cs typeface="Helvetica" panose="020B0604020202020204" pitchFamily="34" charset="0"/>
                </a:rPr>
                <a:t>lường</a:t>
              </a:r>
              <a:endParaRPr lang="vi-VN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AFCEEA-F1BB-5626-FCE8-6DF5C9269411}"/>
                </a:ext>
              </a:extLst>
            </p:cNvPr>
            <p:cNvSpPr txBox="1"/>
            <p:nvPr/>
          </p:nvSpPr>
          <p:spPr>
            <a:xfrm>
              <a:off x="1446645" y="5874806"/>
              <a:ext cx="181755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CỘT BƠM CÓ SẴN</a:t>
              </a:r>
              <a:endParaRPr lang="vi-VN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1054" name="Picture 30">
            <a:extLst>
              <a:ext uri="{FF2B5EF4-FFF2-40B4-BE49-F238E27FC236}">
                <a16:creationId xmlns:a16="http://schemas.microsoft.com/office/drawing/2014/main" id="{AE58BEED-E7DD-637F-032E-2E42D3230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65" y="1742772"/>
            <a:ext cx="868956" cy="67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03B710F-07F1-92E1-C6C0-874D3EB9D332}"/>
              </a:ext>
            </a:extLst>
          </p:cNvPr>
          <p:cNvCxnSpPr>
            <a:cxnSpLocks/>
          </p:cNvCxnSpPr>
          <p:nvPr/>
        </p:nvCxnSpPr>
        <p:spPr>
          <a:xfrm flipV="1">
            <a:off x="2581085" y="2263425"/>
            <a:ext cx="5152" cy="508713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E0EE543-9FE4-E2F6-C242-62F948E4CF84}"/>
              </a:ext>
            </a:extLst>
          </p:cNvPr>
          <p:cNvCxnSpPr>
            <a:cxnSpLocks/>
          </p:cNvCxnSpPr>
          <p:nvPr/>
        </p:nvCxnSpPr>
        <p:spPr>
          <a:xfrm>
            <a:off x="3769555" y="1742772"/>
            <a:ext cx="2223873" cy="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E351480F-9C9E-FC7A-E651-3103F9648FF8}"/>
              </a:ext>
            </a:extLst>
          </p:cNvPr>
          <p:cNvCxnSpPr>
            <a:cxnSpLocks/>
          </p:cNvCxnSpPr>
          <p:nvPr/>
        </p:nvCxnSpPr>
        <p:spPr>
          <a:xfrm flipV="1">
            <a:off x="2585484" y="4262481"/>
            <a:ext cx="0" cy="25985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652A084D-4806-5266-6B6E-2BAEA0B860B9}"/>
              </a:ext>
            </a:extLst>
          </p:cNvPr>
          <p:cNvSpPr txBox="1"/>
          <p:nvPr/>
        </p:nvSpPr>
        <p:spPr>
          <a:xfrm>
            <a:off x="884310" y="1561381"/>
            <a:ext cx="126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Màn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hình</a:t>
            </a:r>
            <a:endParaRPr lang="vi-VN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57F1AB25-EE52-5D2D-EFF3-05D636F6FB90}"/>
              </a:ext>
            </a:extLst>
          </p:cNvPr>
          <p:cNvSpPr txBox="1"/>
          <p:nvPr/>
        </p:nvSpPr>
        <p:spPr>
          <a:xfrm>
            <a:off x="3957161" y="1238215"/>
            <a:ext cx="165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Dây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cắm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theo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loại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cáp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màn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hình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B9C290E0-3FDA-3683-ED02-2F13AFDD4507}"/>
              </a:ext>
            </a:extLst>
          </p:cNvPr>
          <p:cNvGrpSpPr/>
          <p:nvPr/>
        </p:nvGrpSpPr>
        <p:grpSpPr>
          <a:xfrm>
            <a:off x="5731339" y="662444"/>
            <a:ext cx="5007864" cy="2318393"/>
            <a:chOff x="5215869" y="662444"/>
            <a:chExt cx="5007864" cy="2318393"/>
          </a:xfrm>
        </p:grpSpPr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763E46B-E25B-3E7B-C180-5A2540F4C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726" y="952415"/>
              <a:ext cx="1400175" cy="1924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B1694FCF-6123-5F0A-A69F-23AF57251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0355" y="966520"/>
              <a:ext cx="1209675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078EF1CD-F8BE-87CA-62ED-5C8F3CB4B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3444" y="999317"/>
              <a:ext cx="1343025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2C529C3-3797-3648-EA69-FAE69A0BA791}"/>
                </a:ext>
              </a:extLst>
            </p:cNvPr>
            <p:cNvSpPr/>
            <p:nvPr/>
          </p:nvSpPr>
          <p:spPr>
            <a:xfrm>
              <a:off x="5215869" y="921560"/>
              <a:ext cx="5007864" cy="2059277"/>
            </a:xfrm>
            <a:prstGeom prst="rect">
              <a:avLst/>
            </a:prstGeom>
            <a:noFill/>
            <a:ln w="12700">
              <a:gradFill flip="none" rotWithShape="1">
                <a:gsLst>
                  <a:gs pos="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F15DAD-E2A4-8D41-5A90-BEE9A636713A}"/>
                </a:ext>
              </a:extLst>
            </p:cNvPr>
            <p:cNvSpPr txBox="1"/>
            <p:nvPr/>
          </p:nvSpPr>
          <p:spPr>
            <a:xfrm>
              <a:off x="5661526" y="662444"/>
              <a:ext cx="41177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THIẾT BỊ ĐỌC MÀN HÌNH (MẠCH CỨNG)</a:t>
              </a:r>
              <a:endParaRPr lang="vi-VN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49" name="Straight Arrow Connector 1048">
              <a:extLst>
                <a:ext uri="{FF2B5EF4-FFF2-40B4-BE49-F238E27FC236}">
                  <a16:creationId xmlns:a16="http://schemas.microsoft.com/office/drawing/2014/main" id="{01B71CA7-2202-C9F8-F91B-F394A3AA56B8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86" y="1975967"/>
              <a:ext cx="365604" cy="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Arrow Connector 1059">
              <a:extLst>
                <a:ext uri="{FF2B5EF4-FFF2-40B4-BE49-F238E27FC236}">
                  <a16:creationId xmlns:a16="http://schemas.microsoft.com/office/drawing/2014/main" id="{C8C3847B-A5CA-F017-8A7F-24D51EFB69C7}"/>
                </a:ext>
              </a:extLst>
            </p:cNvPr>
            <p:cNvCxnSpPr>
              <a:cxnSpLocks/>
            </p:cNvCxnSpPr>
            <p:nvPr/>
          </p:nvCxnSpPr>
          <p:spPr>
            <a:xfrm>
              <a:off x="8391448" y="1975967"/>
              <a:ext cx="365604" cy="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7122D7CD-C630-6AFE-48B6-4B5E6FD1BD47}"/>
              </a:ext>
            </a:extLst>
          </p:cNvPr>
          <p:cNvGrpSpPr/>
          <p:nvPr/>
        </p:nvGrpSpPr>
        <p:grpSpPr>
          <a:xfrm>
            <a:off x="6161573" y="2913842"/>
            <a:ext cx="3728854" cy="885776"/>
            <a:chOff x="6161573" y="2913842"/>
            <a:chExt cx="3728854" cy="885776"/>
          </a:xfrm>
        </p:grpSpPr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48939EDD-E83E-3DF2-B26D-2E2130256FEF}"/>
                </a:ext>
              </a:extLst>
            </p:cNvPr>
            <p:cNvCxnSpPr>
              <a:cxnSpLocks/>
              <a:stCxn id="1052" idx="2"/>
            </p:cNvCxnSpPr>
            <p:nvPr/>
          </p:nvCxnSpPr>
          <p:spPr>
            <a:xfrm flipH="1">
              <a:off x="9890425" y="2913842"/>
              <a:ext cx="2" cy="272166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12E3E391-01E0-34F7-F08D-649E5BBD9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1573" y="3177540"/>
              <a:ext cx="37288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Arrow Connector 1090">
              <a:extLst>
                <a:ext uri="{FF2B5EF4-FFF2-40B4-BE49-F238E27FC236}">
                  <a16:creationId xmlns:a16="http://schemas.microsoft.com/office/drawing/2014/main" id="{043D5F94-74E4-AB4E-2C3E-56DD731C2B07}"/>
                </a:ext>
              </a:extLst>
            </p:cNvPr>
            <p:cNvCxnSpPr>
              <a:cxnSpLocks/>
            </p:cNvCxnSpPr>
            <p:nvPr/>
          </p:nvCxnSpPr>
          <p:spPr>
            <a:xfrm>
              <a:off x="6166443" y="3174839"/>
              <a:ext cx="0" cy="6247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2" name="TextBox 1101">
            <a:extLst>
              <a:ext uri="{FF2B5EF4-FFF2-40B4-BE49-F238E27FC236}">
                <a16:creationId xmlns:a16="http://schemas.microsoft.com/office/drawing/2014/main" id="{2F62791A-58EF-0FBA-63E9-6E2B7F160DC2}"/>
              </a:ext>
            </a:extLst>
          </p:cNvPr>
          <p:cNvSpPr txBox="1"/>
          <p:nvPr/>
        </p:nvSpPr>
        <p:spPr>
          <a:xfrm>
            <a:off x="6388223" y="3202627"/>
            <a:ext cx="256687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Cáp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mạng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có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bọc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chống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Helvetica" panose="020B0604020202020204" pitchFamily="34" charset="0"/>
              </a:rPr>
              <a:t>nhiễu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145</Words>
  <Application>Microsoft Office PowerPoint</Application>
  <PresentationFormat>Widescreen</PresentationFormat>
  <Paragraphs>47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Lato</vt:lpstr>
      <vt:lpstr>Quicksand</vt:lpstr>
      <vt:lpstr>Times New Roman</vt:lpstr>
      <vt:lpstr>Office Theme</vt:lpstr>
      <vt:lpstr>PowerPoint Presentation</vt:lpstr>
      <vt:lpstr>MÔ HÌNH HỆ THỐNG: Sơ đồ các khối</vt:lpstr>
      <vt:lpstr>MÔ HÌNH HỆ THỐNG: Sơ đồ các khối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Thai Son 20212951</dc:creator>
  <cp:lastModifiedBy>Nguyen Thai Son 20212951</cp:lastModifiedBy>
  <cp:revision>3</cp:revision>
  <dcterms:created xsi:type="dcterms:W3CDTF">2025-06-04T07:31:07Z</dcterms:created>
  <dcterms:modified xsi:type="dcterms:W3CDTF">2025-06-08T07:52:24Z</dcterms:modified>
</cp:coreProperties>
</file>