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C00"/>
    <a:srgbClr val="FFD5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170" d="100"/>
          <a:sy n="170" d="100"/>
        </p:scale>
        <p:origin x="-3496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91699-7220-9B4B-BDF0-96C2BC03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143F7-0616-1B44-A966-E90AE97D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00773-443C-4A43-9BD2-71DBD158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D6114-73C1-E844-AF69-2B4656A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E5222-21B1-1747-B6D8-58D0403D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5676-9C40-1046-8B8F-AE1F69F9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99ADC-BBA1-EE40-A23D-63DD9EE7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CBE19-4E5D-5D47-A336-028D03D2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78083-AA3A-0143-8510-E6BF3C35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7E5D3-76FB-7642-B28B-6E58D59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2074FB-6920-9346-B71D-E7564444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4D185-6A8A-1A4C-8857-8C9A0591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F59B0-5D57-5E49-9E63-817E2DEB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B4D9-42E8-6142-BCE6-BC338E0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B0A73-2AE6-3646-94F9-0C85146C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F1BF4-23B0-1142-AA05-4E699CC2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505DF-671F-4D4C-BFD0-3975C83D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6C21-06DE-5245-BDF4-926DDACA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A1578-AE66-DF4F-8033-104B478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2B7BC-7F7F-D542-BD32-53E06BF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6D0C-4B20-0B4D-BB1D-1F6BB9D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A8CD6-277D-C044-938E-4B80DCF2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6D43-FEFF-C442-979C-C7C70666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C3AAE-AF85-0942-8FBC-F9DDF0F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18546-C635-CB45-BB90-36ACA291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2D58E-A839-0246-87E7-4E5B821B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7CA24-259E-F44F-91EB-0A683488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5B53A-8C9A-D546-870E-3D755332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63471-E53F-9B46-B967-AA8D308B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31E1B-C091-C743-A369-0E4F107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2AA3F-9460-E54B-BA6A-866E26A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0F43E-ABB8-4947-9E39-5571F002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88C01A-E9F9-9D47-A88F-DEA50BDF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221768-31C3-A74B-AE00-2AF92FCC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0A87F2-3735-7D48-BEB3-39B56AC3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7EAFFE-3D24-E349-A669-BF1DA078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332B24-1C24-C642-9EFC-DE0E76DB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FE6FB1-3A07-1A44-B903-60F0E1F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114EC6-A945-7542-8D5A-344498E2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1883-A7D2-0A42-826E-F7F5F71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1CAFE2-4AED-274C-88F2-3F848F00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1618C-2C4C-C14B-A8B7-17A4ED8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BC19E7-2277-E649-9AF1-8774359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26BDB6-7125-6148-9D62-66C4B0E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1EC7F3-98FD-0A4B-9631-C73BD0A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18342-6D47-F445-B4C2-812A7A68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99851-D1BF-7040-8230-5B4D204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1A7F8-78E4-354E-89B9-2F040CCB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82E41F-B9DB-4245-A06C-6B96FCAA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0A239-4425-B249-8A5D-960D32B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C314-7444-1745-868B-2153E42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7E305-FA43-BF42-8D12-6ABB594B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E5EE5-59E3-9141-BA1E-039A8FFF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B9DFAB-C6B0-134F-B294-525BC8E4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A306B-27C6-BF4B-B2CD-23F78D55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23A83-50EB-9245-A305-6225ECC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C8442-C709-5346-A5EA-F1A14B1F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650B-88BA-5646-BC22-357E201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D2A7D-08BE-F544-AD1B-AE15316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F9A99-13A9-0C42-9881-12776CC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E204D-08C2-E242-A612-5AD2BFE81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DC58-B528-EA48-9363-FD29E8AF6EE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F5642-8650-A247-BEE4-9F394513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40C6C-501B-1347-8EA6-C553008A0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00E3BD8-E1EF-B64E-A2DF-9FA325DAACF1}"/>
              </a:ext>
            </a:extLst>
          </p:cNvPr>
          <p:cNvGrpSpPr/>
          <p:nvPr/>
        </p:nvGrpSpPr>
        <p:grpSpPr>
          <a:xfrm>
            <a:off x="2642235" y="2842647"/>
            <a:ext cx="6907531" cy="1172706"/>
            <a:chOff x="1643270" y="3127513"/>
            <a:chExt cx="6907531" cy="1172706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CC0E2216-EEE0-AF4D-9910-6A9548D3522A}"/>
                </a:ext>
              </a:extLst>
            </p:cNvPr>
            <p:cNvSpPr/>
            <p:nvPr/>
          </p:nvSpPr>
          <p:spPr>
            <a:xfrm>
              <a:off x="1643270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code is for machines</a:t>
              </a:r>
            </a:p>
          </p:txBody>
        </p:sp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EDD0B382-981E-2346-8958-2AA443615C38}"/>
                </a:ext>
              </a:extLst>
            </p:cNvPr>
            <p:cNvSpPr/>
            <p:nvPr/>
          </p:nvSpPr>
          <p:spPr>
            <a:xfrm>
              <a:off x="6632714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docs are for humans</a:t>
              </a:r>
            </a:p>
          </p:txBody>
        </p:sp>
        <p:sp>
          <p:nvSpPr>
            <p:cNvPr id="4" name="Pfeil nach links und rechts 3">
              <a:extLst>
                <a:ext uri="{FF2B5EF4-FFF2-40B4-BE49-F238E27FC236}">
                  <a16:creationId xmlns:a16="http://schemas.microsoft.com/office/drawing/2014/main" id="{98AE49D2-1A56-D34D-B1CE-E6875BF5B9E8}"/>
                </a:ext>
              </a:extLst>
            </p:cNvPr>
            <p:cNvSpPr/>
            <p:nvPr/>
          </p:nvSpPr>
          <p:spPr>
            <a:xfrm>
              <a:off x="3561356" y="3528335"/>
              <a:ext cx="3071357" cy="371061"/>
            </a:xfrm>
            <a:prstGeom prst="leftRightArrow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3F8FB4D3-295F-3644-BE09-F8BA6A0F6C78}"/>
                </a:ext>
              </a:extLst>
            </p:cNvPr>
            <p:cNvSpPr/>
            <p:nvPr/>
          </p:nvSpPr>
          <p:spPr>
            <a:xfrm>
              <a:off x="4137991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tests link</a:t>
              </a:r>
            </a:p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 docs and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0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68ABF4F-9B6D-FD45-A430-5A0A5C3FECC9}"/>
              </a:ext>
            </a:extLst>
          </p:cNvPr>
          <p:cNvGrpSpPr/>
          <p:nvPr/>
        </p:nvGrpSpPr>
        <p:grpSpPr>
          <a:xfrm>
            <a:off x="5194851" y="2945296"/>
            <a:ext cx="1802298" cy="967409"/>
            <a:chOff x="5194851" y="2945296"/>
            <a:chExt cx="1802298" cy="967409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549EBDFC-6F98-6741-B4DA-F096CC864579}"/>
                </a:ext>
              </a:extLst>
            </p:cNvPr>
            <p:cNvSpPr/>
            <p:nvPr/>
          </p:nvSpPr>
          <p:spPr>
            <a:xfrm>
              <a:off x="5194851" y="2945296"/>
              <a:ext cx="1802298" cy="9674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5C4E454-2897-5149-8D0E-22B539FF6E9D}"/>
                </a:ext>
              </a:extLst>
            </p:cNvPr>
            <p:cNvGrpSpPr/>
            <p:nvPr/>
          </p:nvGrpSpPr>
          <p:grpSpPr>
            <a:xfrm>
              <a:off x="5294244" y="3044687"/>
              <a:ext cx="1603513" cy="768626"/>
              <a:chOff x="3935895" y="1451111"/>
              <a:chExt cx="1603513" cy="7686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06401D-8699-A348-AF3C-5E53BCE4BEEA}"/>
                  </a:ext>
                </a:extLst>
              </p:cNvPr>
              <p:cNvSpPr/>
              <p:nvPr/>
            </p:nvSpPr>
            <p:spPr>
              <a:xfrm>
                <a:off x="3935895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C372C9-D84B-BC48-BAD1-D864CCAB6F03}"/>
                  </a:ext>
                </a:extLst>
              </p:cNvPr>
              <p:cNvSpPr/>
              <p:nvPr/>
            </p:nvSpPr>
            <p:spPr>
              <a:xfrm>
                <a:off x="4770782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7B0D67-0495-B747-802E-5B590AA3E2C0}"/>
                  </a:ext>
                </a:extLst>
              </p:cNvPr>
              <p:cNvSpPr/>
              <p:nvPr/>
            </p:nvSpPr>
            <p:spPr>
              <a:xfrm>
                <a:off x="4320208" y="1451111"/>
                <a:ext cx="768626" cy="7686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1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0E699E-343F-784C-A39A-B2B73ED1A9BA}"/>
              </a:ext>
            </a:extLst>
          </p:cNvPr>
          <p:cNvSpPr txBox="1"/>
          <p:nvPr/>
        </p:nvSpPr>
        <p:spPr>
          <a:xfrm>
            <a:off x="3097423" y="1790918"/>
            <a:ext cx="576632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de-DE" sz="13800" b="1" spc="-300" dirty="0" err="1">
                <a:gradFill flip="none" rotWithShape="1">
                  <a:gsLst>
                    <a:gs pos="0">
                      <a:srgbClr val="FFFC00"/>
                    </a:gs>
                    <a:gs pos="50000">
                      <a:srgbClr val="FFD579">
                        <a:lumMod val="67000"/>
                        <a:alpha val="8000"/>
                      </a:srgbClr>
                    </a:gs>
                    <a:gs pos="100000">
                      <a:srgbClr val="5F5F5F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MaruGothicMPRO" panose="020F0600000000000000" pitchFamily="34" charset="-128"/>
                <a:ea typeface="HGMaruGothicMPRO" panose="020F0600000000000000" pitchFamily="34" charset="-128"/>
              </a:rPr>
              <a:t>au</a:t>
            </a:r>
            <a:r>
              <a:rPr lang="de-DE" sz="13800" b="1" spc="-300" baseline="-25000" dirty="0" err="1">
                <a:gradFill flip="none" rotWithShape="1">
                  <a:gsLst>
                    <a:gs pos="0">
                      <a:srgbClr val="FFFC00"/>
                    </a:gs>
                    <a:gs pos="50000">
                      <a:srgbClr val="FFD579">
                        <a:lumMod val="67000"/>
                        <a:alpha val="8000"/>
                      </a:srgbClr>
                    </a:gs>
                    <a:gs pos="100000">
                      <a:srgbClr val="5F5F5F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MaruGothicMPRO" panose="020F0600000000000000" pitchFamily="34" charset="-128"/>
                <a:ea typeface="HGMaruGothicMPRO" panose="020F0600000000000000" pitchFamily="34" charset="-128"/>
              </a:rPr>
              <a:t>Xilium</a:t>
            </a:r>
            <a:endParaRPr lang="de-DE" sz="13800" b="1" spc="-300" baseline="-25000" dirty="0">
              <a:gradFill flip="none" rotWithShape="1">
                <a:gsLst>
                  <a:gs pos="0">
                    <a:srgbClr val="FFFC00"/>
                  </a:gs>
                  <a:gs pos="50000">
                    <a:srgbClr val="FFD579">
                      <a:lumMod val="67000"/>
                      <a:alpha val="8000"/>
                    </a:srgbClr>
                  </a:gs>
                  <a:gs pos="100000">
                    <a:srgbClr val="5F5F5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80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B26176-2024-E041-85B6-24115F7E9E23}"/>
              </a:ext>
            </a:extLst>
          </p:cNvPr>
          <p:cNvSpPr txBox="1"/>
          <p:nvPr/>
        </p:nvSpPr>
        <p:spPr>
          <a:xfrm>
            <a:off x="2397178" y="2225616"/>
            <a:ext cx="7561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400" dirty="0">
                <a:solidFill>
                  <a:srgbClr val="5F5F5F"/>
                </a:solidFill>
                <a:latin typeface="SF Compact Rounded Ultralight" pitchFamily="2" charset="77"/>
              </a:rPr>
              <a:t>􀤽</a:t>
            </a:r>
            <a:r>
              <a:rPr lang="de-DE" sz="14400" dirty="0" err="1">
                <a:solidFill>
                  <a:srgbClr val="5F5F5F"/>
                </a:solidFill>
                <a:latin typeface="SF Compact Rounded Light" pitchFamily="2" charset="77"/>
              </a:rPr>
              <a:t>au</a:t>
            </a:r>
            <a:r>
              <a:rPr lang="de-DE" sz="14400" baseline="-15000" dirty="0" err="1">
                <a:solidFill>
                  <a:srgbClr val="5F5F5F"/>
                </a:solidFill>
                <a:latin typeface="SF Compact Rounded Ultralight" pitchFamily="2" charset="77"/>
              </a:rPr>
              <a:t>Xilium</a:t>
            </a:r>
            <a:endParaRPr lang="de-DE" sz="14400" baseline="-15000" dirty="0">
              <a:solidFill>
                <a:srgbClr val="5F5F5F"/>
              </a:solidFill>
              <a:latin typeface="SF Compact Rounded Ul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078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HGMaruGothicMPRO</vt:lpstr>
      <vt:lpstr>Arial</vt:lpstr>
      <vt:lpstr>Calibri</vt:lpstr>
      <vt:lpstr>Calibri Light</vt:lpstr>
      <vt:lpstr>Monaco</vt:lpstr>
      <vt:lpstr>SF Compact Rounded Light</vt:lpstr>
      <vt:lpstr>SF Compact Rounded Ultralight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Jan-Philipp Hoffmann</cp:lastModifiedBy>
  <cp:revision>9</cp:revision>
  <dcterms:created xsi:type="dcterms:W3CDTF">2019-07-30T21:45:02Z</dcterms:created>
  <dcterms:modified xsi:type="dcterms:W3CDTF">2021-09-30T19:52:06Z</dcterms:modified>
</cp:coreProperties>
</file>